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0" r:id="rId2"/>
    <p:sldMasterId id="2147483703" r:id="rId3"/>
    <p:sldMasterId id="2147483734" r:id="rId4"/>
    <p:sldMasterId id="2147483774" r:id="rId5"/>
    <p:sldMasterId id="2147483786" r:id="rId6"/>
    <p:sldMasterId id="2147483798" r:id="rId7"/>
  </p:sldMasterIdLst>
  <p:notesMasterIdLst>
    <p:notesMasterId r:id="rId27"/>
  </p:notesMasterIdLst>
  <p:sldIdLst>
    <p:sldId id="355" r:id="rId8"/>
    <p:sldId id="257" r:id="rId9"/>
    <p:sldId id="258" r:id="rId10"/>
    <p:sldId id="259" r:id="rId11"/>
    <p:sldId id="260" r:id="rId12"/>
    <p:sldId id="261" r:id="rId13"/>
    <p:sldId id="264" r:id="rId14"/>
    <p:sldId id="1575" r:id="rId15"/>
    <p:sldId id="387" r:id="rId16"/>
    <p:sldId id="2007577112" r:id="rId17"/>
    <p:sldId id="2007577124" r:id="rId18"/>
    <p:sldId id="2007577125" r:id="rId19"/>
    <p:sldId id="2007577126" r:id="rId20"/>
    <p:sldId id="2007577127" r:id="rId21"/>
    <p:sldId id="1585" r:id="rId22"/>
    <p:sldId id="2007577131" r:id="rId23"/>
    <p:sldId id="332" r:id="rId24"/>
    <p:sldId id="283" r:id="rId25"/>
    <p:sldId id="29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3399"/>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220" autoAdjust="0"/>
  </p:normalViewPr>
  <p:slideViewPr>
    <p:cSldViewPr snapToGrid="0">
      <p:cViewPr varScale="1">
        <p:scale>
          <a:sx n="69" d="100"/>
          <a:sy n="69" d="100"/>
        </p:scale>
        <p:origin x="11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77DD3-DE12-4583-95EA-EC7B795DC50E}"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3A29F-1BB2-4FC5-9EC8-36A708B398EC}" type="slidenum">
              <a:rPr lang="en-US" smtClean="0"/>
              <a:t>‹#›</a:t>
            </a:fld>
            <a:endParaRPr lang="en-US"/>
          </a:p>
        </p:txBody>
      </p:sp>
    </p:spTree>
    <p:extLst>
      <p:ext uri="{BB962C8B-B14F-4D97-AF65-F5344CB8AC3E}">
        <p14:creationId xmlns:p14="http://schemas.microsoft.com/office/powerpoint/2010/main" val="250846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D94DD-8347-A700-C784-712F77749413}"/>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3FB2850E-00D3-583E-B65B-D218E60509D3}"/>
              </a:ext>
            </a:extLst>
          </p:cNvPr>
          <p:cNvSpPr>
            <a:spLocks noGrp="1" noRot="1" noChangeAspect="1"/>
          </p:cNvSpPr>
          <p:nvPr>
            <p:ph type="sldImg"/>
          </p:nvPr>
        </p:nvSpPr>
        <p:spPr>
          <a:xfrm>
            <a:off x="381000" y="685800"/>
            <a:ext cx="6096000" cy="3429000"/>
          </a:xfrm>
        </p:spPr>
      </p:sp>
      <p:sp>
        <p:nvSpPr>
          <p:cNvPr id="3" name="Chỗ dành sẵn cho Ghi chú 2">
            <a:extLst>
              <a:ext uri="{FF2B5EF4-FFF2-40B4-BE49-F238E27FC236}">
                <a16:creationId xmlns:a16="http://schemas.microsoft.com/office/drawing/2014/main" id="{81DF3AFB-C7FF-2957-913F-6BC3FDBB25D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0389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6837353-30EB-4A48-80EB-173D804AEFBD}" type="slidenum">
              <a:rPr kumimoji="0" lang="zh-CN" altLang="en-US" sz="1400" b="0" i="0" u="none" strike="noStrike" kern="0" cap="none" spc="0" normalizeH="0" baseline="0" noProof="0" smtClean="0">
                <a:ln>
                  <a:noFill/>
                </a:ln>
                <a:solidFill>
                  <a:srgbClr val="000000"/>
                </a:solidFill>
                <a:effectLst/>
                <a:uLnTx/>
                <a:uFillTx/>
                <a:latin typeface="Arial"/>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zh-CN" altLang="en-US"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3275789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8"/>
        <p:cNvGrpSpPr/>
        <p:nvPr/>
      </p:nvGrpSpPr>
      <p:grpSpPr>
        <a:xfrm>
          <a:off x="0" y="0"/>
          <a:ext cx="0" cy="0"/>
          <a:chOff x="0" y="0"/>
          <a:chExt cx="0" cy="0"/>
        </a:xfrm>
      </p:grpSpPr>
      <p:sp>
        <p:nvSpPr>
          <p:cNvPr id="3609" name="Google Shape;3609;g14029c42f62_0_2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0" name="Google Shape;3610;g14029c42f62_0_2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13e681789d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13e681789d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2864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F813A29F-1BB2-4FC5-9EC8-36A708B398EC}" type="slidenum">
              <a:rPr lang="en-US" smtClean="0"/>
              <a:t>4</a:t>
            </a:fld>
            <a:endParaRPr lang="en-US"/>
          </a:p>
        </p:txBody>
      </p:sp>
    </p:spTree>
    <p:extLst>
      <p:ext uri="{BB962C8B-B14F-4D97-AF65-F5344CB8AC3E}">
        <p14:creationId xmlns:p14="http://schemas.microsoft.com/office/powerpoint/2010/main" val="504741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F813A29F-1BB2-4FC5-9EC8-36A708B398EC}" type="slidenum">
              <a:rPr lang="en-US" smtClean="0"/>
              <a:t>6</a:t>
            </a:fld>
            <a:endParaRPr lang="en-US"/>
          </a:p>
        </p:txBody>
      </p:sp>
    </p:spTree>
    <p:extLst>
      <p:ext uri="{BB962C8B-B14F-4D97-AF65-F5344CB8AC3E}">
        <p14:creationId xmlns:p14="http://schemas.microsoft.com/office/powerpoint/2010/main" val="21391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8301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vi-VN"/>
              <a:t>Thiết kế Hân Di – Zalo </a:t>
            </a:r>
            <a:r>
              <a:rPr lang="en-US"/>
              <a:t>0948607584</a:t>
            </a:r>
            <a:endParaRPr lang="en-US" dirty="0"/>
          </a:p>
        </p:txBody>
      </p:sp>
    </p:spTree>
    <p:extLst>
      <p:ext uri="{BB962C8B-B14F-4D97-AF65-F5344CB8AC3E}">
        <p14:creationId xmlns:p14="http://schemas.microsoft.com/office/powerpoint/2010/main" val="3333402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320D9-7B97-8CC2-DD66-6D13D7F405E4}"/>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A410E472-A709-4218-A169-F03A0C9C74FB}"/>
              </a:ext>
            </a:extLst>
          </p:cNvPr>
          <p:cNvSpPr>
            <a:spLocks noGrp="1" noRot="1" noChangeAspect="1"/>
          </p:cNvSpPr>
          <p:nvPr>
            <p:ph type="sldImg"/>
          </p:nvPr>
        </p:nvSpPr>
        <p:spPr>
          <a:xfrm>
            <a:off x="381000" y="685800"/>
            <a:ext cx="6096000" cy="3429000"/>
          </a:xfrm>
        </p:spPr>
      </p:sp>
      <p:sp>
        <p:nvSpPr>
          <p:cNvPr id="3" name="Chỗ dành sẵn cho Ghi chú 2">
            <a:extLst>
              <a:ext uri="{FF2B5EF4-FFF2-40B4-BE49-F238E27FC236}">
                <a16:creationId xmlns:a16="http://schemas.microsoft.com/office/drawing/2014/main" id="{F6AC6407-D43A-D5E8-DDFE-C8F8D394F64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3079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E30FA-F5FA-143F-4402-4FD4B8B2AB1B}"/>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E5252224-4F4F-5F30-8086-0E226638A56E}"/>
              </a:ext>
            </a:extLst>
          </p:cNvPr>
          <p:cNvSpPr>
            <a:spLocks noGrp="1" noRot="1" noChangeAspect="1"/>
          </p:cNvSpPr>
          <p:nvPr>
            <p:ph type="sldImg"/>
          </p:nvPr>
        </p:nvSpPr>
        <p:spPr>
          <a:xfrm>
            <a:off x="381000" y="685800"/>
            <a:ext cx="6096000" cy="3429000"/>
          </a:xfrm>
        </p:spPr>
      </p:sp>
      <p:sp>
        <p:nvSpPr>
          <p:cNvPr id="3" name="Chỗ dành sẵn cho Ghi chú 2">
            <a:extLst>
              <a:ext uri="{FF2B5EF4-FFF2-40B4-BE49-F238E27FC236}">
                <a16:creationId xmlns:a16="http://schemas.microsoft.com/office/drawing/2014/main" id="{A97EBF73-7A28-61F0-DFD3-71FB2A75888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4259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E3046-9312-A1B2-9A5E-C19DCB42838C}"/>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9CE2B2FB-98A3-4DED-5D86-E9441A4D700B}"/>
              </a:ext>
            </a:extLst>
          </p:cNvPr>
          <p:cNvSpPr>
            <a:spLocks noGrp="1" noRot="1" noChangeAspect="1"/>
          </p:cNvSpPr>
          <p:nvPr>
            <p:ph type="sldImg"/>
          </p:nvPr>
        </p:nvSpPr>
        <p:spPr>
          <a:xfrm>
            <a:off x="381000" y="685800"/>
            <a:ext cx="6096000" cy="3429000"/>
          </a:xfrm>
        </p:spPr>
      </p:sp>
      <p:sp>
        <p:nvSpPr>
          <p:cNvPr id="3" name="Chỗ dành sẵn cho Ghi chú 2">
            <a:extLst>
              <a:ext uri="{FF2B5EF4-FFF2-40B4-BE49-F238E27FC236}">
                <a16:creationId xmlns:a16="http://schemas.microsoft.com/office/drawing/2014/main" id="{FE55737F-4C52-F80D-F26B-4F81A38CBA4A}"/>
              </a:ext>
            </a:extLst>
          </p:cNvPr>
          <p:cNvSpPr>
            <a:spLocks noGrp="1"/>
          </p:cNvSpPr>
          <p:nvPr>
            <p:ph type="body" idx="1"/>
          </p:nvPr>
        </p:nvSpPr>
        <p:spPr/>
        <p:txBody>
          <a:bodyPr/>
          <a:lstStyle/>
          <a:p>
            <a:r>
              <a:rPr lang="vi-VN"/>
              <a:t>Thiết kế Hân Di – Zalo </a:t>
            </a:r>
            <a:r>
              <a:rPr lang="en-US"/>
              <a:t>0948607584</a:t>
            </a:r>
            <a:endParaRPr lang="en-US" dirty="0"/>
          </a:p>
        </p:txBody>
      </p:sp>
    </p:spTree>
    <p:extLst>
      <p:ext uri="{BB962C8B-B14F-4D97-AF65-F5344CB8AC3E}">
        <p14:creationId xmlns:p14="http://schemas.microsoft.com/office/powerpoint/2010/main" val="2106642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7.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B2A5-87C1-49BF-8FF5-6B6CA03A5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699F04-2EAA-4CC3-BAD4-3CFAC42A0C97}"/>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DD40C6-0D42-4FE2-BFA8-C6AF56B3BDFD}"/>
              </a:ext>
            </a:extLst>
          </p:cNvPr>
          <p:cNvSpPr>
            <a:spLocks noGrp="1"/>
          </p:cNvSpPr>
          <p:nvPr>
            <p:ph type="dt" sz="half" idx="10"/>
          </p:nvPr>
        </p:nvSpPr>
        <p:spPr/>
        <p:txBody>
          <a:bodyPr/>
          <a:lstStyle/>
          <a:p>
            <a:fld id="{503E181C-FFC4-422C-B5F1-780F7CBBDF4D}" type="datetimeFigureOut">
              <a:rPr lang="en-US" smtClean="0"/>
              <a:t>10/29/2024</a:t>
            </a:fld>
            <a:endParaRPr lang="en-US"/>
          </a:p>
        </p:txBody>
      </p:sp>
      <p:sp>
        <p:nvSpPr>
          <p:cNvPr id="5" name="Footer Placeholder 4">
            <a:extLst>
              <a:ext uri="{FF2B5EF4-FFF2-40B4-BE49-F238E27FC236}">
                <a16:creationId xmlns:a16="http://schemas.microsoft.com/office/drawing/2014/main" id="{0C72B799-569D-4C8B-885B-119D26812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D4346-C742-446B-9CA6-92CD12E182D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409299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9C1A-142C-40A6-ABD7-9BAB6C445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9BB7A-71CC-49EC-9345-BFA5E3F221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B8AB6-FFD5-48A9-812D-9F6F9B081CDE}"/>
              </a:ext>
            </a:extLst>
          </p:cNvPr>
          <p:cNvSpPr>
            <a:spLocks noGrp="1"/>
          </p:cNvSpPr>
          <p:nvPr>
            <p:ph type="dt" sz="half" idx="10"/>
          </p:nvPr>
        </p:nvSpPr>
        <p:spPr/>
        <p:txBody>
          <a:bodyPr/>
          <a:lstStyle/>
          <a:p>
            <a:fld id="{503E181C-FFC4-422C-B5F1-780F7CBBDF4D}" type="datetimeFigureOut">
              <a:rPr lang="en-US" smtClean="0"/>
              <a:t>10/29/2024</a:t>
            </a:fld>
            <a:endParaRPr lang="en-US"/>
          </a:p>
        </p:txBody>
      </p:sp>
      <p:sp>
        <p:nvSpPr>
          <p:cNvPr id="5" name="Footer Placeholder 4">
            <a:extLst>
              <a:ext uri="{FF2B5EF4-FFF2-40B4-BE49-F238E27FC236}">
                <a16:creationId xmlns:a16="http://schemas.microsoft.com/office/drawing/2014/main" id="{FA9148D9-2E89-45DE-811C-6B47AF18E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1288F-D9C4-405E-9337-0F20440645C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560700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DECEDD-EC09-4F03-BA66-946B3B6E05BC}"/>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5420F-B58D-46E4-A02A-2C2974FCEDA4}"/>
              </a:ext>
            </a:extLst>
          </p:cNvPr>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23A66-09BE-4BA3-AB59-C9C3BE077EA1}"/>
              </a:ext>
            </a:extLst>
          </p:cNvPr>
          <p:cNvSpPr>
            <a:spLocks noGrp="1"/>
          </p:cNvSpPr>
          <p:nvPr>
            <p:ph type="dt" sz="half" idx="10"/>
          </p:nvPr>
        </p:nvSpPr>
        <p:spPr/>
        <p:txBody>
          <a:bodyPr/>
          <a:lstStyle/>
          <a:p>
            <a:fld id="{503E181C-FFC4-422C-B5F1-780F7CBBDF4D}" type="datetimeFigureOut">
              <a:rPr lang="en-US" smtClean="0"/>
              <a:t>10/29/2024</a:t>
            </a:fld>
            <a:endParaRPr lang="en-US"/>
          </a:p>
        </p:txBody>
      </p:sp>
      <p:sp>
        <p:nvSpPr>
          <p:cNvPr id="5" name="Footer Placeholder 4">
            <a:extLst>
              <a:ext uri="{FF2B5EF4-FFF2-40B4-BE49-F238E27FC236}">
                <a16:creationId xmlns:a16="http://schemas.microsoft.com/office/drawing/2014/main" id="{B85C5DDA-0C20-4A55-A8D0-E9596A210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5E493-60E9-4AE5-8D60-1199FE847F5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979019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E969-3AFA-F3ED-73BA-75422E2DD4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4B3155C8-84FC-AA72-C4C3-69FB9680971E}"/>
              </a:ext>
            </a:extLst>
          </p:cNvPr>
          <p:cNvSpPr>
            <a:spLocks noGrp="1"/>
          </p:cNvSpPr>
          <p:nvPr>
            <p:ph type="subTitle" idx="1"/>
          </p:nvPr>
        </p:nvSpPr>
        <p:spPr>
          <a:xfrm>
            <a:off x="1524000" y="3602038"/>
            <a:ext cx="9144000" cy="1655763"/>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B790A56-EA96-491B-DC39-98A01D2BF64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29/10/2024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F2FF2799-2F90-E386-2C4E-C74CC8053621}"/>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B0459FC6-5598-7074-B841-27A0FB73DC9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627088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92FB-F7CC-F2D4-8200-10F0A44D55C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57D54E0-F608-12A0-C294-AF0A01103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92A400-B402-802B-686B-710221180CEE}"/>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29/10/2024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1132A6B5-376B-AE45-DE71-2F17EBC7318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7C449AC6-4D43-566A-0ECE-99E196D55A8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159602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7F90-4D7D-79BE-A7FC-E5525DB91377}"/>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8FCE39B-A7CE-ACDE-9A60-5FC92DCE5EC6}"/>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810FE-6F99-9CDA-4708-5D0B5C0AFFC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29/10/2024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2ED6926-FB12-6884-9841-60D5BD65607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2C866F7-E0D7-DE94-84F8-D4F84798311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794127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E9D7-82B9-94B3-2D59-FFC8C238A7F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0F610A5-AE46-B466-15D8-8FBD9B30A7DE}"/>
              </a:ext>
            </a:extLst>
          </p:cNvPr>
          <p:cNvSpPr>
            <a:spLocks noGrp="1"/>
          </p:cNvSpPr>
          <p:nvPr>
            <p:ph sz="half" idx="1"/>
          </p:nvPr>
        </p:nvSpPr>
        <p:spPr>
          <a:xfrm>
            <a:off x="838200" y="1825626"/>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37FF2CB-219E-1D28-9643-EE7D7D97A0E1}"/>
              </a:ext>
            </a:extLst>
          </p:cNvPr>
          <p:cNvSpPr>
            <a:spLocks noGrp="1"/>
          </p:cNvSpPr>
          <p:nvPr>
            <p:ph sz="half" idx="2"/>
          </p:nvPr>
        </p:nvSpPr>
        <p:spPr>
          <a:xfrm>
            <a:off x="6172200" y="1825626"/>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40E4EA6-4554-EA06-5F6A-3B3AFFCC1308}"/>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29/10/2024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D1F0B3CB-FCC7-E0EE-3F33-92FBB88057E2}"/>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46096CF6-A426-F5BC-99F8-9D45160EDC2F}"/>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649645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BB59-3F4F-8300-42D9-9EE28538D5F6}"/>
              </a:ext>
            </a:extLst>
          </p:cNvPr>
          <p:cNvSpPr>
            <a:spLocks noGrp="1"/>
          </p:cNvSpPr>
          <p:nvPr>
            <p:ph type="title"/>
          </p:nvPr>
        </p:nvSpPr>
        <p:spPr>
          <a:xfrm>
            <a:off x="839788" y="365126"/>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02D7AEB-1106-34FC-C2A4-67A7A890D05D}"/>
              </a:ext>
            </a:extLst>
          </p:cNvPr>
          <p:cNvSpPr>
            <a:spLocks noGrp="1"/>
          </p:cNvSpPr>
          <p:nvPr>
            <p:ph type="body" idx="1"/>
          </p:nvPr>
        </p:nvSpPr>
        <p:spPr>
          <a:xfrm>
            <a:off x="839790"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AEC6C-A0C7-67A7-545A-FEA5062536E9}"/>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646D8C5-2345-AB6A-01D8-02E7AD8012F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B22171-F35E-B553-2A2F-70929624DC4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CA30DEC-2237-1F9D-20CA-A7044A0462B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29/10/2024</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id="{675F1C4A-3DCF-6D2C-C686-85E9A516F7E3}"/>
              </a:ext>
            </a:extLst>
          </p:cNvPr>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id="{1ACBFCAD-6BCF-CC64-395C-0C1CCC56D16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970774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D28E-3DBA-64CB-DE38-E593AD661A61}"/>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C005C80-F9AF-DEA5-D74F-2B004BC59A33}"/>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29/10/2024</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id="{227A96CA-B1E7-050C-2506-3E6F02A87377}"/>
              </a:ext>
            </a:extLst>
          </p:cNvPr>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id="{3A93D6AB-2AD9-B7AD-7B85-4224890DE57E}"/>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548445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584E9-CB02-3C63-6DD7-2560FE1AE0D1}"/>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29/10/2024</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id="{6432B94A-D830-8690-6DBE-5687D300B0E0}"/>
              </a:ext>
            </a:extLst>
          </p:cNvPr>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id="{FC0AA3FF-C3B0-2E7A-354C-889C0458F633}"/>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232214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A839-4BBF-74D9-426A-78312D076E4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3B15823-8F8E-A3CD-8A65-C36EC248D234}"/>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236C597D-7FE0-689C-8CE6-E1A2CCB7539C}"/>
              </a:ext>
            </a:extLst>
          </p:cNvPr>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4611BB-C252-17DE-6AEF-E7AC85BC0F39}"/>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29/10/2024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EDCFBD9F-1325-F3D1-E5A9-B93A5772BBDD}"/>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2F62EDEC-E5FC-68B9-00EE-5A0D5731F9D4}"/>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33567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C662-D342-4403-9479-E407EAFD0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214B1-FC7A-4917-AB3C-144B2D3FDB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E393C-2718-45EE-96CB-91AC696CF02E}"/>
              </a:ext>
            </a:extLst>
          </p:cNvPr>
          <p:cNvSpPr>
            <a:spLocks noGrp="1"/>
          </p:cNvSpPr>
          <p:nvPr>
            <p:ph type="dt" sz="half" idx="10"/>
          </p:nvPr>
        </p:nvSpPr>
        <p:spPr/>
        <p:txBody>
          <a:bodyPr/>
          <a:lstStyle/>
          <a:p>
            <a:fld id="{503E181C-FFC4-422C-B5F1-780F7CBBDF4D}" type="datetimeFigureOut">
              <a:rPr lang="en-US" smtClean="0"/>
              <a:t>10/29/2024</a:t>
            </a:fld>
            <a:endParaRPr lang="en-US"/>
          </a:p>
        </p:txBody>
      </p:sp>
      <p:sp>
        <p:nvSpPr>
          <p:cNvPr id="5" name="Footer Placeholder 4">
            <a:extLst>
              <a:ext uri="{FF2B5EF4-FFF2-40B4-BE49-F238E27FC236}">
                <a16:creationId xmlns:a16="http://schemas.microsoft.com/office/drawing/2014/main" id="{E73398AC-9F5C-4A37-B04E-2B7CB32D6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8EBA9-9E58-460F-B642-8B16733B1149}"/>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188545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66B0-E43C-3262-112A-592E82F413B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3E22A58-9F7A-B9B6-99E3-5BD5694EAEBA}"/>
              </a:ext>
            </a:extLst>
          </p:cNvPr>
          <p:cNvSpPr>
            <a:spLocks noGrp="1"/>
          </p:cNvSpPr>
          <p:nvPr>
            <p:ph type="pic" idx="1"/>
          </p:nvPr>
        </p:nvSpPr>
        <p:spPr>
          <a:xfrm>
            <a:off x="5183188" y="987427"/>
            <a:ext cx="6172200" cy="4873625"/>
          </a:xfr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endParaRPr lang="en-SG"/>
          </a:p>
        </p:txBody>
      </p:sp>
      <p:sp>
        <p:nvSpPr>
          <p:cNvPr id="4" name="Text Placeholder 3">
            <a:extLst>
              <a:ext uri="{FF2B5EF4-FFF2-40B4-BE49-F238E27FC236}">
                <a16:creationId xmlns:a16="http://schemas.microsoft.com/office/drawing/2014/main" id="{240C354F-2EB5-7133-EA7E-D71CEC14101A}"/>
              </a:ext>
            </a:extLst>
          </p:cNvPr>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CCE4FA-8E23-24DB-CFEC-CCF120C96647}"/>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29/10/2024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535E8B9A-DE34-A599-EC2E-52BB1364B808}"/>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84623F15-374C-2D35-5DBA-789CA5169FAB}"/>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320904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EB51-08FC-D45F-470C-26D2A69A5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BD54D71-401E-9E8B-D8FA-6B9B99620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D8FFA5-147F-97E3-2566-EA05D7E4517C}"/>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29/10/2024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3F95E34F-4052-EA25-2AB9-56D32B1570A7}"/>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020DB7A1-5551-CA33-20B8-5B9B3CD0854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262661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8457F2-3762-5F3C-3C49-30DEA5A5E7AB}"/>
              </a:ext>
            </a:extLst>
          </p:cNvPr>
          <p:cNvSpPr>
            <a:spLocks noGrp="1"/>
          </p:cNvSpPr>
          <p:nvPr>
            <p:ph type="title" orient="vert"/>
          </p:nvPr>
        </p:nvSpPr>
        <p:spPr>
          <a:xfrm>
            <a:off x="8724901" y="365127"/>
            <a:ext cx="2628900" cy="581183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A6A908C-8EC3-8C7C-81D9-BB8A033FB716}"/>
              </a:ext>
            </a:extLst>
          </p:cNvPr>
          <p:cNvSpPr>
            <a:spLocks noGrp="1"/>
          </p:cNvSpPr>
          <p:nvPr>
            <p:ph type="body" orient="vert" idx="1"/>
          </p:nvPr>
        </p:nvSpPr>
        <p:spPr>
          <a:xfrm>
            <a:off x="838201"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697333A-0C40-F027-783C-C4C436996F5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29/10/2024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A54CB252-B598-F681-274D-F93C220DBBF8}"/>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6A75CD45-B926-FD0F-D7F8-CCFC64D48D1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228151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5756" y="0"/>
            <a:ext cx="12191999" cy="6858000"/>
          </a:xfrm>
          <a:prstGeom prst="rect">
            <a:avLst/>
          </a:prstGeom>
        </p:spPr>
      </p:pic>
    </p:spTree>
    <p:extLst>
      <p:ext uri="{BB962C8B-B14F-4D97-AF65-F5344CB8AC3E}">
        <p14:creationId xmlns:p14="http://schemas.microsoft.com/office/powerpoint/2010/main" val="2468842996"/>
      </p:ext>
    </p:extLst>
  </p:cSld>
  <p:clrMapOvr>
    <a:masterClrMapping/>
  </p:clrMapOvr>
  <p:transition spd="slow"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016767"/>
            <a:ext cx="5780000" cy="30104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6667">
                <a:latin typeface="Fredoka One"/>
                <a:ea typeface="Fredoka One"/>
                <a:cs typeface="Fredoka One"/>
                <a:sym typeface="Fredoka One"/>
              </a:defRPr>
            </a:lvl1pPr>
            <a:lvl2pPr lvl="1" rtl="0">
              <a:spcBef>
                <a:spcPts val="0"/>
              </a:spcBef>
              <a:spcAft>
                <a:spcPts val="0"/>
              </a:spcAft>
              <a:buSzPts val="5200"/>
              <a:buFont typeface="Hachi Maru Pop"/>
              <a:buNone/>
              <a:defRPr sz="6933">
                <a:latin typeface="Hachi Maru Pop"/>
                <a:ea typeface="Hachi Maru Pop"/>
                <a:cs typeface="Hachi Maru Pop"/>
                <a:sym typeface="Hachi Maru Pop"/>
              </a:defRPr>
            </a:lvl2pPr>
            <a:lvl3pPr lvl="2" rtl="0">
              <a:spcBef>
                <a:spcPts val="0"/>
              </a:spcBef>
              <a:spcAft>
                <a:spcPts val="0"/>
              </a:spcAft>
              <a:buSzPts val="5200"/>
              <a:buFont typeface="Hachi Maru Pop"/>
              <a:buNone/>
              <a:defRPr sz="6933">
                <a:latin typeface="Hachi Maru Pop"/>
                <a:ea typeface="Hachi Maru Pop"/>
                <a:cs typeface="Hachi Maru Pop"/>
                <a:sym typeface="Hachi Maru Pop"/>
              </a:defRPr>
            </a:lvl3pPr>
            <a:lvl4pPr lvl="3" rtl="0">
              <a:spcBef>
                <a:spcPts val="0"/>
              </a:spcBef>
              <a:spcAft>
                <a:spcPts val="0"/>
              </a:spcAft>
              <a:buSzPts val="5200"/>
              <a:buFont typeface="Hachi Maru Pop"/>
              <a:buNone/>
              <a:defRPr sz="6933">
                <a:latin typeface="Hachi Maru Pop"/>
                <a:ea typeface="Hachi Maru Pop"/>
                <a:cs typeface="Hachi Maru Pop"/>
                <a:sym typeface="Hachi Maru Pop"/>
              </a:defRPr>
            </a:lvl4pPr>
            <a:lvl5pPr lvl="4" rtl="0">
              <a:spcBef>
                <a:spcPts val="0"/>
              </a:spcBef>
              <a:spcAft>
                <a:spcPts val="0"/>
              </a:spcAft>
              <a:buSzPts val="5200"/>
              <a:buFont typeface="Hachi Maru Pop"/>
              <a:buNone/>
              <a:defRPr sz="6933">
                <a:latin typeface="Hachi Maru Pop"/>
                <a:ea typeface="Hachi Maru Pop"/>
                <a:cs typeface="Hachi Maru Pop"/>
                <a:sym typeface="Hachi Maru Pop"/>
              </a:defRPr>
            </a:lvl5pPr>
            <a:lvl6pPr lvl="5" rtl="0">
              <a:spcBef>
                <a:spcPts val="0"/>
              </a:spcBef>
              <a:spcAft>
                <a:spcPts val="0"/>
              </a:spcAft>
              <a:buSzPts val="5200"/>
              <a:buFont typeface="Hachi Maru Pop"/>
              <a:buNone/>
              <a:defRPr sz="6933">
                <a:latin typeface="Hachi Maru Pop"/>
                <a:ea typeface="Hachi Maru Pop"/>
                <a:cs typeface="Hachi Maru Pop"/>
                <a:sym typeface="Hachi Maru Pop"/>
              </a:defRPr>
            </a:lvl6pPr>
            <a:lvl7pPr lvl="6" rtl="0">
              <a:spcBef>
                <a:spcPts val="0"/>
              </a:spcBef>
              <a:spcAft>
                <a:spcPts val="0"/>
              </a:spcAft>
              <a:buSzPts val="5200"/>
              <a:buFont typeface="Hachi Maru Pop"/>
              <a:buNone/>
              <a:defRPr sz="6933">
                <a:latin typeface="Hachi Maru Pop"/>
                <a:ea typeface="Hachi Maru Pop"/>
                <a:cs typeface="Hachi Maru Pop"/>
                <a:sym typeface="Hachi Maru Pop"/>
              </a:defRPr>
            </a:lvl7pPr>
            <a:lvl8pPr lvl="7" rtl="0">
              <a:spcBef>
                <a:spcPts val="0"/>
              </a:spcBef>
              <a:spcAft>
                <a:spcPts val="0"/>
              </a:spcAft>
              <a:buSzPts val="5200"/>
              <a:buFont typeface="Hachi Maru Pop"/>
              <a:buNone/>
              <a:defRPr sz="6933">
                <a:latin typeface="Hachi Maru Pop"/>
                <a:ea typeface="Hachi Maru Pop"/>
                <a:cs typeface="Hachi Maru Pop"/>
                <a:sym typeface="Hachi Maru Pop"/>
              </a:defRPr>
            </a:lvl8pPr>
            <a:lvl9pPr lvl="8" rtl="0">
              <a:spcBef>
                <a:spcPts val="0"/>
              </a:spcBef>
              <a:spcAft>
                <a:spcPts val="0"/>
              </a:spcAft>
              <a:buSzPts val="5200"/>
              <a:buFont typeface="Hachi Maru Pop"/>
              <a:buNone/>
              <a:defRPr sz="6933">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1097280" y="5254752"/>
            <a:ext cx="6327600" cy="597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667">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3733">
                <a:solidFill>
                  <a:schemeClr val="accent2"/>
                </a:solidFill>
              </a:defRPr>
            </a:lvl2pPr>
            <a:lvl3pPr lvl="2" rtl="0">
              <a:lnSpc>
                <a:spcPct val="100000"/>
              </a:lnSpc>
              <a:spcBef>
                <a:spcPts val="0"/>
              </a:spcBef>
              <a:spcAft>
                <a:spcPts val="0"/>
              </a:spcAft>
              <a:buClr>
                <a:schemeClr val="accent2"/>
              </a:buClr>
              <a:buSzPts val="2800"/>
              <a:buNone/>
              <a:defRPr sz="3733">
                <a:solidFill>
                  <a:schemeClr val="accent2"/>
                </a:solidFill>
              </a:defRPr>
            </a:lvl3pPr>
            <a:lvl4pPr lvl="3" rtl="0">
              <a:lnSpc>
                <a:spcPct val="100000"/>
              </a:lnSpc>
              <a:spcBef>
                <a:spcPts val="0"/>
              </a:spcBef>
              <a:spcAft>
                <a:spcPts val="0"/>
              </a:spcAft>
              <a:buClr>
                <a:schemeClr val="accent2"/>
              </a:buClr>
              <a:buSzPts val="2800"/>
              <a:buNone/>
              <a:defRPr sz="3733">
                <a:solidFill>
                  <a:schemeClr val="accent2"/>
                </a:solidFill>
              </a:defRPr>
            </a:lvl4pPr>
            <a:lvl5pPr lvl="4" rtl="0">
              <a:lnSpc>
                <a:spcPct val="100000"/>
              </a:lnSpc>
              <a:spcBef>
                <a:spcPts val="0"/>
              </a:spcBef>
              <a:spcAft>
                <a:spcPts val="0"/>
              </a:spcAft>
              <a:buClr>
                <a:schemeClr val="accent2"/>
              </a:buClr>
              <a:buSzPts val="2800"/>
              <a:buNone/>
              <a:defRPr sz="3733">
                <a:solidFill>
                  <a:schemeClr val="accent2"/>
                </a:solidFill>
              </a:defRPr>
            </a:lvl5pPr>
            <a:lvl6pPr lvl="5" rtl="0">
              <a:lnSpc>
                <a:spcPct val="100000"/>
              </a:lnSpc>
              <a:spcBef>
                <a:spcPts val="0"/>
              </a:spcBef>
              <a:spcAft>
                <a:spcPts val="0"/>
              </a:spcAft>
              <a:buClr>
                <a:schemeClr val="accent2"/>
              </a:buClr>
              <a:buSzPts val="2800"/>
              <a:buNone/>
              <a:defRPr sz="3733">
                <a:solidFill>
                  <a:schemeClr val="accent2"/>
                </a:solidFill>
              </a:defRPr>
            </a:lvl6pPr>
            <a:lvl7pPr lvl="6" rtl="0">
              <a:lnSpc>
                <a:spcPct val="100000"/>
              </a:lnSpc>
              <a:spcBef>
                <a:spcPts val="0"/>
              </a:spcBef>
              <a:spcAft>
                <a:spcPts val="0"/>
              </a:spcAft>
              <a:buClr>
                <a:schemeClr val="accent2"/>
              </a:buClr>
              <a:buSzPts val="2800"/>
              <a:buNone/>
              <a:defRPr sz="3733">
                <a:solidFill>
                  <a:schemeClr val="accent2"/>
                </a:solidFill>
              </a:defRPr>
            </a:lvl7pPr>
            <a:lvl8pPr lvl="7" rtl="0">
              <a:lnSpc>
                <a:spcPct val="100000"/>
              </a:lnSpc>
              <a:spcBef>
                <a:spcPts val="0"/>
              </a:spcBef>
              <a:spcAft>
                <a:spcPts val="0"/>
              </a:spcAft>
              <a:buClr>
                <a:schemeClr val="accent2"/>
              </a:buClr>
              <a:buSzPts val="2800"/>
              <a:buNone/>
              <a:defRPr sz="3733">
                <a:solidFill>
                  <a:schemeClr val="accent2"/>
                </a:solidFill>
              </a:defRPr>
            </a:lvl8pPr>
            <a:lvl9pPr lvl="8" rtl="0">
              <a:lnSpc>
                <a:spcPct val="100000"/>
              </a:lnSpc>
              <a:spcBef>
                <a:spcPts val="0"/>
              </a:spcBef>
              <a:spcAft>
                <a:spcPts val="0"/>
              </a:spcAft>
              <a:buClr>
                <a:schemeClr val="accent2"/>
              </a:buClr>
              <a:buSzPts val="2800"/>
              <a:buNone/>
              <a:defRPr sz="3733">
                <a:solidFill>
                  <a:schemeClr val="accent2"/>
                </a:solidFill>
              </a:defRPr>
            </a:lvl9pPr>
          </a:lstStyle>
          <a:p>
            <a:endParaRPr/>
          </a:p>
        </p:txBody>
      </p:sp>
    </p:spTree>
    <p:extLst>
      <p:ext uri="{BB962C8B-B14F-4D97-AF65-F5344CB8AC3E}">
        <p14:creationId xmlns:p14="http://schemas.microsoft.com/office/powerpoint/2010/main" val="34855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extLst>
      <p:ext uri="{BB962C8B-B14F-4D97-AF65-F5344CB8AC3E}">
        <p14:creationId xmlns:p14="http://schemas.microsoft.com/office/powerpoint/2010/main" val="1057301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219"/>
        <p:cNvGrpSpPr/>
        <p:nvPr/>
      </p:nvGrpSpPr>
      <p:grpSpPr>
        <a:xfrm>
          <a:off x="0" y="0"/>
          <a:ext cx="0" cy="0"/>
          <a:chOff x="0" y="0"/>
          <a:chExt cx="0" cy="0"/>
        </a:xfrm>
      </p:grpSpPr>
      <p:sp>
        <p:nvSpPr>
          <p:cNvPr id="220" name="Google Shape;220;p26"/>
          <p:cNvSpPr/>
          <p:nvPr/>
        </p:nvSpPr>
        <p:spPr>
          <a:xfrm rot="10800000" flipH="1">
            <a:off x="295120" y="818023"/>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6"/>
          <p:cNvSpPr/>
          <p:nvPr/>
        </p:nvSpPr>
        <p:spPr>
          <a:xfrm rot="10800000" flipH="1">
            <a:off x="1110216" y="183995"/>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p:nvPr/>
        </p:nvSpPr>
        <p:spPr>
          <a:xfrm rot="10800000" flipH="1">
            <a:off x="491204" y="295684"/>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6"/>
          <p:cNvSpPr/>
          <p:nvPr/>
        </p:nvSpPr>
        <p:spPr>
          <a:xfrm rot="10800000">
            <a:off x="11222312" y="818023"/>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6"/>
          <p:cNvSpPr/>
          <p:nvPr/>
        </p:nvSpPr>
        <p:spPr>
          <a:xfrm rot="10800000">
            <a:off x="10556720" y="183995"/>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26"/>
          <p:cNvSpPr/>
          <p:nvPr/>
        </p:nvSpPr>
        <p:spPr>
          <a:xfrm rot="10800000">
            <a:off x="11418396" y="295684"/>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26"/>
          <p:cNvSpPr/>
          <p:nvPr/>
        </p:nvSpPr>
        <p:spPr>
          <a:xfrm flipH="1">
            <a:off x="11217512" y="5365595"/>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6"/>
          <p:cNvSpPr/>
          <p:nvPr/>
        </p:nvSpPr>
        <p:spPr>
          <a:xfrm flipH="1">
            <a:off x="10551920" y="6143782"/>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6"/>
          <p:cNvSpPr/>
          <p:nvPr/>
        </p:nvSpPr>
        <p:spPr>
          <a:xfrm flipH="1">
            <a:off x="11413596" y="6255531"/>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6"/>
          <p:cNvSpPr/>
          <p:nvPr/>
        </p:nvSpPr>
        <p:spPr>
          <a:xfrm>
            <a:off x="290320" y="5365595"/>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6"/>
          <p:cNvSpPr/>
          <p:nvPr/>
        </p:nvSpPr>
        <p:spPr>
          <a:xfrm>
            <a:off x="1105416" y="6143782"/>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6"/>
          <p:cNvSpPr/>
          <p:nvPr/>
        </p:nvSpPr>
        <p:spPr>
          <a:xfrm>
            <a:off x="486404" y="6255531"/>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4786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232"/>
        <p:cNvGrpSpPr/>
        <p:nvPr/>
      </p:nvGrpSpPr>
      <p:grpSpPr>
        <a:xfrm>
          <a:off x="0" y="0"/>
          <a:ext cx="0" cy="0"/>
          <a:chOff x="0" y="0"/>
          <a:chExt cx="0" cy="0"/>
        </a:xfrm>
      </p:grpSpPr>
      <p:grpSp>
        <p:nvGrpSpPr>
          <p:cNvPr id="233" name="Google Shape;233;p27"/>
          <p:cNvGrpSpPr/>
          <p:nvPr/>
        </p:nvGrpSpPr>
        <p:grpSpPr>
          <a:xfrm>
            <a:off x="8814043" y="-1668483"/>
            <a:ext cx="5071763" cy="4500585"/>
            <a:chOff x="6686732" y="-1175163"/>
            <a:chExt cx="3803822" cy="3375439"/>
          </a:xfrm>
        </p:grpSpPr>
        <p:sp>
          <p:nvSpPr>
            <p:cNvPr id="234" name="Google Shape;234;p27"/>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7"/>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7"/>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7" name="Google Shape;237;p27"/>
          <p:cNvSpPr/>
          <p:nvPr/>
        </p:nvSpPr>
        <p:spPr>
          <a:xfrm rot="-1098394" flipH="1">
            <a:off x="235064" y="610491"/>
            <a:ext cx="785605" cy="75737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7"/>
          <p:cNvSpPr/>
          <p:nvPr/>
        </p:nvSpPr>
        <p:spPr>
          <a:xfrm rot="-1098430" flipH="1">
            <a:off x="980457" y="215081"/>
            <a:ext cx="531927" cy="5128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7"/>
          <p:cNvSpPr/>
          <p:nvPr/>
        </p:nvSpPr>
        <p:spPr>
          <a:xfrm flipH="1">
            <a:off x="1222399" y="1002987"/>
            <a:ext cx="264000" cy="264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27"/>
          <p:cNvSpPr/>
          <p:nvPr/>
        </p:nvSpPr>
        <p:spPr>
          <a:xfrm rot="9715800" flipH="1">
            <a:off x="11213645" y="6012667"/>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7"/>
          <p:cNvSpPr/>
          <p:nvPr/>
        </p:nvSpPr>
        <p:spPr>
          <a:xfrm rot="9715681" flipH="1">
            <a:off x="10582503" y="6227402"/>
            <a:ext cx="448896" cy="43276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7"/>
          <p:cNvSpPr/>
          <p:nvPr/>
        </p:nvSpPr>
        <p:spPr>
          <a:xfrm rot="9719309" flipH="1">
            <a:off x="10846748" y="5737999"/>
            <a:ext cx="222504" cy="222504"/>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7"/>
          <p:cNvSpPr/>
          <p:nvPr/>
        </p:nvSpPr>
        <p:spPr>
          <a:xfrm rot="9715800" flipH="1">
            <a:off x="296379" y="5939501"/>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7"/>
          <p:cNvSpPr/>
          <p:nvPr/>
        </p:nvSpPr>
        <p:spPr>
          <a:xfrm rot="9719309" flipH="1">
            <a:off x="1135165" y="6440299"/>
            <a:ext cx="222504" cy="222504"/>
          </a:xfrm>
          <a:prstGeom prst="ellipse">
            <a:avLst/>
          </a:prstGeom>
          <a:solidFill>
            <a:srgbClr val="C5596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7834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12372"/>
            <a:ext cx="12192000" cy="6858187"/>
            <a:chOff x="0" y="-9279"/>
            <a:chExt cx="9144000" cy="5143640"/>
          </a:xfrm>
        </p:grpSpPr>
        <p:cxnSp>
          <p:nvCxnSpPr>
            <p:cNvPr id="10" name="Google Shape;10;p2"/>
            <p:cNvCxnSpPr/>
            <p:nvPr/>
          </p:nvCxnSpPr>
          <p:spPr>
            <a:xfrm>
              <a:off x="0" y="1379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1" name="Google Shape;11;p2"/>
            <p:cNvCxnSpPr/>
            <p:nvPr/>
          </p:nvCxnSpPr>
          <p:spPr>
            <a:xfrm>
              <a:off x="0" y="4872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2" name="Google Shape;12;p2"/>
            <p:cNvCxnSpPr/>
            <p:nvPr/>
          </p:nvCxnSpPr>
          <p:spPr>
            <a:xfrm>
              <a:off x="0" y="8365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 name="Google Shape;13;p2"/>
            <p:cNvCxnSpPr/>
            <p:nvPr/>
          </p:nvCxnSpPr>
          <p:spPr>
            <a:xfrm>
              <a:off x="0" y="11858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 name="Google Shape;14;p2"/>
            <p:cNvCxnSpPr/>
            <p:nvPr/>
          </p:nvCxnSpPr>
          <p:spPr>
            <a:xfrm>
              <a:off x="0" y="15352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 name="Google Shape;15;p2"/>
            <p:cNvCxnSpPr/>
            <p:nvPr/>
          </p:nvCxnSpPr>
          <p:spPr>
            <a:xfrm>
              <a:off x="0" y="18845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6" name="Google Shape;16;p2"/>
            <p:cNvCxnSpPr/>
            <p:nvPr/>
          </p:nvCxnSpPr>
          <p:spPr>
            <a:xfrm>
              <a:off x="0" y="22338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7" name="Google Shape;17;p2"/>
            <p:cNvCxnSpPr/>
            <p:nvPr/>
          </p:nvCxnSpPr>
          <p:spPr>
            <a:xfrm>
              <a:off x="0" y="25831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8" name="Google Shape;18;p2"/>
            <p:cNvCxnSpPr/>
            <p:nvPr/>
          </p:nvCxnSpPr>
          <p:spPr>
            <a:xfrm>
              <a:off x="0" y="29325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9" name="Google Shape;19;p2"/>
            <p:cNvCxnSpPr/>
            <p:nvPr/>
          </p:nvCxnSpPr>
          <p:spPr>
            <a:xfrm>
              <a:off x="0" y="32818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20" name="Google Shape;20;p2"/>
            <p:cNvCxnSpPr/>
            <p:nvPr/>
          </p:nvCxnSpPr>
          <p:spPr>
            <a:xfrm>
              <a:off x="0" y="36311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21" name="Google Shape;21;p2"/>
            <p:cNvCxnSpPr/>
            <p:nvPr/>
          </p:nvCxnSpPr>
          <p:spPr>
            <a:xfrm>
              <a:off x="0" y="39804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22" name="Google Shape;22;p2"/>
            <p:cNvCxnSpPr/>
            <p:nvPr/>
          </p:nvCxnSpPr>
          <p:spPr>
            <a:xfrm>
              <a:off x="0" y="43298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23" name="Google Shape;23;p2"/>
            <p:cNvCxnSpPr/>
            <p:nvPr/>
          </p:nvCxnSpPr>
          <p:spPr>
            <a:xfrm>
              <a:off x="0" y="46791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24" name="Google Shape;24;p2"/>
            <p:cNvCxnSpPr/>
            <p:nvPr/>
          </p:nvCxnSpPr>
          <p:spPr>
            <a:xfrm>
              <a:off x="0" y="5028450"/>
              <a:ext cx="9144000" cy="0"/>
            </a:xfrm>
            <a:prstGeom prst="straightConnector1">
              <a:avLst/>
            </a:prstGeom>
            <a:noFill/>
            <a:ln w="9525" cap="flat" cmpd="sng">
              <a:solidFill>
                <a:schemeClr val="accent3"/>
              </a:solidFill>
              <a:prstDash val="solid"/>
              <a:round/>
              <a:headEnd type="none" w="med" len="med"/>
              <a:tailEnd type="none" w="med" len="med"/>
            </a:ln>
          </p:spPr>
        </p:cxnSp>
        <p:grpSp>
          <p:nvGrpSpPr>
            <p:cNvPr id="25" name="Google Shape;25;p2"/>
            <p:cNvGrpSpPr/>
            <p:nvPr/>
          </p:nvGrpSpPr>
          <p:grpSpPr>
            <a:xfrm>
              <a:off x="254375" y="-9279"/>
              <a:ext cx="8644100" cy="5143640"/>
              <a:chOff x="330563" y="-180875"/>
              <a:chExt cx="8644100" cy="5349600"/>
            </a:xfrm>
          </p:grpSpPr>
          <p:cxnSp>
            <p:nvCxnSpPr>
              <p:cNvPr id="26" name="Google Shape;26;p2"/>
              <p:cNvCxnSpPr/>
              <p:nvPr/>
            </p:nvCxnSpPr>
            <p:spPr>
              <a:xfrm>
                <a:off x="3305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27" name="Google Shape;27;p2"/>
              <p:cNvCxnSpPr/>
              <p:nvPr/>
            </p:nvCxnSpPr>
            <p:spPr>
              <a:xfrm>
                <a:off x="6786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28" name="Google Shape;28;p2"/>
              <p:cNvCxnSpPr/>
              <p:nvPr/>
            </p:nvCxnSpPr>
            <p:spPr>
              <a:xfrm>
                <a:off x="10267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29" name="Google Shape;29;p2"/>
              <p:cNvCxnSpPr/>
              <p:nvPr/>
            </p:nvCxnSpPr>
            <p:spPr>
              <a:xfrm>
                <a:off x="13749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30" name="Google Shape;30;p2"/>
              <p:cNvCxnSpPr/>
              <p:nvPr/>
            </p:nvCxnSpPr>
            <p:spPr>
              <a:xfrm>
                <a:off x="17230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31" name="Google Shape;31;p2"/>
              <p:cNvCxnSpPr/>
              <p:nvPr/>
            </p:nvCxnSpPr>
            <p:spPr>
              <a:xfrm>
                <a:off x="20711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32" name="Google Shape;32;p2"/>
              <p:cNvCxnSpPr/>
              <p:nvPr/>
            </p:nvCxnSpPr>
            <p:spPr>
              <a:xfrm>
                <a:off x="24192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33" name="Google Shape;33;p2"/>
              <p:cNvCxnSpPr/>
              <p:nvPr/>
            </p:nvCxnSpPr>
            <p:spPr>
              <a:xfrm>
                <a:off x="27673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34" name="Google Shape;34;p2"/>
              <p:cNvCxnSpPr/>
              <p:nvPr/>
            </p:nvCxnSpPr>
            <p:spPr>
              <a:xfrm>
                <a:off x="31154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35" name="Google Shape;35;p2"/>
              <p:cNvCxnSpPr/>
              <p:nvPr/>
            </p:nvCxnSpPr>
            <p:spPr>
              <a:xfrm>
                <a:off x="34635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36" name="Google Shape;36;p2"/>
              <p:cNvCxnSpPr/>
              <p:nvPr/>
            </p:nvCxnSpPr>
            <p:spPr>
              <a:xfrm>
                <a:off x="38116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37" name="Google Shape;37;p2"/>
              <p:cNvCxnSpPr/>
              <p:nvPr/>
            </p:nvCxnSpPr>
            <p:spPr>
              <a:xfrm>
                <a:off x="41598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38" name="Google Shape;38;p2"/>
              <p:cNvCxnSpPr/>
              <p:nvPr/>
            </p:nvCxnSpPr>
            <p:spPr>
              <a:xfrm>
                <a:off x="45079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39" name="Google Shape;39;p2"/>
              <p:cNvCxnSpPr/>
              <p:nvPr/>
            </p:nvCxnSpPr>
            <p:spPr>
              <a:xfrm>
                <a:off x="48560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40" name="Google Shape;40;p2"/>
              <p:cNvCxnSpPr/>
              <p:nvPr/>
            </p:nvCxnSpPr>
            <p:spPr>
              <a:xfrm>
                <a:off x="52041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41" name="Google Shape;41;p2"/>
              <p:cNvCxnSpPr/>
              <p:nvPr/>
            </p:nvCxnSpPr>
            <p:spPr>
              <a:xfrm>
                <a:off x="55522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42" name="Google Shape;42;p2"/>
              <p:cNvCxnSpPr/>
              <p:nvPr/>
            </p:nvCxnSpPr>
            <p:spPr>
              <a:xfrm>
                <a:off x="59003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43" name="Google Shape;43;p2"/>
              <p:cNvCxnSpPr/>
              <p:nvPr/>
            </p:nvCxnSpPr>
            <p:spPr>
              <a:xfrm>
                <a:off x="62484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44" name="Google Shape;44;p2"/>
              <p:cNvCxnSpPr/>
              <p:nvPr/>
            </p:nvCxnSpPr>
            <p:spPr>
              <a:xfrm>
                <a:off x="65965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45" name="Google Shape;45;p2"/>
              <p:cNvCxnSpPr/>
              <p:nvPr/>
            </p:nvCxnSpPr>
            <p:spPr>
              <a:xfrm>
                <a:off x="69447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46" name="Google Shape;46;p2"/>
              <p:cNvCxnSpPr/>
              <p:nvPr/>
            </p:nvCxnSpPr>
            <p:spPr>
              <a:xfrm>
                <a:off x="72928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47" name="Google Shape;47;p2"/>
              <p:cNvCxnSpPr/>
              <p:nvPr/>
            </p:nvCxnSpPr>
            <p:spPr>
              <a:xfrm>
                <a:off x="76409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48" name="Google Shape;48;p2"/>
              <p:cNvCxnSpPr/>
              <p:nvPr/>
            </p:nvCxnSpPr>
            <p:spPr>
              <a:xfrm>
                <a:off x="79890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49" name="Google Shape;49;p2"/>
              <p:cNvCxnSpPr/>
              <p:nvPr/>
            </p:nvCxnSpPr>
            <p:spPr>
              <a:xfrm>
                <a:off x="83371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50" name="Google Shape;50;p2"/>
              <p:cNvCxnSpPr/>
              <p:nvPr/>
            </p:nvCxnSpPr>
            <p:spPr>
              <a:xfrm>
                <a:off x="86852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51" name="Google Shape;51;p2"/>
              <p:cNvCxnSpPr/>
              <p:nvPr/>
            </p:nvCxnSpPr>
            <p:spPr>
              <a:xfrm>
                <a:off x="8974663" y="-180875"/>
                <a:ext cx="0" cy="5349600"/>
              </a:xfrm>
              <a:prstGeom prst="straightConnector1">
                <a:avLst/>
              </a:prstGeom>
              <a:noFill/>
              <a:ln w="9525" cap="flat" cmpd="sng">
                <a:solidFill>
                  <a:schemeClr val="accent3"/>
                </a:solidFill>
                <a:prstDash val="solid"/>
                <a:round/>
                <a:headEnd type="none" w="med" len="med"/>
                <a:tailEnd type="none" w="med" len="med"/>
              </a:ln>
            </p:spPr>
          </p:cxnSp>
        </p:grpSp>
      </p:grpSp>
      <p:sp>
        <p:nvSpPr>
          <p:cNvPr id="52" name="Google Shape;52;p2"/>
          <p:cNvSpPr/>
          <p:nvPr/>
        </p:nvSpPr>
        <p:spPr>
          <a:xfrm>
            <a:off x="1947945" y="736577"/>
            <a:ext cx="8309572" cy="5379379"/>
          </a:xfrm>
          <a:custGeom>
            <a:avLst/>
            <a:gdLst/>
            <a:ahLst/>
            <a:cxnLst/>
            <a:rect l="l" t="t" r="r" b="b"/>
            <a:pathLst>
              <a:path w="92250" h="59720" extrusionOk="0">
                <a:moveTo>
                  <a:pt x="1563" y="1"/>
                </a:moveTo>
                <a:cubicBezTo>
                  <a:pt x="697" y="1"/>
                  <a:pt x="1" y="707"/>
                  <a:pt x="1" y="1563"/>
                </a:cubicBezTo>
                <a:lnTo>
                  <a:pt x="1" y="58148"/>
                </a:lnTo>
                <a:cubicBezTo>
                  <a:pt x="1" y="59013"/>
                  <a:pt x="697" y="59719"/>
                  <a:pt x="1563" y="59719"/>
                </a:cubicBezTo>
                <a:lnTo>
                  <a:pt x="90678" y="59719"/>
                </a:lnTo>
                <a:cubicBezTo>
                  <a:pt x="91543" y="59719"/>
                  <a:pt x="92250" y="59013"/>
                  <a:pt x="92250" y="58148"/>
                </a:cubicBezTo>
                <a:lnTo>
                  <a:pt x="92250" y="1563"/>
                </a:lnTo>
                <a:cubicBezTo>
                  <a:pt x="92250" y="707"/>
                  <a:pt x="91543" y="1"/>
                  <a:pt x="9067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59111" y="4556585"/>
            <a:ext cx="91" cy="1892"/>
          </a:xfrm>
          <a:custGeom>
            <a:avLst/>
            <a:gdLst/>
            <a:ahLst/>
            <a:cxnLst/>
            <a:rect l="l" t="t" r="r" b="b"/>
            <a:pathLst>
              <a:path w="1" h="21" extrusionOk="0">
                <a:moveTo>
                  <a:pt x="1" y="21"/>
                </a:moveTo>
                <a:lnTo>
                  <a:pt x="1" y="1"/>
                </a:lnTo>
                <a:cubicBezTo>
                  <a:pt x="1" y="11"/>
                  <a:pt x="1" y="11"/>
                  <a:pt x="1" y="11"/>
                </a:cubicBezTo>
                <a:cubicBezTo>
                  <a:pt x="1" y="21"/>
                  <a:pt x="1" y="21"/>
                  <a:pt x="1" y="2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259111" y="4656028"/>
            <a:ext cx="991" cy="8197"/>
          </a:xfrm>
          <a:custGeom>
            <a:avLst/>
            <a:gdLst/>
            <a:ahLst/>
            <a:cxnLst/>
            <a:rect l="l" t="t" r="r" b="b"/>
            <a:pathLst>
              <a:path w="11" h="91" extrusionOk="0">
                <a:moveTo>
                  <a:pt x="11" y="1"/>
                </a:moveTo>
                <a:cubicBezTo>
                  <a:pt x="1" y="11"/>
                  <a:pt x="1" y="31"/>
                  <a:pt x="1" y="51"/>
                </a:cubicBezTo>
                <a:cubicBezTo>
                  <a:pt x="1" y="61"/>
                  <a:pt x="1" y="80"/>
                  <a:pt x="11" y="90"/>
                </a:cubicBezTo>
                <a:lnTo>
                  <a:pt x="1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259111" y="4757364"/>
            <a:ext cx="1892" cy="10809"/>
          </a:xfrm>
          <a:custGeom>
            <a:avLst/>
            <a:gdLst/>
            <a:ahLst/>
            <a:cxnLst/>
            <a:rect l="l" t="t" r="r" b="b"/>
            <a:pathLst>
              <a:path w="21" h="120" extrusionOk="0">
                <a:moveTo>
                  <a:pt x="20" y="0"/>
                </a:moveTo>
                <a:cubicBezTo>
                  <a:pt x="1" y="20"/>
                  <a:pt x="1" y="40"/>
                  <a:pt x="1" y="60"/>
                </a:cubicBezTo>
                <a:cubicBezTo>
                  <a:pt x="1" y="80"/>
                  <a:pt x="1" y="99"/>
                  <a:pt x="20" y="119"/>
                </a:cubicBezTo>
                <a:lnTo>
                  <a:pt x="20"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259111" y="4858607"/>
            <a:ext cx="2792" cy="13512"/>
          </a:xfrm>
          <a:custGeom>
            <a:avLst/>
            <a:gdLst/>
            <a:ahLst/>
            <a:cxnLst/>
            <a:rect l="l" t="t" r="r" b="b"/>
            <a:pathLst>
              <a:path w="31" h="150" extrusionOk="0">
                <a:moveTo>
                  <a:pt x="30" y="0"/>
                </a:moveTo>
                <a:cubicBezTo>
                  <a:pt x="11" y="20"/>
                  <a:pt x="1" y="50"/>
                  <a:pt x="1" y="70"/>
                </a:cubicBezTo>
                <a:cubicBezTo>
                  <a:pt x="1" y="100"/>
                  <a:pt x="11" y="129"/>
                  <a:pt x="30" y="149"/>
                </a:cubicBezTo>
                <a:lnTo>
                  <a:pt x="30"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0259111" y="4960754"/>
            <a:ext cx="3693" cy="14412"/>
          </a:xfrm>
          <a:custGeom>
            <a:avLst/>
            <a:gdLst/>
            <a:ahLst/>
            <a:cxnLst/>
            <a:rect l="l" t="t" r="r" b="b"/>
            <a:pathLst>
              <a:path w="41" h="160" extrusionOk="0">
                <a:moveTo>
                  <a:pt x="40" y="0"/>
                </a:moveTo>
                <a:cubicBezTo>
                  <a:pt x="11" y="20"/>
                  <a:pt x="1" y="40"/>
                  <a:pt x="1" y="80"/>
                </a:cubicBezTo>
                <a:cubicBezTo>
                  <a:pt x="1" y="110"/>
                  <a:pt x="11" y="139"/>
                  <a:pt x="40" y="159"/>
                </a:cubicBezTo>
                <a:lnTo>
                  <a:pt x="40"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259112" y="5061998"/>
            <a:ext cx="4593" cy="16213"/>
          </a:xfrm>
          <a:custGeom>
            <a:avLst/>
            <a:gdLst/>
            <a:ahLst/>
            <a:cxnLst/>
            <a:rect l="l" t="t" r="r" b="b"/>
            <a:pathLst>
              <a:path w="51" h="180" extrusionOk="0">
                <a:moveTo>
                  <a:pt x="40" y="0"/>
                </a:moveTo>
                <a:cubicBezTo>
                  <a:pt x="20" y="20"/>
                  <a:pt x="1" y="50"/>
                  <a:pt x="1" y="90"/>
                </a:cubicBezTo>
                <a:cubicBezTo>
                  <a:pt x="1" y="130"/>
                  <a:pt x="20" y="160"/>
                  <a:pt x="50" y="179"/>
                </a:cubicBezTo>
                <a:lnTo>
                  <a:pt x="40"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0259111" y="5164143"/>
            <a:ext cx="5495" cy="17115"/>
          </a:xfrm>
          <a:custGeom>
            <a:avLst/>
            <a:gdLst/>
            <a:ahLst/>
            <a:cxnLst/>
            <a:rect l="l" t="t" r="r" b="b"/>
            <a:pathLst>
              <a:path w="61" h="190" extrusionOk="0">
                <a:moveTo>
                  <a:pt x="50" y="0"/>
                </a:moveTo>
                <a:cubicBezTo>
                  <a:pt x="20" y="20"/>
                  <a:pt x="1" y="50"/>
                  <a:pt x="1" y="90"/>
                </a:cubicBezTo>
                <a:cubicBezTo>
                  <a:pt x="1" y="140"/>
                  <a:pt x="20" y="170"/>
                  <a:pt x="60" y="189"/>
                </a:cubicBezTo>
                <a:lnTo>
                  <a:pt x="50"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0259111" y="5266289"/>
            <a:ext cx="6396" cy="18015"/>
          </a:xfrm>
          <a:custGeom>
            <a:avLst/>
            <a:gdLst/>
            <a:ahLst/>
            <a:cxnLst/>
            <a:rect l="l" t="t" r="r" b="b"/>
            <a:pathLst>
              <a:path w="71" h="200" extrusionOk="0">
                <a:moveTo>
                  <a:pt x="60" y="1"/>
                </a:moveTo>
                <a:cubicBezTo>
                  <a:pt x="20" y="10"/>
                  <a:pt x="1" y="50"/>
                  <a:pt x="1" y="100"/>
                </a:cubicBezTo>
                <a:cubicBezTo>
                  <a:pt x="1" y="140"/>
                  <a:pt x="20" y="180"/>
                  <a:pt x="70" y="199"/>
                </a:cubicBezTo>
                <a:lnTo>
                  <a:pt x="6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0259111" y="5368434"/>
            <a:ext cx="7296" cy="18015"/>
          </a:xfrm>
          <a:custGeom>
            <a:avLst/>
            <a:gdLst/>
            <a:ahLst/>
            <a:cxnLst/>
            <a:rect l="l" t="t" r="r" b="b"/>
            <a:pathLst>
              <a:path w="81" h="200" extrusionOk="0">
                <a:moveTo>
                  <a:pt x="70" y="1"/>
                </a:moveTo>
                <a:cubicBezTo>
                  <a:pt x="30" y="11"/>
                  <a:pt x="1" y="50"/>
                  <a:pt x="1" y="100"/>
                </a:cubicBezTo>
                <a:cubicBezTo>
                  <a:pt x="1" y="150"/>
                  <a:pt x="30" y="190"/>
                  <a:pt x="80" y="200"/>
                </a:cubicBezTo>
                <a:lnTo>
                  <a:pt x="7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259111" y="5470581"/>
            <a:ext cx="8197" cy="18916"/>
          </a:xfrm>
          <a:custGeom>
            <a:avLst/>
            <a:gdLst/>
            <a:ahLst/>
            <a:cxnLst/>
            <a:rect l="l" t="t" r="r" b="b"/>
            <a:pathLst>
              <a:path w="91" h="210" extrusionOk="0">
                <a:moveTo>
                  <a:pt x="80" y="1"/>
                </a:moveTo>
                <a:cubicBezTo>
                  <a:pt x="30" y="11"/>
                  <a:pt x="1" y="50"/>
                  <a:pt x="1" y="110"/>
                </a:cubicBezTo>
                <a:cubicBezTo>
                  <a:pt x="1" y="160"/>
                  <a:pt x="30" y="200"/>
                  <a:pt x="90" y="210"/>
                </a:cubicBezTo>
                <a:lnTo>
                  <a:pt x="8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0259112" y="5572726"/>
            <a:ext cx="9097" cy="19817"/>
          </a:xfrm>
          <a:custGeom>
            <a:avLst/>
            <a:gdLst/>
            <a:ahLst/>
            <a:cxnLst/>
            <a:rect l="l" t="t" r="r" b="b"/>
            <a:pathLst>
              <a:path w="101" h="220" extrusionOk="0">
                <a:moveTo>
                  <a:pt x="90" y="1"/>
                </a:moveTo>
                <a:cubicBezTo>
                  <a:pt x="40" y="11"/>
                  <a:pt x="1" y="51"/>
                  <a:pt x="1" y="110"/>
                </a:cubicBezTo>
                <a:cubicBezTo>
                  <a:pt x="1" y="170"/>
                  <a:pt x="40" y="210"/>
                  <a:pt x="100" y="220"/>
                </a:cubicBezTo>
                <a:lnTo>
                  <a:pt x="9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0259112" y="5674872"/>
            <a:ext cx="9097" cy="19817"/>
          </a:xfrm>
          <a:custGeom>
            <a:avLst/>
            <a:gdLst/>
            <a:ahLst/>
            <a:cxnLst/>
            <a:rect l="l" t="t" r="r" b="b"/>
            <a:pathLst>
              <a:path w="101" h="220" extrusionOk="0">
                <a:moveTo>
                  <a:pt x="100" y="1"/>
                </a:moveTo>
                <a:cubicBezTo>
                  <a:pt x="40" y="1"/>
                  <a:pt x="1" y="51"/>
                  <a:pt x="1" y="110"/>
                </a:cubicBezTo>
                <a:cubicBezTo>
                  <a:pt x="1" y="170"/>
                  <a:pt x="40" y="220"/>
                  <a:pt x="100" y="220"/>
                </a:cubicBezTo>
                <a:lnTo>
                  <a:pt x="10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0259111" y="5777917"/>
            <a:ext cx="9908" cy="19817"/>
          </a:xfrm>
          <a:custGeom>
            <a:avLst/>
            <a:gdLst/>
            <a:ahLst/>
            <a:cxnLst/>
            <a:rect l="l" t="t" r="r" b="b"/>
            <a:pathLst>
              <a:path w="110" h="220" extrusionOk="0">
                <a:moveTo>
                  <a:pt x="100" y="1"/>
                </a:moveTo>
                <a:cubicBezTo>
                  <a:pt x="40" y="1"/>
                  <a:pt x="1" y="51"/>
                  <a:pt x="1" y="110"/>
                </a:cubicBezTo>
                <a:cubicBezTo>
                  <a:pt x="1" y="170"/>
                  <a:pt x="40" y="220"/>
                  <a:pt x="100" y="220"/>
                </a:cubicBezTo>
                <a:cubicBezTo>
                  <a:pt x="110" y="220"/>
                  <a:pt x="110" y="210"/>
                  <a:pt x="110" y="210"/>
                </a:cubicBezTo>
                <a:lnTo>
                  <a:pt x="11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0259112" y="5880064"/>
            <a:ext cx="10809" cy="19817"/>
          </a:xfrm>
          <a:custGeom>
            <a:avLst/>
            <a:gdLst/>
            <a:ahLst/>
            <a:cxnLst/>
            <a:rect l="l" t="t" r="r" b="b"/>
            <a:pathLst>
              <a:path w="120" h="220" extrusionOk="0">
                <a:moveTo>
                  <a:pt x="100" y="1"/>
                </a:moveTo>
                <a:cubicBezTo>
                  <a:pt x="40" y="1"/>
                  <a:pt x="1" y="51"/>
                  <a:pt x="1" y="110"/>
                </a:cubicBezTo>
                <a:cubicBezTo>
                  <a:pt x="1" y="170"/>
                  <a:pt x="40" y="220"/>
                  <a:pt x="100" y="220"/>
                </a:cubicBezTo>
                <a:cubicBezTo>
                  <a:pt x="110" y="220"/>
                  <a:pt x="120" y="220"/>
                  <a:pt x="120" y="210"/>
                </a:cubicBezTo>
                <a:lnTo>
                  <a:pt x="12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0259111" y="5982298"/>
            <a:ext cx="11709" cy="19727"/>
          </a:xfrm>
          <a:custGeom>
            <a:avLst/>
            <a:gdLst/>
            <a:ahLst/>
            <a:cxnLst/>
            <a:rect l="l" t="t" r="r" b="b"/>
            <a:pathLst>
              <a:path w="130" h="219" extrusionOk="0">
                <a:moveTo>
                  <a:pt x="100" y="0"/>
                </a:moveTo>
                <a:cubicBezTo>
                  <a:pt x="40" y="0"/>
                  <a:pt x="1" y="50"/>
                  <a:pt x="1" y="109"/>
                </a:cubicBezTo>
                <a:cubicBezTo>
                  <a:pt x="1" y="169"/>
                  <a:pt x="40" y="219"/>
                  <a:pt x="100" y="219"/>
                </a:cubicBezTo>
                <a:lnTo>
                  <a:pt x="130" y="219"/>
                </a:lnTo>
                <a:lnTo>
                  <a:pt x="130" y="10"/>
                </a:lnTo>
                <a:cubicBezTo>
                  <a:pt x="120" y="10"/>
                  <a:pt x="110" y="0"/>
                  <a:pt x="10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920202" y="736578"/>
            <a:ext cx="8351639" cy="767183"/>
          </a:xfrm>
          <a:custGeom>
            <a:avLst/>
            <a:gdLst/>
            <a:ahLst/>
            <a:cxnLst/>
            <a:rect l="l" t="t" r="r" b="b"/>
            <a:pathLst>
              <a:path w="92717" h="8517" extrusionOk="0">
                <a:moveTo>
                  <a:pt x="1274" y="1"/>
                </a:moveTo>
                <a:cubicBezTo>
                  <a:pt x="567" y="1"/>
                  <a:pt x="0" y="568"/>
                  <a:pt x="0" y="1274"/>
                </a:cubicBezTo>
                <a:lnTo>
                  <a:pt x="0" y="7770"/>
                </a:lnTo>
                <a:cubicBezTo>
                  <a:pt x="0" y="8178"/>
                  <a:pt x="329" y="8516"/>
                  <a:pt x="746" y="8516"/>
                </a:cubicBezTo>
                <a:lnTo>
                  <a:pt x="91981" y="8516"/>
                </a:lnTo>
                <a:cubicBezTo>
                  <a:pt x="92389" y="8516"/>
                  <a:pt x="92717" y="8178"/>
                  <a:pt x="92717" y="7770"/>
                </a:cubicBezTo>
                <a:lnTo>
                  <a:pt x="92717" y="1274"/>
                </a:lnTo>
                <a:cubicBezTo>
                  <a:pt x="92717" y="568"/>
                  <a:pt x="92150" y="1"/>
                  <a:pt x="91453"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135755" y="1034817"/>
            <a:ext cx="193200" cy="193200"/>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9440821" y="1034817"/>
            <a:ext cx="193200" cy="1932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9745888" y="1034817"/>
            <a:ext cx="193200" cy="1932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2" name="Google Shape;72;p2"/>
          <p:cNvPicPr preferRelativeResize="0"/>
          <p:nvPr/>
        </p:nvPicPr>
        <p:blipFill rotWithShape="1">
          <a:blip r:embed="rId2">
            <a:alphaModFix/>
          </a:blip>
          <a:srcRect l="15881" t="21982" r="15956" b="10399"/>
          <a:stretch/>
        </p:blipFill>
        <p:spPr>
          <a:xfrm>
            <a:off x="1936667" y="1507667"/>
            <a:ext cx="8310503" cy="4637135"/>
          </a:xfrm>
          <a:prstGeom prst="rect">
            <a:avLst/>
          </a:prstGeom>
          <a:noFill/>
          <a:ln>
            <a:noFill/>
          </a:ln>
        </p:spPr>
      </p:pic>
      <p:sp>
        <p:nvSpPr>
          <p:cNvPr id="73" name="Google Shape;73;p2"/>
          <p:cNvSpPr/>
          <p:nvPr/>
        </p:nvSpPr>
        <p:spPr>
          <a:xfrm rot="-676558">
            <a:off x="454788" y="1613204"/>
            <a:ext cx="983397" cy="1638424"/>
          </a:xfrm>
          <a:custGeom>
            <a:avLst/>
            <a:gdLst/>
            <a:ahLst/>
            <a:cxnLst/>
            <a:rect l="l" t="t" r="r" b="b"/>
            <a:pathLst>
              <a:path w="10874" h="18117" fill="none" extrusionOk="0">
                <a:moveTo>
                  <a:pt x="10784" y="4587"/>
                </a:moveTo>
                <a:cubicBezTo>
                  <a:pt x="10873" y="4030"/>
                  <a:pt x="10575" y="3492"/>
                  <a:pt x="10287" y="3005"/>
                </a:cubicBezTo>
                <a:cubicBezTo>
                  <a:pt x="9511" y="1702"/>
                  <a:pt x="8516" y="249"/>
                  <a:pt x="7004" y="110"/>
                </a:cubicBezTo>
                <a:cubicBezTo>
                  <a:pt x="5899" y="1"/>
                  <a:pt x="4815" y="707"/>
                  <a:pt x="4298" y="1682"/>
                </a:cubicBezTo>
                <a:cubicBezTo>
                  <a:pt x="3770" y="2657"/>
                  <a:pt x="3761" y="3851"/>
                  <a:pt x="4079" y="4915"/>
                </a:cubicBezTo>
                <a:cubicBezTo>
                  <a:pt x="4318" y="5721"/>
                  <a:pt x="4775" y="6507"/>
                  <a:pt x="5521" y="6885"/>
                </a:cubicBezTo>
                <a:cubicBezTo>
                  <a:pt x="6267" y="7263"/>
                  <a:pt x="7332" y="7064"/>
                  <a:pt x="7710" y="6318"/>
                </a:cubicBezTo>
                <a:cubicBezTo>
                  <a:pt x="8058" y="5631"/>
                  <a:pt x="7690" y="4726"/>
                  <a:pt x="7014" y="4358"/>
                </a:cubicBezTo>
                <a:cubicBezTo>
                  <a:pt x="6337" y="3980"/>
                  <a:pt x="5472" y="4099"/>
                  <a:pt x="4825" y="4497"/>
                </a:cubicBezTo>
                <a:cubicBezTo>
                  <a:pt x="4467" y="4726"/>
                  <a:pt x="4149" y="5024"/>
                  <a:pt x="3959" y="5402"/>
                </a:cubicBezTo>
                <a:cubicBezTo>
                  <a:pt x="3412" y="6437"/>
                  <a:pt x="3850" y="7691"/>
                  <a:pt x="4089" y="8835"/>
                </a:cubicBezTo>
                <a:cubicBezTo>
                  <a:pt x="4357" y="10118"/>
                  <a:pt x="4377" y="11461"/>
                  <a:pt x="4129" y="12744"/>
                </a:cubicBezTo>
                <a:cubicBezTo>
                  <a:pt x="4029" y="13291"/>
                  <a:pt x="3860" y="13858"/>
                  <a:pt x="3442" y="14226"/>
                </a:cubicBezTo>
                <a:cubicBezTo>
                  <a:pt x="3184" y="14445"/>
                  <a:pt x="2845" y="14575"/>
                  <a:pt x="2507" y="14644"/>
                </a:cubicBezTo>
                <a:cubicBezTo>
                  <a:pt x="1443" y="14833"/>
                  <a:pt x="159" y="14187"/>
                  <a:pt x="80" y="13122"/>
                </a:cubicBezTo>
                <a:cubicBezTo>
                  <a:pt x="0" y="12038"/>
                  <a:pt x="1234" y="11202"/>
                  <a:pt x="2298" y="11371"/>
                </a:cubicBezTo>
                <a:cubicBezTo>
                  <a:pt x="3373" y="11530"/>
                  <a:pt x="4208" y="12386"/>
                  <a:pt x="4755" y="13321"/>
                </a:cubicBezTo>
                <a:cubicBezTo>
                  <a:pt x="5302" y="14256"/>
                  <a:pt x="5641" y="15311"/>
                  <a:pt x="6198" y="16236"/>
                </a:cubicBezTo>
                <a:cubicBezTo>
                  <a:pt x="6755" y="17161"/>
                  <a:pt x="7630" y="17997"/>
                  <a:pt x="8705" y="1811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txBox="1">
            <a:spLocks noGrp="1"/>
          </p:cNvSpPr>
          <p:nvPr>
            <p:ph type="ctrTitle"/>
          </p:nvPr>
        </p:nvSpPr>
        <p:spPr>
          <a:xfrm>
            <a:off x="3514000" y="1150908"/>
            <a:ext cx="5164000" cy="88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2400" b="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75" name="Google Shape;75;p2"/>
          <p:cNvSpPr txBox="1">
            <a:spLocks noGrp="1"/>
          </p:cNvSpPr>
          <p:nvPr>
            <p:ph type="subTitle" idx="1"/>
          </p:nvPr>
        </p:nvSpPr>
        <p:spPr>
          <a:xfrm>
            <a:off x="4211800" y="5345467"/>
            <a:ext cx="3768400" cy="88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16694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5"/>
        <p:cNvGrpSpPr/>
        <p:nvPr/>
      </p:nvGrpSpPr>
      <p:grpSpPr>
        <a:xfrm>
          <a:off x="0" y="0"/>
          <a:ext cx="0" cy="0"/>
          <a:chOff x="0" y="0"/>
          <a:chExt cx="0" cy="0"/>
        </a:xfrm>
      </p:grpSpPr>
      <p:grpSp>
        <p:nvGrpSpPr>
          <p:cNvPr id="146" name="Google Shape;146;p4"/>
          <p:cNvGrpSpPr/>
          <p:nvPr/>
        </p:nvGrpSpPr>
        <p:grpSpPr>
          <a:xfrm>
            <a:off x="0" y="-12372"/>
            <a:ext cx="12192000" cy="6858187"/>
            <a:chOff x="0" y="-9279"/>
            <a:chExt cx="9144000" cy="5143640"/>
          </a:xfrm>
        </p:grpSpPr>
        <p:cxnSp>
          <p:nvCxnSpPr>
            <p:cNvPr id="147" name="Google Shape;147;p4"/>
            <p:cNvCxnSpPr/>
            <p:nvPr/>
          </p:nvCxnSpPr>
          <p:spPr>
            <a:xfrm>
              <a:off x="0" y="1379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8" name="Google Shape;148;p4"/>
            <p:cNvCxnSpPr/>
            <p:nvPr/>
          </p:nvCxnSpPr>
          <p:spPr>
            <a:xfrm>
              <a:off x="0" y="4872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9" name="Google Shape;149;p4"/>
            <p:cNvCxnSpPr/>
            <p:nvPr/>
          </p:nvCxnSpPr>
          <p:spPr>
            <a:xfrm>
              <a:off x="0" y="8365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0" name="Google Shape;150;p4"/>
            <p:cNvCxnSpPr/>
            <p:nvPr/>
          </p:nvCxnSpPr>
          <p:spPr>
            <a:xfrm>
              <a:off x="0" y="11858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1" name="Google Shape;151;p4"/>
            <p:cNvCxnSpPr/>
            <p:nvPr/>
          </p:nvCxnSpPr>
          <p:spPr>
            <a:xfrm>
              <a:off x="0" y="15352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2" name="Google Shape;152;p4"/>
            <p:cNvCxnSpPr/>
            <p:nvPr/>
          </p:nvCxnSpPr>
          <p:spPr>
            <a:xfrm>
              <a:off x="0" y="18845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3" name="Google Shape;153;p4"/>
            <p:cNvCxnSpPr/>
            <p:nvPr/>
          </p:nvCxnSpPr>
          <p:spPr>
            <a:xfrm>
              <a:off x="0" y="22338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4" name="Google Shape;154;p4"/>
            <p:cNvCxnSpPr/>
            <p:nvPr/>
          </p:nvCxnSpPr>
          <p:spPr>
            <a:xfrm>
              <a:off x="0" y="25831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5" name="Google Shape;155;p4"/>
            <p:cNvCxnSpPr/>
            <p:nvPr/>
          </p:nvCxnSpPr>
          <p:spPr>
            <a:xfrm>
              <a:off x="0" y="29325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6" name="Google Shape;156;p4"/>
            <p:cNvCxnSpPr/>
            <p:nvPr/>
          </p:nvCxnSpPr>
          <p:spPr>
            <a:xfrm>
              <a:off x="0" y="32818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7" name="Google Shape;157;p4"/>
            <p:cNvCxnSpPr/>
            <p:nvPr/>
          </p:nvCxnSpPr>
          <p:spPr>
            <a:xfrm>
              <a:off x="0" y="36311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8" name="Google Shape;158;p4"/>
            <p:cNvCxnSpPr/>
            <p:nvPr/>
          </p:nvCxnSpPr>
          <p:spPr>
            <a:xfrm>
              <a:off x="0" y="39804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9" name="Google Shape;159;p4"/>
            <p:cNvCxnSpPr/>
            <p:nvPr/>
          </p:nvCxnSpPr>
          <p:spPr>
            <a:xfrm>
              <a:off x="0" y="43298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60" name="Google Shape;160;p4"/>
            <p:cNvCxnSpPr/>
            <p:nvPr/>
          </p:nvCxnSpPr>
          <p:spPr>
            <a:xfrm>
              <a:off x="0" y="46791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61" name="Google Shape;161;p4"/>
            <p:cNvCxnSpPr/>
            <p:nvPr/>
          </p:nvCxnSpPr>
          <p:spPr>
            <a:xfrm>
              <a:off x="0" y="5028450"/>
              <a:ext cx="9144000" cy="0"/>
            </a:xfrm>
            <a:prstGeom prst="straightConnector1">
              <a:avLst/>
            </a:prstGeom>
            <a:noFill/>
            <a:ln w="9525" cap="flat" cmpd="sng">
              <a:solidFill>
                <a:schemeClr val="accent3"/>
              </a:solidFill>
              <a:prstDash val="solid"/>
              <a:round/>
              <a:headEnd type="none" w="med" len="med"/>
              <a:tailEnd type="none" w="med" len="med"/>
            </a:ln>
          </p:spPr>
        </p:cxnSp>
        <p:grpSp>
          <p:nvGrpSpPr>
            <p:cNvPr id="162" name="Google Shape;162;p4"/>
            <p:cNvGrpSpPr/>
            <p:nvPr/>
          </p:nvGrpSpPr>
          <p:grpSpPr>
            <a:xfrm>
              <a:off x="254375" y="-9279"/>
              <a:ext cx="8644100" cy="5143640"/>
              <a:chOff x="330563" y="-180875"/>
              <a:chExt cx="8644100" cy="5349600"/>
            </a:xfrm>
          </p:grpSpPr>
          <p:cxnSp>
            <p:nvCxnSpPr>
              <p:cNvPr id="163" name="Google Shape;163;p4"/>
              <p:cNvCxnSpPr/>
              <p:nvPr/>
            </p:nvCxnSpPr>
            <p:spPr>
              <a:xfrm>
                <a:off x="3305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64" name="Google Shape;164;p4"/>
              <p:cNvCxnSpPr/>
              <p:nvPr/>
            </p:nvCxnSpPr>
            <p:spPr>
              <a:xfrm>
                <a:off x="6786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65" name="Google Shape;165;p4"/>
              <p:cNvCxnSpPr/>
              <p:nvPr/>
            </p:nvCxnSpPr>
            <p:spPr>
              <a:xfrm>
                <a:off x="10267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66" name="Google Shape;166;p4"/>
              <p:cNvCxnSpPr/>
              <p:nvPr/>
            </p:nvCxnSpPr>
            <p:spPr>
              <a:xfrm>
                <a:off x="13749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67" name="Google Shape;167;p4"/>
              <p:cNvCxnSpPr/>
              <p:nvPr/>
            </p:nvCxnSpPr>
            <p:spPr>
              <a:xfrm>
                <a:off x="17230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68" name="Google Shape;168;p4"/>
              <p:cNvCxnSpPr/>
              <p:nvPr/>
            </p:nvCxnSpPr>
            <p:spPr>
              <a:xfrm>
                <a:off x="20711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69" name="Google Shape;169;p4"/>
              <p:cNvCxnSpPr/>
              <p:nvPr/>
            </p:nvCxnSpPr>
            <p:spPr>
              <a:xfrm>
                <a:off x="24192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0" name="Google Shape;170;p4"/>
              <p:cNvCxnSpPr/>
              <p:nvPr/>
            </p:nvCxnSpPr>
            <p:spPr>
              <a:xfrm>
                <a:off x="27673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1" name="Google Shape;171;p4"/>
              <p:cNvCxnSpPr/>
              <p:nvPr/>
            </p:nvCxnSpPr>
            <p:spPr>
              <a:xfrm>
                <a:off x="31154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2" name="Google Shape;172;p4"/>
              <p:cNvCxnSpPr/>
              <p:nvPr/>
            </p:nvCxnSpPr>
            <p:spPr>
              <a:xfrm>
                <a:off x="34635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3" name="Google Shape;173;p4"/>
              <p:cNvCxnSpPr/>
              <p:nvPr/>
            </p:nvCxnSpPr>
            <p:spPr>
              <a:xfrm>
                <a:off x="38116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4" name="Google Shape;174;p4"/>
              <p:cNvCxnSpPr/>
              <p:nvPr/>
            </p:nvCxnSpPr>
            <p:spPr>
              <a:xfrm>
                <a:off x="41598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5" name="Google Shape;175;p4"/>
              <p:cNvCxnSpPr/>
              <p:nvPr/>
            </p:nvCxnSpPr>
            <p:spPr>
              <a:xfrm>
                <a:off x="45079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6" name="Google Shape;176;p4"/>
              <p:cNvCxnSpPr/>
              <p:nvPr/>
            </p:nvCxnSpPr>
            <p:spPr>
              <a:xfrm>
                <a:off x="48560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7" name="Google Shape;177;p4"/>
              <p:cNvCxnSpPr/>
              <p:nvPr/>
            </p:nvCxnSpPr>
            <p:spPr>
              <a:xfrm>
                <a:off x="52041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8" name="Google Shape;178;p4"/>
              <p:cNvCxnSpPr/>
              <p:nvPr/>
            </p:nvCxnSpPr>
            <p:spPr>
              <a:xfrm>
                <a:off x="55522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9" name="Google Shape;179;p4"/>
              <p:cNvCxnSpPr/>
              <p:nvPr/>
            </p:nvCxnSpPr>
            <p:spPr>
              <a:xfrm>
                <a:off x="59003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0" name="Google Shape;180;p4"/>
              <p:cNvCxnSpPr/>
              <p:nvPr/>
            </p:nvCxnSpPr>
            <p:spPr>
              <a:xfrm>
                <a:off x="62484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1" name="Google Shape;181;p4"/>
              <p:cNvCxnSpPr/>
              <p:nvPr/>
            </p:nvCxnSpPr>
            <p:spPr>
              <a:xfrm>
                <a:off x="65965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2" name="Google Shape;182;p4"/>
              <p:cNvCxnSpPr/>
              <p:nvPr/>
            </p:nvCxnSpPr>
            <p:spPr>
              <a:xfrm>
                <a:off x="69447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3" name="Google Shape;183;p4"/>
              <p:cNvCxnSpPr/>
              <p:nvPr/>
            </p:nvCxnSpPr>
            <p:spPr>
              <a:xfrm>
                <a:off x="72928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4" name="Google Shape;184;p4"/>
              <p:cNvCxnSpPr/>
              <p:nvPr/>
            </p:nvCxnSpPr>
            <p:spPr>
              <a:xfrm>
                <a:off x="76409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5" name="Google Shape;185;p4"/>
              <p:cNvCxnSpPr/>
              <p:nvPr/>
            </p:nvCxnSpPr>
            <p:spPr>
              <a:xfrm>
                <a:off x="79890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6" name="Google Shape;186;p4"/>
              <p:cNvCxnSpPr/>
              <p:nvPr/>
            </p:nvCxnSpPr>
            <p:spPr>
              <a:xfrm>
                <a:off x="83371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7" name="Google Shape;187;p4"/>
              <p:cNvCxnSpPr/>
              <p:nvPr/>
            </p:nvCxnSpPr>
            <p:spPr>
              <a:xfrm>
                <a:off x="86852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8" name="Google Shape;188;p4"/>
              <p:cNvCxnSpPr/>
              <p:nvPr/>
            </p:nvCxnSpPr>
            <p:spPr>
              <a:xfrm>
                <a:off x="8974663" y="-180875"/>
                <a:ext cx="0" cy="5349600"/>
              </a:xfrm>
              <a:prstGeom prst="straightConnector1">
                <a:avLst/>
              </a:prstGeom>
              <a:noFill/>
              <a:ln w="9525" cap="flat" cmpd="sng">
                <a:solidFill>
                  <a:schemeClr val="accent3"/>
                </a:solidFill>
                <a:prstDash val="solid"/>
                <a:round/>
                <a:headEnd type="none" w="med" len="med"/>
                <a:tailEnd type="none" w="med" len="med"/>
              </a:ln>
            </p:spPr>
          </p:cxnSp>
        </p:grpSp>
      </p:grpSp>
      <p:sp>
        <p:nvSpPr>
          <p:cNvPr id="189" name="Google Shape;189;p4"/>
          <p:cNvSpPr/>
          <p:nvPr/>
        </p:nvSpPr>
        <p:spPr>
          <a:xfrm rot="2108708" flipH="1">
            <a:off x="10909819" y="3576222"/>
            <a:ext cx="983412" cy="1638447"/>
          </a:xfrm>
          <a:custGeom>
            <a:avLst/>
            <a:gdLst/>
            <a:ahLst/>
            <a:cxnLst/>
            <a:rect l="l" t="t" r="r" b="b"/>
            <a:pathLst>
              <a:path w="10874" h="18117" fill="none" extrusionOk="0">
                <a:moveTo>
                  <a:pt x="10784" y="4587"/>
                </a:moveTo>
                <a:cubicBezTo>
                  <a:pt x="10873" y="4030"/>
                  <a:pt x="10575" y="3492"/>
                  <a:pt x="10287" y="3005"/>
                </a:cubicBezTo>
                <a:cubicBezTo>
                  <a:pt x="9511" y="1702"/>
                  <a:pt x="8516" y="249"/>
                  <a:pt x="7004" y="110"/>
                </a:cubicBezTo>
                <a:cubicBezTo>
                  <a:pt x="5899" y="1"/>
                  <a:pt x="4815" y="707"/>
                  <a:pt x="4298" y="1682"/>
                </a:cubicBezTo>
                <a:cubicBezTo>
                  <a:pt x="3770" y="2657"/>
                  <a:pt x="3761" y="3851"/>
                  <a:pt x="4079" y="4915"/>
                </a:cubicBezTo>
                <a:cubicBezTo>
                  <a:pt x="4318" y="5721"/>
                  <a:pt x="4775" y="6507"/>
                  <a:pt x="5521" y="6885"/>
                </a:cubicBezTo>
                <a:cubicBezTo>
                  <a:pt x="6267" y="7263"/>
                  <a:pt x="7332" y="7064"/>
                  <a:pt x="7710" y="6318"/>
                </a:cubicBezTo>
                <a:cubicBezTo>
                  <a:pt x="8058" y="5631"/>
                  <a:pt x="7690" y="4726"/>
                  <a:pt x="7014" y="4358"/>
                </a:cubicBezTo>
                <a:cubicBezTo>
                  <a:pt x="6337" y="3980"/>
                  <a:pt x="5472" y="4099"/>
                  <a:pt x="4825" y="4497"/>
                </a:cubicBezTo>
                <a:cubicBezTo>
                  <a:pt x="4467" y="4726"/>
                  <a:pt x="4149" y="5024"/>
                  <a:pt x="3959" y="5402"/>
                </a:cubicBezTo>
                <a:cubicBezTo>
                  <a:pt x="3412" y="6437"/>
                  <a:pt x="3850" y="7691"/>
                  <a:pt x="4089" y="8835"/>
                </a:cubicBezTo>
                <a:cubicBezTo>
                  <a:pt x="4357" y="10118"/>
                  <a:pt x="4377" y="11461"/>
                  <a:pt x="4129" y="12744"/>
                </a:cubicBezTo>
                <a:cubicBezTo>
                  <a:pt x="4029" y="13291"/>
                  <a:pt x="3860" y="13858"/>
                  <a:pt x="3442" y="14226"/>
                </a:cubicBezTo>
                <a:cubicBezTo>
                  <a:pt x="3184" y="14445"/>
                  <a:pt x="2845" y="14575"/>
                  <a:pt x="2507" y="14644"/>
                </a:cubicBezTo>
                <a:cubicBezTo>
                  <a:pt x="1443" y="14833"/>
                  <a:pt x="159" y="14187"/>
                  <a:pt x="80" y="13122"/>
                </a:cubicBezTo>
                <a:cubicBezTo>
                  <a:pt x="0" y="12038"/>
                  <a:pt x="1234" y="11202"/>
                  <a:pt x="2298" y="11371"/>
                </a:cubicBezTo>
                <a:cubicBezTo>
                  <a:pt x="3373" y="11530"/>
                  <a:pt x="4208" y="12386"/>
                  <a:pt x="4755" y="13321"/>
                </a:cubicBezTo>
                <a:cubicBezTo>
                  <a:pt x="5302" y="14256"/>
                  <a:pt x="5641" y="15311"/>
                  <a:pt x="6198" y="16236"/>
                </a:cubicBezTo>
                <a:cubicBezTo>
                  <a:pt x="6755" y="17161"/>
                  <a:pt x="7630" y="17997"/>
                  <a:pt x="8705" y="1811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4"/>
          <p:cNvSpPr/>
          <p:nvPr/>
        </p:nvSpPr>
        <p:spPr>
          <a:xfrm rot="-2848518" flipH="1">
            <a:off x="613828" y="1914370"/>
            <a:ext cx="929117" cy="1415391"/>
          </a:xfrm>
          <a:custGeom>
            <a:avLst/>
            <a:gdLst/>
            <a:ahLst/>
            <a:cxnLst/>
            <a:rect l="l" t="t" r="r" b="b"/>
            <a:pathLst>
              <a:path w="8686" h="13232" fill="none" extrusionOk="0">
                <a:moveTo>
                  <a:pt x="6407" y="13231"/>
                </a:moveTo>
                <a:cubicBezTo>
                  <a:pt x="5462" y="12356"/>
                  <a:pt x="4756" y="11172"/>
                  <a:pt x="4646" y="9889"/>
                </a:cubicBezTo>
                <a:cubicBezTo>
                  <a:pt x="4547" y="8606"/>
                  <a:pt x="5124" y="7233"/>
                  <a:pt x="6238" y="6596"/>
                </a:cubicBezTo>
                <a:cubicBezTo>
                  <a:pt x="6835" y="6248"/>
                  <a:pt x="7641" y="6148"/>
                  <a:pt x="8168" y="6596"/>
                </a:cubicBezTo>
                <a:cubicBezTo>
                  <a:pt x="8685" y="7034"/>
                  <a:pt x="8546" y="8098"/>
                  <a:pt x="7870" y="8198"/>
                </a:cubicBezTo>
                <a:cubicBezTo>
                  <a:pt x="7651" y="8228"/>
                  <a:pt x="7422" y="8158"/>
                  <a:pt x="7213" y="8088"/>
                </a:cubicBezTo>
                <a:cubicBezTo>
                  <a:pt x="6656" y="7909"/>
                  <a:pt x="6079" y="7710"/>
                  <a:pt x="5681" y="7272"/>
                </a:cubicBezTo>
                <a:cubicBezTo>
                  <a:pt x="5203" y="6745"/>
                  <a:pt x="5094" y="5969"/>
                  <a:pt x="5134" y="5263"/>
                </a:cubicBezTo>
                <a:cubicBezTo>
                  <a:pt x="5164" y="4547"/>
                  <a:pt x="5303" y="3830"/>
                  <a:pt x="5213" y="3114"/>
                </a:cubicBezTo>
                <a:cubicBezTo>
                  <a:pt x="5074" y="1980"/>
                  <a:pt x="4308" y="936"/>
                  <a:pt x="3264" y="468"/>
                </a:cubicBezTo>
                <a:cubicBezTo>
                  <a:pt x="2219" y="0"/>
                  <a:pt x="936" y="120"/>
                  <a:pt x="1" y="77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956941" y="736564"/>
            <a:ext cx="10270192" cy="5379379"/>
          </a:xfrm>
          <a:custGeom>
            <a:avLst/>
            <a:gdLst/>
            <a:ahLst/>
            <a:cxnLst/>
            <a:rect l="l" t="t" r="r" b="b"/>
            <a:pathLst>
              <a:path w="92250" h="59720" extrusionOk="0">
                <a:moveTo>
                  <a:pt x="1563" y="1"/>
                </a:moveTo>
                <a:cubicBezTo>
                  <a:pt x="697" y="1"/>
                  <a:pt x="1" y="707"/>
                  <a:pt x="1" y="1563"/>
                </a:cubicBezTo>
                <a:lnTo>
                  <a:pt x="1" y="58148"/>
                </a:lnTo>
                <a:cubicBezTo>
                  <a:pt x="1" y="59013"/>
                  <a:pt x="697" y="59719"/>
                  <a:pt x="1563" y="59719"/>
                </a:cubicBezTo>
                <a:lnTo>
                  <a:pt x="90678" y="59719"/>
                </a:lnTo>
                <a:cubicBezTo>
                  <a:pt x="91543" y="59719"/>
                  <a:pt x="92250" y="59013"/>
                  <a:pt x="92250" y="58148"/>
                </a:cubicBezTo>
                <a:lnTo>
                  <a:pt x="92250" y="1563"/>
                </a:lnTo>
                <a:cubicBezTo>
                  <a:pt x="92250" y="707"/>
                  <a:pt x="91543" y="1"/>
                  <a:pt x="9067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922651" y="736565"/>
            <a:ext cx="10322184" cy="767183"/>
          </a:xfrm>
          <a:custGeom>
            <a:avLst/>
            <a:gdLst/>
            <a:ahLst/>
            <a:cxnLst/>
            <a:rect l="l" t="t" r="r" b="b"/>
            <a:pathLst>
              <a:path w="92717" h="8517" extrusionOk="0">
                <a:moveTo>
                  <a:pt x="1274" y="1"/>
                </a:moveTo>
                <a:cubicBezTo>
                  <a:pt x="567" y="1"/>
                  <a:pt x="0" y="568"/>
                  <a:pt x="0" y="1274"/>
                </a:cubicBezTo>
                <a:lnTo>
                  <a:pt x="0" y="7770"/>
                </a:lnTo>
                <a:cubicBezTo>
                  <a:pt x="0" y="8178"/>
                  <a:pt x="329" y="8516"/>
                  <a:pt x="746" y="8516"/>
                </a:cubicBezTo>
                <a:lnTo>
                  <a:pt x="91981" y="8516"/>
                </a:lnTo>
                <a:cubicBezTo>
                  <a:pt x="92389" y="8516"/>
                  <a:pt x="92717" y="8178"/>
                  <a:pt x="92717" y="7770"/>
                </a:cubicBezTo>
                <a:lnTo>
                  <a:pt x="92717" y="1274"/>
                </a:lnTo>
                <a:cubicBezTo>
                  <a:pt x="92717" y="568"/>
                  <a:pt x="92150" y="1"/>
                  <a:pt x="91453"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10109101" y="1034817"/>
            <a:ext cx="193200" cy="193200"/>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10414168" y="1034817"/>
            <a:ext cx="193200" cy="1932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10719235" y="1034817"/>
            <a:ext cx="193200" cy="1932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4"/>
          <p:cNvSpPr txBox="1">
            <a:spLocks noGrp="1"/>
          </p:cNvSpPr>
          <p:nvPr>
            <p:ph type="ctrTitle"/>
          </p:nvPr>
        </p:nvSpPr>
        <p:spPr>
          <a:xfrm>
            <a:off x="2937567" y="593567"/>
            <a:ext cx="6316800" cy="1208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200"/>
              <a:buNone/>
              <a:defRPr sz="4000" b="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pic>
        <p:nvPicPr>
          <p:cNvPr id="197" name="Google Shape;197;p4"/>
          <p:cNvPicPr preferRelativeResize="0"/>
          <p:nvPr/>
        </p:nvPicPr>
        <p:blipFill rotWithShape="1">
          <a:blip r:embed="rId2">
            <a:alphaModFix/>
          </a:blip>
          <a:srcRect l="7663" t="25024" r="8118" b="10397"/>
          <a:stretch/>
        </p:blipFill>
        <p:spPr>
          <a:xfrm>
            <a:off x="934800" y="1716034"/>
            <a:ext cx="10268435" cy="4428767"/>
          </a:xfrm>
          <a:prstGeom prst="rect">
            <a:avLst/>
          </a:prstGeom>
          <a:noFill/>
          <a:ln>
            <a:noFill/>
          </a:ln>
        </p:spPr>
      </p:pic>
      <p:sp>
        <p:nvSpPr>
          <p:cNvPr id="198" name="Google Shape;198;p4"/>
          <p:cNvSpPr/>
          <p:nvPr/>
        </p:nvSpPr>
        <p:spPr>
          <a:xfrm>
            <a:off x="1566000" y="2230833"/>
            <a:ext cx="9061200" cy="3712800"/>
          </a:xfrm>
          <a:prstGeom prst="roundRect">
            <a:avLst>
              <a:gd name="adj" fmla="val 4523"/>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4"/>
          <p:cNvSpPr txBox="1">
            <a:spLocks noGrp="1"/>
          </p:cNvSpPr>
          <p:nvPr>
            <p:ph type="body" idx="1"/>
          </p:nvPr>
        </p:nvSpPr>
        <p:spPr>
          <a:xfrm>
            <a:off x="1819767" y="2304395"/>
            <a:ext cx="8552400" cy="3663200"/>
          </a:xfrm>
          <a:prstGeom prst="rect">
            <a:avLst/>
          </a:prstGeom>
        </p:spPr>
        <p:txBody>
          <a:bodyPr spcFirstLastPara="1" wrap="square" lIns="91425" tIns="91425" rIns="91425" bIns="91425" anchor="t" anchorCtr="0">
            <a:noAutofit/>
          </a:bodyPr>
          <a:lstStyle>
            <a:lvl1pPr marL="609585" lvl="0" indent="-431789" algn="ctr" rtl="0">
              <a:lnSpc>
                <a:spcPct val="100000"/>
              </a:lnSpc>
              <a:spcBef>
                <a:spcPts val="0"/>
              </a:spcBef>
              <a:spcAft>
                <a:spcPts val="0"/>
              </a:spcAft>
              <a:buSzPts val="1500"/>
              <a:buChar char="●"/>
              <a:defRPr sz="1600"/>
            </a:lvl1pPr>
            <a:lvl2pPr marL="1219170" lvl="1" indent="-431789" algn="ctr" rtl="0">
              <a:lnSpc>
                <a:spcPct val="100000"/>
              </a:lnSpc>
              <a:spcBef>
                <a:spcPts val="0"/>
              </a:spcBef>
              <a:spcAft>
                <a:spcPts val="0"/>
              </a:spcAft>
              <a:buSzPts val="1500"/>
              <a:buChar char="○"/>
              <a:defRPr sz="2000"/>
            </a:lvl2pPr>
            <a:lvl3pPr marL="1828754" lvl="2" indent="-431789" algn="ctr" rtl="0">
              <a:lnSpc>
                <a:spcPct val="100000"/>
              </a:lnSpc>
              <a:spcBef>
                <a:spcPts val="0"/>
              </a:spcBef>
              <a:spcAft>
                <a:spcPts val="0"/>
              </a:spcAft>
              <a:buSzPts val="1500"/>
              <a:buChar char="■"/>
              <a:defRPr sz="2000"/>
            </a:lvl3pPr>
            <a:lvl4pPr marL="2438339" lvl="3" indent="-431789" algn="ctr" rtl="0">
              <a:lnSpc>
                <a:spcPct val="100000"/>
              </a:lnSpc>
              <a:spcBef>
                <a:spcPts val="0"/>
              </a:spcBef>
              <a:spcAft>
                <a:spcPts val="0"/>
              </a:spcAft>
              <a:buSzPts val="1500"/>
              <a:buChar char="●"/>
              <a:defRPr sz="2000"/>
            </a:lvl4pPr>
            <a:lvl5pPr marL="3047924" lvl="4" indent="-431789" algn="ctr" rtl="0">
              <a:lnSpc>
                <a:spcPct val="100000"/>
              </a:lnSpc>
              <a:spcBef>
                <a:spcPts val="0"/>
              </a:spcBef>
              <a:spcAft>
                <a:spcPts val="0"/>
              </a:spcAft>
              <a:buSzPts val="1500"/>
              <a:buChar char="○"/>
              <a:defRPr sz="2000"/>
            </a:lvl5pPr>
            <a:lvl6pPr marL="3657509" lvl="5" indent="-431789" algn="ctr" rtl="0">
              <a:lnSpc>
                <a:spcPct val="100000"/>
              </a:lnSpc>
              <a:spcBef>
                <a:spcPts val="0"/>
              </a:spcBef>
              <a:spcAft>
                <a:spcPts val="0"/>
              </a:spcAft>
              <a:buSzPts val="1500"/>
              <a:buChar char="■"/>
              <a:defRPr sz="2000"/>
            </a:lvl6pPr>
            <a:lvl7pPr marL="4267093" lvl="6" indent="-431789" algn="ctr" rtl="0">
              <a:lnSpc>
                <a:spcPct val="100000"/>
              </a:lnSpc>
              <a:spcBef>
                <a:spcPts val="0"/>
              </a:spcBef>
              <a:spcAft>
                <a:spcPts val="0"/>
              </a:spcAft>
              <a:buSzPts val="1500"/>
              <a:buChar char="●"/>
              <a:defRPr sz="2000"/>
            </a:lvl7pPr>
            <a:lvl8pPr marL="4876678" lvl="7" indent="-431789" algn="ctr" rtl="0">
              <a:lnSpc>
                <a:spcPct val="100000"/>
              </a:lnSpc>
              <a:spcBef>
                <a:spcPts val="0"/>
              </a:spcBef>
              <a:spcAft>
                <a:spcPts val="0"/>
              </a:spcAft>
              <a:buSzPts val="1500"/>
              <a:buChar char="○"/>
              <a:defRPr sz="2000"/>
            </a:lvl8pPr>
            <a:lvl9pPr marL="5486263" lvl="8" indent="-431789" algn="ctr" rtl="0">
              <a:lnSpc>
                <a:spcPct val="100000"/>
              </a:lnSpc>
              <a:spcBef>
                <a:spcPts val="0"/>
              </a:spcBef>
              <a:spcAft>
                <a:spcPts val="0"/>
              </a:spcAft>
              <a:buSzPts val="1500"/>
              <a:buChar char="■"/>
              <a:defRPr sz="2000"/>
            </a:lvl9pPr>
          </a:lstStyle>
          <a:p>
            <a:endParaRPr/>
          </a:p>
        </p:txBody>
      </p:sp>
      <p:sp>
        <p:nvSpPr>
          <p:cNvPr id="200" name="Google Shape;200;p4"/>
          <p:cNvSpPr/>
          <p:nvPr/>
        </p:nvSpPr>
        <p:spPr>
          <a:xfrm flipH="1">
            <a:off x="9376644" y="593579"/>
            <a:ext cx="610168" cy="502040"/>
          </a:xfrm>
          <a:custGeom>
            <a:avLst/>
            <a:gdLst/>
            <a:ahLst/>
            <a:cxnLst/>
            <a:rect l="l" t="t" r="r" b="b"/>
            <a:pathLst>
              <a:path w="5801" h="4773" extrusionOk="0">
                <a:moveTo>
                  <a:pt x="3977" y="1"/>
                </a:moveTo>
                <a:cubicBezTo>
                  <a:pt x="3560" y="1"/>
                  <a:pt x="3142" y="174"/>
                  <a:pt x="2836" y="487"/>
                </a:cubicBezTo>
                <a:lnTo>
                  <a:pt x="2816" y="497"/>
                </a:lnTo>
                <a:cubicBezTo>
                  <a:pt x="2514" y="212"/>
                  <a:pt x="2127" y="69"/>
                  <a:pt x="1740" y="69"/>
                </a:cubicBezTo>
                <a:cubicBezTo>
                  <a:pt x="1237" y="69"/>
                  <a:pt x="734" y="311"/>
                  <a:pt x="419" y="795"/>
                </a:cubicBezTo>
                <a:cubicBezTo>
                  <a:pt x="1" y="1422"/>
                  <a:pt x="140" y="2258"/>
                  <a:pt x="667" y="2795"/>
                </a:cubicBezTo>
                <a:lnTo>
                  <a:pt x="2528" y="4645"/>
                </a:lnTo>
                <a:cubicBezTo>
                  <a:pt x="2607" y="4730"/>
                  <a:pt x="2712" y="4772"/>
                  <a:pt x="2816" y="4772"/>
                </a:cubicBezTo>
                <a:cubicBezTo>
                  <a:pt x="2920" y="4772"/>
                  <a:pt x="3025" y="4730"/>
                  <a:pt x="3105" y="4645"/>
                </a:cubicBezTo>
                <a:lnTo>
                  <a:pt x="5074" y="2686"/>
                </a:lnTo>
                <a:cubicBezTo>
                  <a:pt x="5800" y="1959"/>
                  <a:pt x="5661" y="696"/>
                  <a:pt x="4656" y="169"/>
                </a:cubicBezTo>
                <a:cubicBezTo>
                  <a:pt x="4443" y="55"/>
                  <a:pt x="4210" y="1"/>
                  <a:pt x="3977"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98491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F7B4-67B5-4535-AFC1-55B2A9BA5354}"/>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E89AF1-6ABD-4308-AAE6-CE56F299B34F}"/>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CCD7CC-68BA-4DB3-85C6-B04842288240}"/>
              </a:ext>
            </a:extLst>
          </p:cNvPr>
          <p:cNvSpPr>
            <a:spLocks noGrp="1"/>
          </p:cNvSpPr>
          <p:nvPr>
            <p:ph type="dt" sz="half" idx="10"/>
          </p:nvPr>
        </p:nvSpPr>
        <p:spPr/>
        <p:txBody>
          <a:bodyPr/>
          <a:lstStyle/>
          <a:p>
            <a:fld id="{503E181C-FFC4-422C-B5F1-780F7CBBDF4D}" type="datetimeFigureOut">
              <a:rPr lang="en-US" smtClean="0"/>
              <a:t>10/29/2024</a:t>
            </a:fld>
            <a:endParaRPr lang="en-US"/>
          </a:p>
        </p:txBody>
      </p:sp>
      <p:sp>
        <p:nvSpPr>
          <p:cNvPr id="5" name="Footer Placeholder 4">
            <a:extLst>
              <a:ext uri="{FF2B5EF4-FFF2-40B4-BE49-F238E27FC236}">
                <a16:creationId xmlns:a16="http://schemas.microsoft.com/office/drawing/2014/main" id="{36CA3BC0-8B0E-4A47-9816-294706EA8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B3E01-76EA-4069-9209-EC0CB6440D97}"/>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871675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45"/>
        <p:cNvGrpSpPr/>
        <p:nvPr/>
      </p:nvGrpSpPr>
      <p:grpSpPr>
        <a:xfrm>
          <a:off x="0" y="0"/>
          <a:ext cx="0" cy="0"/>
          <a:chOff x="0" y="0"/>
          <a:chExt cx="0" cy="0"/>
        </a:xfrm>
      </p:grpSpPr>
      <p:grpSp>
        <p:nvGrpSpPr>
          <p:cNvPr id="146" name="Google Shape;146;p4"/>
          <p:cNvGrpSpPr/>
          <p:nvPr/>
        </p:nvGrpSpPr>
        <p:grpSpPr>
          <a:xfrm>
            <a:off x="0" y="-12372"/>
            <a:ext cx="12192000" cy="6858187"/>
            <a:chOff x="0" y="-9279"/>
            <a:chExt cx="9144000" cy="5143640"/>
          </a:xfrm>
        </p:grpSpPr>
        <p:cxnSp>
          <p:nvCxnSpPr>
            <p:cNvPr id="147" name="Google Shape;147;p4"/>
            <p:cNvCxnSpPr/>
            <p:nvPr/>
          </p:nvCxnSpPr>
          <p:spPr>
            <a:xfrm>
              <a:off x="0" y="1379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8" name="Google Shape;148;p4"/>
            <p:cNvCxnSpPr/>
            <p:nvPr/>
          </p:nvCxnSpPr>
          <p:spPr>
            <a:xfrm>
              <a:off x="0" y="4872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9" name="Google Shape;149;p4"/>
            <p:cNvCxnSpPr/>
            <p:nvPr/>
          </p:nvCxnSpPr>
          <p:spPr>
            <a:xfrm>
              <a:off x="0" y="8365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0" name="Google Shape;150;p4"/>
            <p:cNvCxnSpPr/>
            <p:nvPr/>
          </p:nvCxnSpPr>
          <p:spPr>
            <a:xfrm>
              <a:off x="0" y="11858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1" name="Google Shape;151;p4"/>
            <p:cNvCxnSpPr/>
            <p:nvPr/>
          </p:nvCxnSpPr>
          <p:spPr>
            <a:xfrm>
              <a:off x="0" y="15352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2" name="Google Shape;152;p4"/>
            <p:cNvCxnSpPr/>
            <p:nvPr/>
          </p:nvCxnSpPr>
          <p:spPr>
            <a:xfrm>
              <a:off x="0" y="18845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3" name="Google Shape;153;p4"/>
            <p:cNvCxnSpPr/>
            <p:nvPr/>
          </p:nvCxnSpPr>
          <p:spPr>
            <a:xfrm>
              <a:off x="0" y="22338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4" name="Google Shape;154;p4"/>
            <p:cNvCxnSpPr/>
            <p:nvPr/>
          </p:nvCxnSpPr>
          <p:spPr>
            <a:xfrm>
              <a:off x="0" y="25831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5" name="Google Shape;155;p4"/>
            <p:cNvCxnSpPr/>
            <p:nvPr/>
          </p:nvCxnSpPr>
          <p:spPr>
            <a:xfrm>
              <a:off x="0" y="29325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6" name="Google Shape;156;p4"/>
            <p:cNvCxnSpPr/>
            <p:nvPr/>
          </p:nvCxnSpPr>
          <p:spPr>
            <a:xfrm>
              <a:off x="0" y="32818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7" name="Google Shape;157;p4"/>
            <p:cNvCxnSpPr/>
            <p:nvPr/>
          </p:nvCxnSpPr>
          <p:spPr>
            <a:xfrm>
              <a:off x="0" y="36311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8" name="Google Shape;158;p4"/>
            <p:cNvCxnSpPr/>
            <p:nvPr/>
          </p:nvCxnSpPr>
          <p:spPr>
            <a:xfrm>
              <a:off x="0" y="39804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59" name="Google Shape;159;p4"/>
            <p:cNvCxnSpPr/>
            <p:nvPr/>
          </p:nvCxnSpPr>
          <p:spPr>
            <a:xfrm>
              <a:off x="0" y="43298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60" name="Google Shape;160;p4"/>
            <p:cNvCxnSpPr/>
            <p:nvPr/>
          </p:nvCxnSpPr>
          <p:spPr>
            <a:xfrm>
              <a:off x="0" y="46791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61" name="Google Shape;161;p4"/>
            <p:cNvCxnSpPr/>
            <p:nvPr/>
          </p:nvCxnSpPr>
          <p:spPr>
            <a:xfrm>
              <a:off x="0" y="5028450"/>
              <a:ext cx="9144000" cy="0"/>
            </a:xfrm>
            <a:prstGeom prst="straightConnector1">
              <a:avLst/>
            </a:prstGeom>
            <a:noFill/>
            <a:ln w="9525" cap="flat" cmpd="sng">
              <a:solidFill>
                <a:schemeClr val="accent3"/>
              </a:solidFill>
              <a:prstDash val="solid"/>
              <a:round/>
              <a:headEnd type="none" w="med" len="med"/>
              <a:tailEnd type="none" w="med" len="med"/>
            </a:ln>
          </p:spPr>
        </p:cxnSp>
        <p:grpSp>
          <p:nvGrpSpPr>
            <p:cNvPr id="162" name="Google Shape;162;p4"/>
            <p:cNvGrpSpPr/>
            <p:nvPr/>
          </p:nvGrpSpPr>
          <p:grpSpPr>
            <a:xfrm>
              <a:off x="254375" y="-9279"/>
              <a:ext cx="8644100" cy="5143640"/>
              <a:chOff x="330563" y="-180875"/>
              <a:chExt cx="8644100" cy="5349600"/>
            </a:xfrm>
          </p:grpSpPr>
          <p:cxnSp>
            <p:nvCxnSpPr>
              <p:cNvPr id="163" name="Google Shape;163;p4"/>
              <p:cNvCxnSpPr/>
              <p:nvPr/>
            </p:nvCxnSpPr>
            <p:spPr>
              <a:xfrm>
                <a:off x="3305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64" name="Google Shape;164;p4"/>
              <p:cNvCxnSpPr/>
              <p:nvPr/>
            </p:nvCxnSpPr>
            <p:spPr>
              <a:xfrm>
                <a:off x="6786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65" name="Google Shape;165;p4"/>
              <p:cNvCxnSpPr/>
              <p:nvPr/>
            </p:nvCxnSpPr>
            <p:spPr>
              <a:xfrm>
                <a:off x="10267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66" name="Google Shape;166;p4"/>
              <p:cNvCxnSpPr/>
              <p:nvPr/>
            </p:nvCxnSpPr>
            <p:spPr>
              <a:xfrm>
                <a:off x="13749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67" name="Google Shape;167;p4"/>
              <p:cNvCxnSpPr/>
              <p:nvPr/>
            </p:nvCxnSpPr>
            <p:spPr>
              <a:xfrm>
                <a:off x="17230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68" name="Google Shape;168;p4"/>
              <p:cNvCxnSpPr/>
              <p:nvPr/>
            </p:nvCxnSpPr>
            <p:spPr>
              <a:xfrm>
                <a:off x="20711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69" name="Google Shape;169;p4"/>
              <p:cNvCxnSpPr/>
              <p:nvPr/>
            </p:nvCxnSpPr>
            <p:spPr>
              <a:xfrm>
                <a:off x="24192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0" name="Google Shape;170;p4"/>
              <p:cNvCxnSpPr/>
              <p:nvPr/>
            </p:nvCxnSpPr>
            <p:spPr>
              <a:xfrm>
                <a:off x="27673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1" name="Google Shape;171;p4"/>
              <p:cNvCxnSpPr/>
              <p:nvPr/>
            </p:nvCxnSpPr>
            <p:spPr>
              <a:xfrm>
                <a:off x="31154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2" name="Google Shape;172;p4"/>
              <p:cNvCxnSpPr/>
              <p:nvPr/>
            </p:nvCxnSpPr>
            <p:spPr>
              <a:xfrm>
                <a:off x="34635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3" name="Google Shape;173;p4"/>
              <p:cNvCxnSpPr/>
              <p:nvPr/>
            </p:nvCxnSpPr>
            <p:spPr>
              <a:xfrm>
                <a:off x="38116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4" name="Google Shape;174;p4"/>
              <p:cNvCxnSpPr/>
              <p:nvPr/>
            </p:nvCxnSpPr>
            <p:spPr>
              <a:xfrm>
                <a:off x="41598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5" name="Google Shape;175;p4"/>
              <p:cNvCxnSpPr/>
              <p:nvPr/>
            </p:nvCxnSpPr>
            <p:spPr>
              <a:xfrm>
                <a:off x="45079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6" name="Google Shape;176;p4"/>
              <p:cNvCxnSpPr/>
              <p:nvPr/>
            </p:nvCxnSpPr>
            <p:spPr>
              <a:xfrm>
                <a:off x="48560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7" name="Google Shape;177;p4"/>
              <p:cNvCxnSpPr/>
              <p:nvPr/>
            </p:nvCxnSpPr>
            <p:spPr>
              <a:xfrm>
                <a:off x="52041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8" name="Google Shape;178;p4"/>
              <p:cNvCxnSpPr/>
              <p:nvPr/>
            </p:nvCxnSpPr>
            <p:spPr>
              <a:xfrm>
                <a:off x="55522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79" name="Google Shape;179;p4"/>
              <p:cNvCxnSpPr/>
              <p:nvPr/>
            </p:nvCxnSpPr>
            <p:spPr>
              <a:xfrm>
                <a:off x="59003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0" name="Google Shape;180;p4"/>
              <p:cNvCxnSpPr/>
              <p:nvPr/>
            </p:nvCxnSpPr>
            <p:spPr>
              <a:xfrm>
                <a:off x="62484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1" name="Google Shape;181;p4"/>
              <p:cNvCxnSpPr/>
              <p:nvPr/>
            </p:nvCxnSpPr>
            <p:spPr>
              <a:xfrm>
                <a:off x="65965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2" name="Google Shape;182;p4"/>
              <p:cNvCxnSpPr/>
              <p:nvPr/>
            </p:nvCxnSpPr>
            <p:spPr>
              <a:xfrm>
                <a:off x="69447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3" name="Google Shape;183;p4"/>
              <p:cNvCxnSpPr/>
              <p:nvPr/>
            </p:nvCxnSpPr>
            <p:spPr>
              <a:xfrm>
                <a:off x="72928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4" name="Google Shape;184;p4"/>
              <p:cNvCxnSpPr/>
              <p:nvPr/>
            </p:nvCxnSpPr>
            <p:spPr>
              <a:xfrm>
                <a:off x="76409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5" name="Google Shape;185;p4"/>
              <p:cNvCxnSpPr/>
              <p:nvPr/>
            </p:nvCxnSpPr>
            <p:spPr>
              <a:xfrm>
                <a:off x="79890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6" name="Google Shape;186;p4"/>
              <p:cNvCxnSpPr/>
              <p:nvPr/>
            </p:nvCxnSpPr>
            <p:spPr>
              <a:xfrm>
                <a:off x="83371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7" name="Google Shape;187;p4"/>
              <p:cNvCxnSpPr/>
              <p:nvPr/>
            </p:nvCxnSpPr>
            <p:spPr>
              <a:xfrm>
                <a:off x="86852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88" name="Google Shape;188;p4"/>
              <p:cNvCxnSpPr/>
              <p:nvPr/>
            </p:nvCxnSpPr>
            <p:spPr>
              <a:xfrm>
                <a:off x="8974663" y="-180875"/>
                <a:ext cx="0" cy="5349600"/>
              </a:xfrm>
              <a:prstGeom prst="straightConnector1">
                <a:avLst/>
              </a:prstGeom>
              <a:noFill/>
              <a:ln w="9525" cap="flat" cmpd="sng">
                <a:solidFill>
                  <a:schemeClr val="accent3"/>
                </a:solidFill>
                <a:prstDash val="solid"/>
                <a:round/>
                <a:headEnd type="none" w="med" len="med"/>
                <a:tailEnd type="none" w="med" len="med"/>
              </a:ln>
            </p:spPr>
          </p:cxnSp>
        </p:grpSp>
      </p:grpSp>
      <p:sp>
        <p:nvSpPr>
          <p:cNvPr id="189" name="Google Shape;189;p4"/>
          <p:cNvSpPr/>
          <p:nvPr/>
        </p:nvSpPr>
        <p:spPr>
          <a:xfrm rot="2108708" flipH="1">
            <a:off x="10909819" y="3576222"/>
            <a:ext cx="983412" cy="1638447"/>
          </a:xfrm>
          <a:custGeom>
            <a:avLst/>
            <a:gdLst/>
            <a:ahLst/>
            <a:cxnLst/>
            <a:rect l="l" t="t" r="r" b="b"/>
            <a:pathLst>
              <a:path w="10874" h="18117" fill="none" extrusionOk="0">
                <a:moveTo>
                  <a:pt x="10784" y="4587"/>
                </a:moveTo>
                <a:cubicBezTo>
                  <a:pt x="10873" y="4030"/>
                  <a:pt x="10575" y="3492"/>
                  <a:pt x="10287" y="3005"/>
                </a:cubicBezTo>
                <a:cubicBezTo>
                  <a:pt x="9511" y="1702"/>
                  <a:pt x="8516" y="249"/>
                  <a:pt x="7004" y="110"/>
                </a:cubicBezTo>
                <a:cubicBezTo>
                  <a:pt x="5899" y="1"/>
                  <a:pt x="4815" y="707"/>
                  <a:pt x="4298" y="1682"/>
                </a:cubicBezTo>
                <a:cubicBezTo>
                  <a:pt x="3770" y="2657"/>
                  <a:pt x="3761" y="3851"/>
                  <a:pt x="4079" y="4915"/>
                </a:cubicBezTo>
                <a:cubicBezTo>
                  <a:pt x="4318" y="5721"/>
                  <a:pt x="4775" y="6507"/>
                  <a:pt x="5521" y="6885"/>
                </a:cubicBezTo>
                <a:cubicBezTo>
                  <a:pt x="6267" y="7263"/>
                  <a:pt x="7332" y="7064"/>
                  <a:pt x="7710" y="6318"/>
                </a:cubicBezTo>
                <a:cubicBezTo>
                  <a:pt x="8058" y="5631"/>
                  <a:pt x="7690" y="4726"/>
                  <a:pt x="7014" y="4358"/>
                </a:cubicBezTo>
                <a:cubicBezTo>
                  <a:pt x="6337" y="3980"/>
                  <a:pt x="5472" y="4099"/>
                  <a:pt x="4825" y="4497"/>
                </a:cubicBezTo>
                <a:cubicBezTo>
                  <a:pt x="4467" y="4726"/>
                  <a:pt x="4149" y="5024"/>
                  <a:pt x="3959" y="5402"/>
                </a:cubicBezTo>
                <a:cubicBezTo>
                  <a:pt x="3412" y="6437"/>
                  <a:pt x="3850" y="7691"/>
                  <a:pt x="4089" y="8835"/>
                </a:cubicBezTo>
                <a:cubicBezTo>
                  <a:pt x="4357" y="10118"/>
                  <a:pt x="4377" y="11461"/>
                  <a:pt x="4129" y="12744"/>
                </a:cubicBezTo>
                <a:cubicBezTo>
                  <a:pt x="4029" y="13291"/>
                  <a:pt x="3860" y="13858"/>
                  <a:pt x="3442" y="14226"/>
                </a:cubicBezTo>
                <a:cubicBezTo>
                  <a:pt x="3184" y="14445"/>
                  <a:pt x="2845" y="14575"/>
                  <a:pt x="2507" y="14644"/>
                </a:cubicBezTo>
                <a:cubicBezTo>
                  <a:pt x="1443" y="14833"/>
                  <a:pt x="159" y="14187"/>
                  <a:pt x="80" y="13122"/>
                </a:cubicBezTo>
                <a:cubicBezTo>
                  <a:pt x="0" y="12038"/>
                  <a:pt x="1234" y="11202"/>
                  <a:pt x="2298" y="11371"/>
                </a:cubicBezTo>
                <a:cubicBezTo>
                  <a:pt x="3373" y="11530"/>
                  <a:pt x="4208" y="12386"/>
                  <a:pt x="4755" y="13321"/>
                </a:cubicBezTo>
                <a:cubicBezTo>
                  <a:pt x="5302" y="14256"/>
                  <a:pt x="5641" y="15311"/>
                  <a:pt x="6198" y="16236"/>
                </a:cubicBezTo>
                <a:cubicBezTo>
                  <a:pt x="6755" y="17161"/>
                  <a:pt x="7630" y="17997"/>
                  <a:pt x="8705" y="1811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4"/>
          <p:cNvSpPr/>
          <p:nvPr/>
        </p:nvSpPr>
        <p:spPr>
          <a:xfrm rot="-2848518" flipH="1">
            <a:off x="613828" y="1914370"/>
            <a:ext cx="929117" cy="1415391"/>
          </a:xfrm>
          <a:custGeom>
            <a:avLst/>
            <a:gdLst/>
            <a:ahLst/>
            <a:cxnLst/>
            <a:rect l="l" t="t" r="r" b="b"/>
            <a:pathLst>
              <a:path w="8686" h="13232" fill="none" extrusionOk="0">
                <a:moveTo>
                  <a:pt x="6407" y="13231"/>
                </a:moveTo>
                <a:cubicBezTo>
                  <a:pt x="5462" y="12356"/>
                  <a:pt x="4756" y="11172"/>
                  <a:pt x="4646" y="9889"/>
                </a:cubicBezTo>
                <a:cubicBezTo>
                  <a:pt x="4547" y="8606"/>
                  <a:pt x="5124" y="7233"/>
                  <a:pt x="6238" y="6596"/>
                </a:cubicBezTo>
                <a:cubicBezTo>
                  <a:pt x="6835" y="6248"/>
                  <a:pt x="7641" y="6148"/>
                  <a:pt x="8168" y="6596"/>
                </a:cubicBezTo>
                <a:cubicBezTo>
                  <a:pt x="8685" y="7034"/>
                  <a:pt x="8546" y="8098"/>
                  <a:pt x="7870" y="8198"/>
                </a:cubicBezTo>
                <a:cubicBezTo>
                  <a:pt x="7651" y="8228"/>
                  <a:pt x="7422" y="8158"/>
                  <a:pt x="7213" y="8088"/>
                </a:cubicBezTo>
                <a:cubicBezTo>
                  <a:pt x="6656" y="7909"/>
                  <a:pt x="6079" y="7710"/>
                  <a:pt x="5681" y="7272"/>
                </a:cubicBezTo>
                <a:cubicBezTo>
                  <a:pt x="5203" y="6745"/>
                  <a:pt x="5094" y="5969"/>
                  <a:pt x="5134" y="5263"/>
                </a:cubicBezTo>
                <a:cubicBezTo>
                  <a:pt x="5164" y="4547"/>
                  <a:pt x="5303" y="3830"/>
                  <a:pt x="5213" y="3114"/>
                </a:cubicBezTo>
                <a:cubicBezTo>
                  <a:pt x="5074" y="1980"/>
                  <a:pt x="4308" y="936"/>
                  <a:pt x="3264" y="468"/>
                </a:cubicBezTo>
                <a:cubicBezTo>
                  <a:pt x="2219" y="0"/>
                  <a:pt x="936" y="120"/>
                  <a:pt x="1" y="77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956941" y="736564"/>
            <a:ext cx="10270192" cy="5379379"/>
          </a:xfrm>
          <a:custGeom>
            <a:avLst/>
            <a:gdLst/>
            <a:ahLst/>
            <a:cxnLst/>
            <a:rect l="l" t="t" r="r" b="b"/>
            <a:pathLst>
              <a:path w="92250" h="59720" extrusionOk="0">
                <a:moveTo>
                  <a:pt x="1563" y="1"/>
                </a:moveTo>
                <a:cubicBezTo>
                  <a:pt x="697" y="1"/>
                  <a:pt x="1" y="707"/>
                  <a:pt x="1" y="1563"/>
                </a:cubicBezTo>
                <a:lnTo>
                  <a:pt x="1" y="58148"/>
                </a:lnTo>
                <a:cubicBezTo>
                  <a:pt x="1" y="59013"/>
                  <a:pt x="697" y="59719"/>
                  <a:pt x="1563" y="59719"/>
                </a:cubicBezTo>
                <a:lnTo>
                  <a:pt x="90678" y="59719"/>
                </a:lnTo>
                <a:cubicBezTo>
                  <a:pt x="91543" y="59719"/>
                  <a:pt x="92250" y="59013"/>
                  <a:pt x="92250" y="58148"/>
                </a:cubicBezTo>
                <a:lnTo>
                  <a:pt x="92250" y="1563"/>
                </a:lnTo>
                <a:cubicBezTo>
                  <a:pt x="92250" y="707"/>
                  <a:pt x="91543" y="1"/>
                  <a:pt x="9067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922651" y="736565"/>
            <a:ext cx="10322184" cy="767183"/>
          </a:xfrm>
          <a:custGeom>
            <a:avLst/>
            <a:gdLst/>
            <a:ahLst/>
            <a:cxnLst/>
            <a:rect l="l" t="t" r="r" b="b"/>
            <a:pathLst>
              <a:path w="92717" h="8517" extrusionOk="0">
                <a:moveTo>
                  <a:pt x="1274" y="1"/>
                </a:moveTo>
                <a:cubicBezTo>
                  <a:pt x="567" y="1"/>
                  <a:pt x="0" y="568"/>
                  <a:pt x="0" y="1274"/>
                </a:cubicBezTo>
                <a:lnTo>
                  <a:pt x="0" y="7770"/>
                </a:lnTo>
                <a:cubicBezTo>
                  <a:pt x="0" y="8178"/>
                  <a:pt x="329" y="8516"/>
                  <a:pt x="746" y="8516"/>
                </a:cubicBezTo>
                <a:lnTo>
                  <a:pt x="91981" y="8516"/>
                </a:lnTo>
                <a:cubicBezTo>
                  <a:pt x="92389" y="8516"/>
                  <a:pt x="92717" y="8178"/>
                  <a:pt x="92717" y="7770"/>
                </a:cubicBezTo>
                <a:lnTo>
                  <a:pt x="92717" y="1274"/>
                </a:lnTo>
                <a:cubicBezTo>
                  <a:pt x="92717" y="568"/>
                  <a:pt x="92150" y="1"/>
                  <a:pt x="91453"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10109101" y="1034817"/>
            <a:ext cx="193200" cy="193200"/>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10414168" y="1034817"/>
            <a:ext cx="193200" cy="1932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10719235" y="1034817"/>
            <a:ext cx="193200" cy="1932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4"/>
          <p:cNvSpPr txBox="1">
            <a:spLocks noGrp="1"/>
          </p:cNvSpPr>
          <p:nvPr>
            <p:ph type="ctrTitle"/>
          </p:nvPr>
        </p:nvSpPr>
        <p:spPr>
          <a:xfrm>
            <a:off x="2937567" y="593567"/>
            <a:ext cx="6316800" cy="1208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200"/>
              <a:buNone/>
              <a:defRPr sz="4000" b="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pic>
        <p:nvPicPr>
          <p:cNvPr id="197" name="Google Shape;197;p4"/>
          <p:cNvPicPr preferRelativeResize="0"/>
          <p:nvPr/>
        </p:nvPicPr>
        <p:blipFill rotWithShape="1">
          <a:blip r:embed="rId2">
            <a:alphaModFix/>
          </a:blip>
          <a:srcRect l="7663" t="25024" r="8118" b="10397"/>
          <a:stretch/>
        </p:blipFill>
        <p:spPr>
          <a:xfrm>
            <a:off x="934800" y="1716034"/>
            <a:ext cx="10268435" cy="4428767"/>
          </a:xfrm>
          <a:prstGeom prst="rect">
            <a:avLst/>
          </a:prstGeom>
          <a:noFill/>
          <a:ln>
            <a:noFill/>
          </a:ln>
        </p:spPr>
      </p:pic>
      <p:sp>
        <p:nvSpPr>
          <p:cNvPr id="198" name="Google Shape;198;p4"/>
          <p:cNvSpPr/>
          <p:nvPr/>
        </p:nvSpPr>
        <p:spPr>
          <a:xfrm>
            <a:off x="1566000" y="2230833"/>
            <a:ext cx="9061200" cy="3712800"/>
          </a:xfrm>
          <a:prstGeom prst="roundRect">
            <a:avLst>
              <a:gd name="adj" fmla="val 4523"/>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4"/>
          <p:cNvSpPr txBox="1">
            <a:spLocks noGrp="1"/>
          </p:cNvSpPr>
          <p:nvPr>
            <p:ph type="body" idx="1"/>
          </p:nvPr>
        </p:nvSpPr>
        <p:spPr>
          <a:xfrm>
            <a:off x="1819767" y="2304395"/>
            <a:ext cx="8552400" cy="3663200"/>
          </a:xfrm>
          <a:prstGeom prst="rect">
            <a:avLst/>
          </a:prstGeom>
        </p:spPr>
        <p:txBody>
          <a:bodyPr spcFirstLastPara="1" wrap="square" lIns="91425" tIns="91425" rIns="91425" bIns="91425" anchor="t" anchorCtr="0">
            <a:noAutofit/>
          </a:bodyPr>
          <a:lstStyle>
            <a:lvl1pPr marL="609585" lvl="0" indent="-431789" algn="ctr" rtl="0">
              <a:lnSpc>
                <a:spcPct val="100000"/>
              </a:lnSpc>
              <a:spcBef>
                <a:spcPts val="0"/>
              </a:spcBef>
              <a:spcAft>
                <a:spcPts val="0"/>
              </a:spcAft>
              <a:buSzPts val="1500"/>
              <a:buChar char="●"/>
              <a:defRPr sz="1600"/>
            </a:lvl1pPr>
            <a:lvl2pPr marL="1219170" lvl="1" indent="-431789" algn="ctr" rtl="0">
              <a:lnSpc>
                <a:spcPct val="100000"/>
              </a:lnSpc>
              <a:spcBef>
                <a:spcPts val="0"/>
              </a:spcBef>
              <a:spcAft>
                <a:spcPts val="0"/>
              </a:spcAft>
              <a:buSzPts val="1500"/>
              <a:buChar char="○"/>
              <a:defRPr sz="2000"/>
            </a:lvl2pPr>
            <a:lvl3pPr marL="1828754" lvl="2" indent="-431789" algn="ctr" rtl="0">
              <a:lnSpc>
                <a:spcPct val="100000"/>
              </a:lnSpc>
              <a:spcBef>
                <a:spcPts val="0"/>
              </a:spcBef>
              <a:spcAft>
                <a:spcPts val="0"/>
              </a:spcAft>
              <a:buSzPts val="1500"/>
              <a:buChar char="■"/>
              <a:defRPr sz="2000"/>
            </a:lvl3pPr>
            <a:lvl4pPr marL="2438339" lvl="3" indent="-431789" algn="ctr" rtl="0">
              <a:lnSpc>
                <a:spcPct val="100000"/>
              </a:lnSpc>
              <a:spcBef>
                <a:spcPts val="0"/>
              </a:spcBef>
              <a:spcAft>
                <a:spcPts val="0"/>
              </a:spcAft>
              <a:buSzPts val="1500"/>
              <a:buChar char="●"/>
              <a:defRPr sz="2000"/>
            </a:lvl4pPr>
            <a:lvl5pPr marL="3047924" lvl="4" indent="-431789" algn="ctr" rtl="0">
              <a:lnSpc>
                <a:spcPct val="100000"/>
              </a:lnSpc>
              <a:spcBef>
                <a:spcPts val="0"/>
              </a:spcBef>
              <a:spcAft>
                <a:spcPts val="0"/>
              </a:spcAft>
              <a:buSzPts val="1500"/>
              <a:buChar char="○"/>
              <a:defRPr sz="2000"/>
            </a:lvl5pPr>
            <a:lvl6pPr marL="3657509" lvl="5" indent="-431789" algn="ctr" rtl="0">
              <a:lnSpc>
                <a:spcPct val="100000"/>
              </a:lnSpc>
              <a:spcBef>
                <a:spcPts val="0"/>
              </a:spcBef>
              <a:spcAft>
                <a:spcPts val="0"/>
              </a:spcAft>
              <a:buSzPts val="1500"/>
              <a:buChar char="■"/>
              <a:defRPr sz="2000"/>
            </a:lvl6pPr>
            <a:lvl7pPr marL="4267093" lvl="6" indent="-431789" algn="ctr" rtl="0">
              <a:lnSpc>
                <a:spcPct val="100000"/>
              </a:lnSpc>
              <a:spcBef>
                <a:spcPts val="0"/>
              </a:spcBef>
              <a:spcAft>
                <a:spcPts val="0"/>
              </a:spcAft>
              <a:buSzPts val="1500"/>
              <a:buChar char="●"/>
              <a:defRPr sz="2000"/>
            </a:lvl7pPr>
            <a:lvl8pPr marL="4876678" lvl="7" indent="-431789" algn="ctr" rtl="0">
              <a:lnSpc>
                <a:spcPct val="100000"/>
              </a:lnSpc>
              <a:spcBef>
                <a:spcPts val="0"/>
              </a:spcBef>
              <a:spcAft>
                <a:spcPts val="0"/>
              </a:spcAft>
              <a:buSzPts val="1500"/>
              <a:buChar char="○"/>
              <a:defRPr sz="2000"/>
            </a:lvl8pPr>
            <a:lvl9pPr marL="5486263" lvl="8" indent="-431789" algn="ctr" rtl="0">
              <a:lnSpc>
                <a:spcPct val="100000"/>
              </a:lnSpc>
              <a:spcBef>
                <a:spcPts val="0"/>
              </a:spcBef>
              <a:spcAft>
                <a:spcPts val="0"/>
              </a:spcAft>
              <a:buSzPts val="1500"/>
              <a:buChar char="■"/>
              <a:defRPr sz="2000"/>
            </a:lvl9pPr>
          </a:lstStyle>
          <a:p>
            <a:endParaRPr/>
          </a:p>
        </p:txBody>
      </p:sp>
      <p:sp>
        <p:nvSpPr>
          <p:cNvPr id="200" name="Google Shape;200;p4"/>
          <p:cNvSpPr/>
          <p:nvPr/>
        </p:nvSpPr>
        <p:spPr>
          <a:xfrm flipH="1">
            <a:off x="9376644" y="593579"/>
            <a:ext cx="610168" cy="502040"/>
          </a:xfrm>
          <a:custGeom>
            <a:avLst/>
            <a:gdLst/>
            <a:ahLst/>
            <a:cxnLst/>
            <a:rect l="l" t="t" r="r" b="b"/>
            <a:pathLst>
              <a:path w="5801" h="4773" extrusionOk="0">
                <a:moveTo>
                  <a:pt x="3977" y="1"/>
                </a:moveTo>
                <a:cubicBezTo>
                  <a:pt x="3560" y="1"/>
                  <a:pt x="3142" y="174"/>
                  <a:pt x="2836" y="487"/>
                </a:cubicBezTo>
                <a:lnTo>
                  <a:pt x="2816" y="497"/>
                </a:lnTo>
                <a:cubicBezTo>
                  <a:pt x="2514" y="212"/>
                  <a:pt x="2127" y="69"/>
                  <a:pt x="1740" y="69"/>
                </a:cubicBezTo>
                <a:cubicBezTo>
                  <a:pt x="1237" y="69"/>
                  <a:pt x="734" y="311"/>
                  <a:pt x="419" y="795"/>
                </a:cubicBezTo>
                <a:cubicBezTo>
                  <a:pt x="1" y="1422"/>
                  <a:pt x="140" y="2258"/>
                  <a:pt x="667" y="2795"/>
                </a:cubicBezTo>
                <a:lnTo>
                  <a:pt x="2528" y="4645"/>
                </a:lnTo>
                <a:cubicBezTo>
                  <a:pt x="2607" y="4730"/>
                  <a:pt x="2712" y="4772"/>
                  <a:pt x="2816" y="4772"/>
                </a:cubicBezTo>
                <a:cubicBezTo>
                  <a:pt x="2920" y="4772"/>
                  <a:pt x="3025" y="4730"/>
                  <a:pt x="3105" y="4645"/>
                </a:cubicBezTo>
                <a:lnTo>
                  <a:pt x="5074" y="2686"/>
                </a:lnTo>
                <a:cubicBezTo>
                  <a:pt x="5800" y="1959"/>
                  <a:pt x="5661" y="696"/>
                  <a:pt x="4656" y="169"/>
                </a:cubicBezTo>
                <a:cubicBezTo>
                  <a:pt x="4443" y="55"/>
                  <a:pt x="4210" y="1"/>
                  <a:pt x="3977"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48093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47"/>
        <p:cNvGrpSpPr/>
        <p:nvPr/>
      </p:nvGrpSpPr>
      <p:grpSpPr>
        <a:xfrm>
          <a:off x="0" y="0"/>
          <a:ext cx="0" cy="0"/>
          <a:chOff x="0" y="0"/>
          <a:chExt cx="0" cy="0"/>
        </a:xfrm>
      </p:grpSpPr>
      <p:grpSp>
        <p:nvGrpSpPr>
          <p:cNvPr id="1048" name="Google Shape;1048;p19"/>
          <p:cNvGrpSpPr/>
          <p:nvPr/>
        </p:nvGrpSpPr>
        <p:grpSpPr>
          <a:xfrm>
            <a:off x="0" y="-12372"/>
            <a:ext cx="12192000" cy="6858187"/>
            <a:chOff x="0" y="-9279"/>
            <a:chExt cx="9144000" cy="5143640"/>
          </a:xfrm>
        </p:grpSpPr>
        <p:cxnSp>
          <p:nvCxnSpPr>
            <p:cNvPr id="1049" name="Google Shape;1049;p19"/>
            <p:cNvCxnSpPr/>
            <p:nvPr/>
          </p:nvCxnSpPr>
          <p:spPr>
            <a:xfrm>
              <a:off x="0" y="1379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050" name="Google Shape;1050;p19"/>
            <p:cNvCxnSpPr/>
            <p:nvPr/>
          </p:nvCxnSpPr>
          <p:spPr>
            <a:xfrm>
              <a:off x="0" y="4872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051" name="Google Shape;1051;p19"/>
            <p:cNvCxnSpPr/>
            <p:nvPr/>
          </p:nvCxnSpPr>
          <p:spPr>
            <a:xfrm>
              <a:off x="0" y="8365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052" name="Google Shape;1052;p19"/>
            <p:cNvCxnSpPr/>
            <p:nvPr/>
          </p:nvCxnSpPr>
          <p:spPr>
            <a:xfrm>
              <a:off x="0" y="11858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053" name="Google Shape;1053;p19"/>
            <p:cNvCxnSpPr/>
            <p:nvPr/>
          </p:nvCxnSpPr>
          <p:spPr>
            <a:xfrm>
              <a:off x="0" y="15352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054" name="Google Shape;1054;p19"/>
            <p:cNvCxnSpPr/>
            <p:nvPr/>
          </p:nvCxnSpPr>
          <p:spPr>
            <a:xfrm>
              <a:off x="0" y="18845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055" name="Google Shape;1055;p19"/>
            <p:cNvCxnSpPr/>
            <p:nvPr/>
          </p:nvCxnSpPr>
          <p:spPr>
            <a:xfrm>
              <a:off x="0" y="22338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056" name="Google Shape;1056;p19"/>
            <p:cNvCxnSpPr/>
            <p:nvPr/>
          </p:nvCxnSpPr>
          <p:spPr>
            <a:xfrm>
              <a:off x="0" y="25831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057" name="Google Shape;1057;p19"/>
            <p:cNvCxnSpPr/>
            <p:nvPr/>
          </p:nvCxnSpPr>
          <p:spPr>
            <a:xfrm>
              <a:off x="0" y="29325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058" name="Google Shape;1058;p19"/>
            <p:cNvCxnSpPr/>
            <p:nvPr/>
          </p:nvCxnSpPr>
          <p:spPr>
            <a:xfrm>
              <a:off x="0" y="32818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059" name="Google Shape;1059;p19"/>
            <p:cNvCxnSpPr/>
            <p:nvPr/>
          </p:nvCxnSpPr>
          <p:spPr>
            <a:xfrm>
              <a:off x="0" y="36311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060" name="Google Shape;1060;p19"/>
            <p:cNvCxnSpPr/>
            <p:nvPr/>
          </p:nvCxnSpPr>
          <p:spPr>
            <a:xfrm>
              <a:off x="0" y="39804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061" name="Google Shape;1061;p19"/>
            <p:cNvCxnSpPr/>
            <p:nvPr/>
          </p:nvCxnSpPr>
          <p:spPr>
            <a:xfrm>
              <a:off x="0" y="43298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062" name="Google Shape;1062;p19"/>
            <p:cNvCxnSpPr/>
            <p:nvPr/>
          </p:nvCxnSpPr>
          <p:spPr>
            <a:xfrm>
              <a:off x="0" y="46791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063" name="Google Shape;1063;p19"/>
            <p:cNvCxnSpPr/>
            <p:nvPr/>
          </p:nvCxnSpPr>
          <p:spPr>
            <a:xfrm>
              <a:off x="0" y="5028450"/>
              <a:ext cx="9144000" cy="0"/>
            </a:xfrm>
            <a:prstGeom prst="straightConnector1">
              <a:avLst/>
            </a:prstGeom>
            <a:noFill/>
            <a:ln w="9525" cap="flat" cmpd="sng">
              <a:solidFill>
                <a:schemeClr val="accent3"/>
              </a:solidFill>
              <a:prstDash val="solid"/>
              <a:round/>
              <a:headEnd type="none" w="med" len="med"/>
              <a:tailEnd type="none" w="med" len="med"/>
            </a:ln>
          </p:spPr>
        </p:cxnSp>
        <p:grpSp>
          <p:nvGrpSpPr>
            <p:cNvPr id="1064" name="Google Shape;1064;p19"/>
            <p:cNvGrpSpPr/>
            <p:nvPr/>
          </p:nvGrpSpPr>
          <p:grpSpPr>
            <a:xfrm>
              <a:off x="254375" y="-9279"/>
              <a:ext cx="8644100" cy="5143640"/>
              <a:chOff x="330563" y="-180875"/>
              <a:chExt cx="8644100" cy="5349600"/>
            </a:xfrm>
          </p:grpSpPr>
          <p:cxnSp>
            <p:nvCxnSpPr>
              <p:cNvPr id="1065" name="Google Shape;1065;p19"/>
              <p:cNvCxnSpPr/>
              <p:nvPr/>
            </p:nvCxnSpPr>
            <p:spPr>
              <a:xfrm>
                <a:off x="3305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66" name="Google Shape;1066;p19"/>
              <p:cNvCxnSpPr/>
              <p:nvPr/>
            </p:nvCxnSpPr>
            <p:spPr>
              <a:xfrm>
                <a:off x="6786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67" name="Google Shape;1067;p19"/>
              <p:cNvCxnSpPr/>
              <p:nvPr/>
            </p:nvCxnSpPr>
            <p:spPr>
              <a:xfrm>
                <a:off x="10267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68" name="Google Shape;1068;p19"/>
              <p:cNvCxnSpPr/>
              <p:nvPr/>
            </p:nvCxnSpPr>
            <p:spPr>
              <a:xfrm>
                <a:off x="13749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69" name="Google Shape;1069;p19"/>
              <p:cNvCxnSpPr/>
              <p:nvPr/>
            </p:nvCxnSpPr>
            <p:spPr>
              <a:xfrm>
                <a:off x="17230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70" name="Google Shape;1070;p19"/>
              <p:cNvCxnSpPr/>
              <p:nvPr/>
            </p:nvCxnSpPr>
            <p:spPr>
              <a:xfrm>
                <a:off x="20711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71" name="Google Shape;1071;p19"/>
              <p:cNvCxnSpPr/>
              <p:nvPr/>
            </p:nvCxnSpPr>
            <p:spPr>
              <a:xfrm>
                <a:off x="24192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72" name="Google Shape;1072;p19"/>
              <p:cNvCxnSpPr/>
              <p:nvPr/>
            </p:nvCxnSpPr>
            <p:spPr>
              <a:xfrm>
                <a:off x="27673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73" name="Google Shape;1073;p19"/>
              <p:cNvCxnSpPr/>
              <p:nvPr/>
            </p:nvCxnSpPr>
            <p:spPr>
              <a:xfrm>
                <a:off x="31154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74" name="Google Shape;1074;p19"/>
              <p:cNvCxnSpPr/>
              <p:nvPr/>
            </p:nvCxnSpPr>
            <p:spPr>
              <a:xfrm>
                <a:off x="34635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75" name="Google Shape;1075;p19"/>
              <p:cNvCxnSpPr/>
              <p:nvPr/>
            </p:nvCxnSpPr>
            <p:spPr>
              <a:xfrm>
                <a:off x="38116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76" name="Google Shape;1076;p19"/>
              <p:cNvCxnSpPr/>
              <p:nvPr/>
            </p:nvCxnSpPr>
            <p:spPr>
              <a:xfrm>
                <a:off x="41598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77" name="Google Shape;1077;p19"/>
              <p:cNvCxnSpPr/>
              <p:nvPr/>
            </p:nvCxnSpPr>
            <p:spPr>
              <a:xfrm>
                <a:off x="45079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78" name="Google Shape;1078;p19"/>
              <p:cNvCxnSpPr/>
              <p:nvPr/>
            </p:nvCxnSpPr>
            <p:spPr>
              <a:xfrm>
                <a:off x="48560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79" name="Google Shape;1079;p19"/>
              <p:cNvCxnSpPr/>
              <p:nvPr/>
            </p:nvCxnSpPr>
            <p:spPr>
              <a:xfrm>
                <a:off x="52041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80" name="Google Shape;1080;p19"/>
              <p:cNvCxnSpPr/>
              <p:nvPr/>
            </p:nvCxnSpPr>
            <p:spPr>
              <a:xfrm>
                <a:off x="55522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81" name="Google Shape;1081;p19"/>
              <p:cNvCxnSpPr/>
              <p:nvPr/>
            </p:nvCxnSpPr>
            <p:spPr>
              <a:xfrm>
                <a:off x="59003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82" name="Google Shape;1082;p19"/>
              <p:cNvCxnSpPr/>
              <p:nvPr/>
            </p:nvCxnSpPr>
            <p:spPr>
              <a:xfrm>
                <a:off x="62484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83" name="Google Shape;1083;p19"/>
              <p:cNvCxnSpPr/>
              <p:nvPr/>
            </p:nvCxnSpPr>
            <p:spPr>
              <a:xfrm>
                <a:off x="65965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84" name="Google Shape;1084;p19"/>
              <p:cNvCxnSpPr/>
              <p:nvPr/>
            </p:nvCxnSpPr>
            <p:spPr>
              <a:xfrm>
                <a:off x="69447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85" name="Google Shape;1085;p19"/>
              <p:cNvCxnSpPr/>
              <p:nvPr/>
            </p:nvCxnSpPr>
            <p:spPr>
              <a:xfrm>
                <a:off x="72928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86" name="Google Shape;1086;p19"/>
              <p:cNvCxnSpPr/>
              <p:nvPr/>
            </p:nvCxnSpPr>
            <p:spPr>
              <a:xfrm>
                <a:off x="76409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87" name="Google Shape;1087;p19"/>
              <p:cNvCxnSpPr/>
              <p:nvPr/>
            </p:nvCxnSpPr>
            <p:spPr>
              <a:xfrm>
                <a:off x="79890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88" name="Google Shape;1088;p19"/>
              <p:cNvCxnSpPr/>
              <p:nvPr/>
            </p:nvCxnSpPr>
            <p:spPr>
              <a:xfrm>
                <a:off x="83371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89" name="Google Shape;1089;p19"/>
              <p:cNvCxnSpPr/>
              <p:nvPr/>
            </p:nvCxnSpPr>
            <p:spPr>
              <a:xfrm>
                <a:off x="86852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090" name="Google Shape;1090;p19"/>
              <p:cNvCxnSpPr/>
              <p:nvPr/>
            </p:nvCxnSpPr>
            <p:spPr>
              <a:xfrm>
                <a:off x="8974663" y="-180875"/>
                <a:ext cx="0" cy="5349600"/>
              </a:xfrm>
              <a:prstGeom prst="straightConnector1">
                <a:avLst/>
              </a:prstGeom>
              <a:noFill/>
              <a:ln w="9525" cap="flat" cmpd="sng">
                <a:solidFill>
                  <a:schemeClr val="accent3"/>
                </a:solidFill>
                <a:prstDash val="solid"/>
                <a:round/>
                <a:headEnd type="none" w="med" len="med"/>
                <a:tailEnd type="none" w="med" len="med"/>
              </a:ln>
            </p:spPr>
          </p:cxnSp>
        </p:grpSp>
      </p:grpSp>
      <p:sp>
        <p:nvSpPr>
          <p:cNvPr id="1091" name="Google Shape;1091;p19"/>
          <p:cNvSpPr/>
          <p:nvPr/>
        </p:nvSpPr>
        <p:spPr>
          <a:xfrm rot="2108708" flipH="1">
            <a:off x="10909819" y="3576222"/>
            <a:ext cx="983412" cy="1638447"/>
          </a:xfrm>
          <a:custGeom>
            <a:avLst/>
            <a:gdLst/>
            <a:ahLst/>
            <a:cxnLst/>
            <a:rect l="l" t="t" r="r" b="b"/>
            <a:pathLst>
              <a:path w="10874" h="18117" fill="none" extrusionOk="0">
                <a:moveTo>
                  <a:pt x="10784" y="4587"/>
                </a:moveTo>
                <a:cubicBezTo>
                  <a:pt x="10873" y="4030"/>
                  <a:pt x="10575" y="3492"/>
                  <a:pt x="10287" y="3005"/>
                </a:cubicBezTo>
                <a:cubicBezTo>
                  <a:pt x="9511" y="1702"/>
                  <a:pt x="8516" y="249"/>
                  <a:pt x="7004" y="110"/>
                </a:cubicBezTo>
                <a:cubicBezTo>
                  <a:pt x="5899" y="1"/>
                  <a:pt x="4815" y="707"/>
                  <a:pt x="4298" y="1682"/>
                </a:cubicBezTo>
                <a:cubicBezTo>
                  <a:pt x="3770" y="2657"/>
                  <a:pt x="3761" y="3851"/>
                  <a:pt x="4079" y="4915"/>
                </a:cubicBezTo>
                <a:cubicBezTo>
                  <a:pt x="4318" y="5721"/>
                  <a:pt x="4775" y="6507"/>
                  <a:pt x="5521" y="6885"/>
                </a:cubicBezTo>
                <a:cubicBezTo>
                  <a:pt x="6267" y="7263"/>
                  <a:pt x="7332" y="7064"/>
                  <a:pt x="7710" y="6318"/>
                </a:cubicBezTo>
                <a:cubicBezTo>
                  <a:pt x="8058" y="5631"/>
                  <a:pt x="7690" y="4726"/>
                  <a:pt x="7014" y="4358"/>
                </a:cubicBezTo>
                <a:cubicBezTo>
                  <a:pt x="6337" y="3980"/>
                  <a:pt x="5472" y="4099"/>
                  <a:pt x="4825" y="4497"/>
                </a:cubicBezTo>
                <a:cubicBezTo>
                  <a:pt x="4467" y="4726"/>
                  <a:pt x="4149" y="5024"/>
                  <a:pt x="3959" y="5402"/>
                </a:cubicBezTo>
                <a:cubicBezTo>
                  <a:pt x="3412" y="6437"/>
                  <a:pt x="3850" y="7691"/>
                  <a:pt x="4089" y="8835"/>
                </a:cubicBezTo>
                <a:cubicBezTo>
                  <a:pt x="4357" y="10118"/>
                  <a:pt x="4377" y="11461"/>
                  <a:pt x="4129" y="12744"/>
                </a:cubicBezTo>
                <a:cubicBezTo>
                  <a:pt x="4029" y="13291"/>
                  <a:pt x="3860" y="13858"/>
                  <a:pt x="3442" y="14226"/>
                </a:cubicBezTo>
                <a:cubicBezTo>
                  <a:pt x="3184" y="14445"/>
                  <a:pt x="2845" y="14575"/>
                  <a:pt x="2507" y="14644"/>
                </a:cubicBezTo>
                <a:cubicBezTo>
                  <a:pt x="1443" y="14833"/>
                  <a:pt x="159" y="14187"/>
                  <a:pt x="80" y="13122"/>
                </a:cubicBezTo>
                <a:cubicBezTo>
                  <a:pt x="0" y="12038"/>
                  <a:pt x="1234" y="11202"/>
                  <a:pt x="2298" y="11371"/>
                </a:cubicBezTo>
                <a:cubicBezTo>
                  <a:pt x="3373" y="11530"/>
                  <a:pt x="4208" y="12386"/>
                  <a:pt x="4755" y="13321"/>
                </a:cubicBezTo>
                <a:cubicBezTo>
                  <a:pt x="5302" y="14256"/>
                  <a:pt x="5641" y="15311"/>
                  <a:pt x="6198" y="16236"/>
                </a:cubicBezTo>
                <a:cubicBezTo>
                  <a:pt x="6755" y="17161"/>
                  <a:pt x="7630" y="17997"/>
                  <a:pt x="8705" y="1811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2" name="Google Shape;1092;p19"/>
          <p:cNvSpPr/>
          <p:nvPr/>
        </p:nvSpPr>
        <p:spPr>
          <a:xfrm rot="-2848518" flipH="1">
            <a:off x="613828" y="1914370"/>
            <a:ext cx="929117" cy="1415391"/>
          </a:xfrm>
          <a:custGeom>
            <a:avLst/>
            <a:gdLst/>
            <a:ahLst/>
            <a:cxnLst/>
            <a:rect l="l" t="t" r="r" b="b"/>
            <a:pathLst>
              <a:path w="8686" h="13232" fill="none" extrusionOk="0">
                <a:moveTo>
                  <a:pt x="6407" y="13231"/>
                </a:moveTo>
                <a:cubicBezTo>
                  <a:pt x="5462" y="12356"/>
                  <a:pt x="4756" y="11172"/>
                  <a:pt x="4646" y="9889"/>
                </a:cubicBezTo>
                <a:cubicBezTo>
                  <a:pt x="4547" y="8606"/>
                  <a:pt x="5124" y="7233"/>
                  <a:pt x="6238" y="6596"/>
                </a:cubicBezTo>
                <a:cubicBezTo>
                  <a:pt x="6835" y="6248"/>
                  <a:pt x="7641" y="6148"/>
                  <a:pt x="8168" y="6596"/>
                </a:cubicBezTo>
                <a:cubicBezTo>
                  <a:pt x="8685" y="7034"/>
                  <a:pt x="8546" y="8098"/>
                  <a:pt x="7870" y="8198"/>
                </a:cubicBezTo>
                <a:cubicBezTo>
                  <a:pt x="7651" y="8228"/>
                  <a:pt x="7422" y="8158"/>
                  <a:pt x="7213" y="8088"/>
                </a:cubicBezTo>
                <a:cubicBezTo>
                  <a:pt x="6656" y="7909"/>
                  <a:pt x="6079" y="7710"/>
                  <a:pt x="5681" y="7272"/>
                </a:cubicBezTo>
                <a:cubicBezTo>
                  <a:pt x="5203" y="6745"/>
                  <a:pt x="5094" y="5969"/>
                  <a:pt x="5134" y="5263"/>
                </a:cubicBezTo>
                <a:cubicBezTo>
                  <a:pt x="5164" y="4547"/>
                  <a:pt x="5303" y="3830"/>
                  <a:pt x="5213" y="3114"/>
                </a:cubicBezTo>
                <a:cubicBezTo>
                  <a:pt x="5074" y="1980"/>
                  <a:pt x="4308" y="936"/>
                  <a:pt x="3264" y="468"/>
                </a:cubicBezTo>
                <a:cubicBezTo>
                  <a:pt x="2219" y="0"/>
                  <a:pt x="936" y="120"/>
                  <a:pt x="1" y="77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956941" y="736564"/>
            <a:ext cx="10270192" cy="5379379"/>
          </a:xfrm>
          <a:custGeom>
            <a:avLst/>
            <a:gdLst/>
            <a:ahLst/>
            <a:cxnLst/>
            <a:rect l="l" t="t" r="r" b="b"/>
            <a:pathLst>
              <a:path w="92250" h="59720" extrusionOk="0">
                <a:moveTo>
                  <a:pt x="1563" y="1"/>
                </a:moveTo>
                <a:cubicBezTo>
                  <a:pt x="697" y="1"/>
                  <a:pt x="1" y="707"/>
                  <a:pt x="1" y="1563"/>
                </a:cubicBezTo>
                <a:lnTo>
                  <a:pt x="1" y="58148"/>
                </a:lnTo>
                <a:cubicBezTo>
                  <a:pt x="1" y="59013"/>
                  <a:pt x="697" y="59719"/>
                  <a:pt x="1563" y="59719"/>
                </a:cubicBezTo>
                <a:lnTo>
                  <a:pt x="90678" y="59719"/>
                </a:lnTo>
                <a:cubicBezTo>
                  <a:pt x="91543" y="59719"/>
                  <a:pt x="92250" y="59013"/>
                  <a:pt x="92250" y="58148"/>
                </a:cubicBezTo>
                <a:lnTo>
                  <a:pt x="92250" y="1563"/>
                </a:lnTo>
                <a:cubicBezTo>
                  <a:pt x="92250" y="707"/>
                  <a:pt x="91543" y="1"/>
                  <a:pt x="9067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922651" y="736565"/>
            <a:ext cx="10322184" cy="767183"/>
          </a:xfrm>
          <a:custGeom>
            <a:avLst/>
            <a:gdLst/>
            <a:ahLst/>
            <a:cxnLst/>
            <a:rect l="l" t="t" r="r" b="b"/>
            <a:pathLst>
              <a:path w="92717" h="8517" extrusionOk="0">
                <a:moveTo>
                  <a:pt x="1274" y="1"/>
                </a:moveTo>
                <a:cubicBezTo>
                  <a:pt x="567" y="1"/>
                  <a:pt x="0" y="568"/>
                  <a:pt x="0" y="1274"/>
                </a:cubicBezTo>
                <a:lnTo>
                  <a:pt x="0" y="7770"/>
                </a:lnTo>
                <a:cubicBezTo>
                  <a:pt x="0" y="8178"/>
                  <a:pt x="329" y="8516"/>
                  <a:pt x="746" y="8516"/>
                </a:cubicBezTo>
                <a:lnTo>
                  <a:pt x="91981" y="8516"/>
                </a:lnTo>
                <a:cubicBezTo>
                  <a:pt x="92389" y="8516"/>
                  <a:pt x="92717" y="8178"/>
                  <a:pt x="92717" y="7770"/>
                </a:cubicBezTo>
                <a:lnTo>
                  <a:pt x="92717" y="1274"/>
                </a:lnTo>
                <a:cubicBezTo>
                  <a:pt x="92717" y="568"/>
                  <a:pt x="92150" y="1"/>
                  <a:pt x="91453"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0109101" y="1034817"/>
            <a:ext cx="193200" cy="193200"/>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0414168" y="1034817"/>
            <a:ext cx="193200" cy="1932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19"/>
          <p:cNvSpPr/>
          <p:nvPr/>
        </p:nvSpPr>
        <p:spPr>
          <a:xfrm>
            <a:off x="10719235" y="1034817"/>
            <a:ext cx="193200" cy="1932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 name="Google Shape;1098;p19"/>
          <p:cNvSpPr txBox="1">
            <a:spLocks noGrp="1"/>
          </p:cNvSpPr>
          <p:nvPr>
            <p:ph type="ctrTitle"/>
          </p:nvPr>
        </p:nvSpPr>
        <p:spPr>
          <a:xfrm>
            <a:off x="2937567" y="593567"/>
            <a:ext cx="6316800" cy="1208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200"/>
              <a:buNone/>
              <a:defRPr sz="4000" b="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pic>
        <p:nvPicPr>
          <p:cNvPr id="1099" name="Google Shape;1099;p19"/>
          <p:cNvPicPr preferRelativeResize="0"/>
          <p:nvPr/>
        </p:nvPicPr>
        <p:blipFill rotWithShape="1">
          <a:blip r:embed="rId2">
            <a:alphaModFix/>
          </a:blip>
          <a:srcRect l="7663" t="25024" r="8118" b="10397"/>
          <a:stretch/>
        </p:blipFill>
        <p:spPr>
          <a:xfrm>
            <a:off x="934800" y="1716034"/>
            <a:ext cx="10268435" cy="4428767"/>
          </a:xfrm>
          <a:prstGeom prst="rect">
            <a:avLst/>
          </a:prstGeom>
          <a:noFill/>
          <a:ln>
            <a:noFill/>
          </a:ln>
        </p:spPr>
      </p:pic>
      <p:sp>
        <p:nvSpPr>
          <p:cNvPr id="1100" name="Google Shape;1100;p19"/>
          <p:cNvSpPr/>
          <p:nvPr/>
        </p:nvSpPr>
        <p:spPr>
          <a:xfrm>
            <a:off x="1566000" y="2230833"/>
            <a:ext cx="9061200" cy="3712800"/>
          </a:xfrm>
          <a:prstGeom prst="roundRect">
            <a:avLst>
              <a:gd name="adj" fmla="val 4523"/>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19"/>
          <p:cNvSpPr txBox="1">
            <a:spLocks noGrp="1"/>
          </p:cNvSpPr>
          <p:nvPr>
            <p:ph type="body" idx="1"/>
          </p:nvPr>
        </p:nvSpPr>
        <p:spPr>
          <a:xfrm>
            <a:off x="1824800" y="2344317"/>
            <a:ext cx="8542400" cy="225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867"/>
            </a:lvl1pPr>
            <a:lvl2pPr marL="1219170" lvl="1" indent="-431789" algn="ctr" rtl="0">
              <a:lnSpc>
                <a:spcPct val="100000"/>
              </a:lnSpc>
              <a:spcBef>
                <a:spcPts val="0"/>
              </a:spcBef>
              <a:spcAft>
                <a:spcPts val="0"/>
              </a:spcAft>
              <a:buSzPts val="1500"/>
              <a:buChar char="○"/>
              <a:defRPr sz="2000"/>
            </a:lvl2pPr>
            <a:lvl3pPr marL="1828754" lvl="2" indent="-431789" algn="ctr" rtl="0">
              <a:lnSpc>
                <a:spcPct val="100000"/>
              </a:lnSpc>
              <a:spcBef>
                <a:spcPts val="0"/>
              </a:spcBef>
              <a:spcAft>
                <a:spcPts val="0"/>
              </a:spcAft>
              <a:buSzPts val="1500"/>
              <a:buChar char="■"/>
              <a:defRPr sz="2000"/>
            </a:lvl3pPr>
            <a:lvl4pPr marL="2438339" lvl="3" indent="-431789" algn="ctr" rtl="0">
              <a:lnSpc>
                <a:spcPct val="100000"/>
              </a:lnSpc>
              <a:spcBef>
                <a:spcPts val="0"/>
              </a:spcBef>
              <a:spcAft>
                <a:spcPts val="0"/>
              </a:spcAft>
              <a:buSzPts val="1500"/>
              <a:buChar char="●"/>
              <a:defRPr sz="2000"/>
            </a:lvl4pPr>
            <a:lvl5pPr marL="3047924" lvl="4" indent="-431789" algn="ctr" rtl="0">
              <a:lnSpc>
                <a:spcPct val="100000"/>
              </a:lnSpc>
              <a:spcBef>
                <a:spcPts val="0"/>
              </a:spcBef>
              <a:spcAft>
                <a:spcPts val="0"/>
              </a:spcAft>
              <a:buSzPts val="1500"/>
              <a:buChar char="○"/>
              <a:defRPr sz="2000"/>
            </a:lvl5pPr>
            <a:lvl6pPr marL="3657509" lvl="5" indent="-431789" algn="ctr" rtl="0">
              <a:lnSpc>
                <a:spcPct val="100000"/>
              </a:lnSpc>
              <a:spcBef>
                <a:spcPts val="0"/>
              </a:spcBef>
              <a:spcAft>
                <a:spcPts val="0"/>
              </a:spcAft>
              <a:buSzPts val="1500"/>
              <a:buChar char="■"/>
              <a:defRPr sz="2000"/>
            </a:lvl6pPr>
            <a:lvl7pPr marL="4267093" lvl="6" indent="-431789" algn="ctr" rtl="0">
              <a:lnSpc>
                <a:spcPct val="100000"/>
              </a:lnSpc>
              <a:spcBef>
                <a:spcPts val="0"/>
              </a:spcBef>
              <a:spcAft>
                <a:spcPts val="0"/>
              </a:spcAft>
              <a:buSzPts val="1500"/>
              <a:buChar char="●"/>
              <a:defRPr sz="2000"/>
            </a:lvl7pPr>
            <a:lvl8pPr marL="4876678" lvl="7" indent="-431789" algn="ctr" rtl="0">
              <a:lnSpc>
                <a:spcPct val="100000"/>
              </a:lnSpc>
              <a:spcBef>
                <a:spcPts val="0"/>
              </a:spcBef>
              <a:spcAft>
                <a:spcPts val="0"/>
              </a:spcAft>
              <a:buSzPts val="1500"/>
              <a:buChar char="○"/>
              <a:defRPr sz="2000"/>
            </a:lvl8pPr>
            <a:lvl9pPr marL="5486263" lvl="8" indent="-431789" algn="ctr" rtl="0">
              <a:lnSpc>
                <a:spcPct val="100000"/>
              </a:lnSpc>
              <a:spcBef>
                <a:spcPts val="0"/>
              </a:spcBef>
              <a:spcAft>
                <a:spcPts val="0"/>
              </a:spcAft>
              <a:buSzPts val="1500"/>
              <a:buChar char="■"/>
              <a:defRPr sz="2000"/>
            </a:lvl9pPr>
          </a:lstStyle>
          <a:p>
            <a:endParaRPr/>
          </a:p>
        </p:txBody>
      </p:sp>
    </p:spTree>
    <p:extLst>
      <p:ext uri="{BB962C8B-B14F-4D97-AF65-F5344CB8AC3E}">
        <p14:creationId xmlns:p14="http://schemas.microsoft.com/office/powerpoint/2010/main" val="763012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1"/>
        <p:cNvGrpSpPr/>
        <p:nvPr/>
      </p:nvGrpSpPr>
      <p:grpSpPr>
        <a:xfrm>
          <a:off x="0" y="0"/>
          <a:ext cx="0" cy="0"/>
          <a:chOff x="0" y="0"/>
          <a:chExt cx="0" cy="0"/>
        </a:xfrm>
      </p:grpSpPr>
      <p:grpSp>
        <p:nvGrpSpPr>
          <p:cNvPr id="1342" name="Google Shape;1342;p24"/>
          <p:cNvGrpSpPr/>
          <p:nvPr/>
        </p:nvGrpSpPr>
        <p:grpSpPr>
          <a:xfrm>
            <a:off x="0" y="-12372"/>
            <a:ext cx="12192000" cy="6858187"/>
            <a:chOff x="0" y="-9279"/>
            <a:chExt cx="9144000" cy="5143640"/>
          </a:xfrm>
        </p:grpSpPr>
        <p:cxnSp>
          <p:nvCxnSpPr>
            <p:cNvPr id="1343" name="Google Shape;1343;p24"/>
            <p:cNvCxnSpPr/>
            <p:nvPr/>
          </p:nvCxnSpPr>
          <p:spPr>
            <a:xfrm>
              <a:off x="0" y="1379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4" name="Google Shape;1344;p24"/>
            <p:cNvCxnSpPr/>
            <p:nvPr/>
          </p:nvCxnSpPr>
          <p:spPr>
            <a:xfrm>
              <a:off x="0" y="4872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5" name="Google Shape;1345;p24"/>
            <p:cNvCxnSpPr/>
            <p:nvPr/>
          </p:nvCxnSpPr>
          <p:spPr>
            <a:xfrm>
              <a:off x="0" y="8365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6" name="Google Shape;1346;p24"/>
            <p:cNvCxnSpPr/>
            <p:nvPr/>
          </p:nvCxnSpPr>
          <p:spPr>
            <a:xfrm>
              <a:off x="0" y="11858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7" name="Google Shape;1347;p24"/>
            <p:cNvCxnSpPr/>
            <p:nvPr/>
          </p:nvCxnSpPr>
          <p:spPr>
            <a:xfrm>
              <a:off x="0" y="15352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8" name="Google Shape;1348;p24"/>
            <p:cNvCxnSpPr/>
            <p:nvPr/>
          </p:nvCxnSpPr>
          <p:spPr>
            <a:xfrm>
              <a:off x="0" y="18845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9" name="Google Shape;1349;p24"/>
            <p:cNvCxnSpPr/>
            <p:nvPr/>
          </p:nvCxnSpPr>
          <p:spPr>
            <a:xfrm>
              <a:off x="0" y="22338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0" name="Google Shape;1350;p24"/>
            <p:cNvCxnSpPr/>
            <p:nvPr/>
          </p:nvCxnSpPr>
          <p:spPr>
            <a:xfrm>
              <a:off x="0" y="25831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1" name="Google Shape;1351;p24"/>
            <p:cNvCxnSpPr/>
            <p:nvPr/>
          </p:nvCxnSpPr>
          <p:spPr>
            <a:xfrm>
              <a:off x="0" y="29325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2" name="Google Shape;1352;p24"/>
            <p:cNvCxnSpPr/>
            <p:nvPr/>
          </p:nvCxnSpPr>
          <p:spPr>
            <a:xfrm>
              <a:off x="0" y="32818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3" name="Google Shape;1353;p24"/>
            <p:cNvCxnSpPr/>
            <p:nvPr/>
          </p:nvCxnSpPr>
          <p:spPr>
            <a:xfrm>
              <a:off x="0" y="36311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4" name="Google Shape;1354;p24"/>
            <p:cNvCxnSpPr/>
            <p:nvPr/>
          </p:nvCxnSpPr>
          <p:spPr>
            <a:xfrm>
              <a:off x="0" y="39804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5" name="Google Shape;1355;p24"/>
            <p:cNvCxnSpPr/>
            <p:nvPr/>
          </p:nvCxnSpPr>
          <p:spPr>
            <a:xfrm>
              <a:off x="0" y="43298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6" name="Google Shape;1356;p24"/>
            <p:cNvCxnSpPr/>
            <p:nvPr/>
          </p:nvCxnSpPr>
          <p:spPr>
            <a:xfrm>
              <a:off x="0" y="46791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7" name="Google Shape;1357;p24"/>
            <p:cNvCxnSpPr/>
            <p:nvPr/>
          </p:nvCxnSpPr>
          <p:spPr>
            <a:xfrm>
              <a:off x="0" y="5028450"/>
              <a:ext cx="9144000" cy="0"/>
            </a:xfrm>
            <a:prstGeom prst="straightConnector1">
              <a:avLst/>
            </a:prstGeom>
            <a:noFill/>
            <a:ln w="9525" cap="flat" cmpd="sng">
              <a:solidFill>
                <a:schemeClr val="accent3"/>
              </a:solidFill>
              <a:prstDash val="solid"/>
              <a:round/>
              <a:headEnd type="none" w="med" len="med"/>
              <a:tailEnd type="none" w="med" len="med"/>
            </a:ln>
          </p:spPr>
        </p:cxnSp>
        <p:grpSp>
          <p:nvGrpSpPr>
            <p:cNvPr id="1358" name="Google Shape;1358;p24"/>
            <p:cNvGrpSpPr/>
            <p:nvPr/>
          </p:nvGrpSpPr>
          <p:grpSpPr>
            <a:xfrm>
              <a:off x="254375" y="-9279"/>
              <a:ext cx="8644100" cy="5143640"/>
              <a:chOff x="330563" y="-180875"/>
              <a:chExt cx="8644100" cy="5349600"/>
            </a:xfrm>
          </p:grpSpPr>
          <p:cxnSp>
            <p:nvCxnSpPr>
              <p:cNvPr id="1359" name="Google Shape;1359;p24"/>
              <p:cNvCxnSpPr/>
              <p:nvPr/>
            </p:nvCxnSpPr>
            <p:spPr>
              <a:xfrm>
                <a:off x="3305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0" name="Google Shape;1360;p24"/>
              <p:cNvCxnSpPr/>
              <p:nvPr/>
            </p:nvCxnSpPr>
            <p:spPr>
              <a:xfrm>
                <a:off x="6786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1" name="Google Shape;1361;p24"/>
              <p:cNvCxnSpPr/>
              <p:nvPr/>
            </p:nvCxnSpPr>
            <p:spPr>
              <a:xfrm>
                <a:off x="10267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2" name="Google Shape;1362;p24"/>
              <p:cNvCxnSpPr/>
              <p:nvPr/>
            </p:nvCxnSpPr>
            <p:spPr>
              <a:xfrm>
                <a:off x="13749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3" name="Google Shape;1363;p24"/>
              <p:cNvCxnSpPr/>
              <p:nvPr/>
            </p:nvCxnSpPr>
            <p:spPr>
              <a:xfrm>
                <a:off x="17230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4" name="Google Shape;1364;p24"/>
              <p:cNvCxnSpPr/>
              <p:nvPr/>
            </p:nvCxnSpPr>
            <p:spPr>
              <a:xfrm>
                <a:off x="20711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5" name="Google Shape;1365;p24"/>
              <p:cNvCxnSpPr/>
              <p:nvPr/>
            </p:nvCxnSpPr>
            <p:spPr>
              <a:xfrm>
                <a:off x="24192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6" name="Google Shape;1366;p24"/>
              <p:cNvCxnSpPr/>
              <p:nvPr/>
            </p:nvCxnSpPr>
            <p:spPr>
              <a:xfrm>
                <a:off x="27673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7" name="Google Shape;1367;p24"/>
              <p:cNvCxnSpPr/>
              <p:nvPr/>
            </p:nvCxnSpPr>
            <p:spPr>
              <a:xfrm>
                <a:off x="31154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8" name="Google Shape;1368;p24"/>
              <p:cNvCxnSpPr/>
              <p:nvPr/>
            </p:nvCxnSpPr>
            <p:spPr>
              <a:xfrm>
                <a:off x="34635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9" name="Google Shape;1369;p24"/>
              <p:cNvCxnSpPr/>
              <p:nvPr/>
            </p:nvCxnSpPr>
            <p:spPr>
              <a:xfrm>
                <a:off x="38116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0" name="Google Shape;1370;p24"/>
              <p:cNvCxnSpPr/>
              <p:nvPr/>
            </p:nvCxnSpPr>
            <p:spPr>
              <a:xfrm>
                <a:off x="41598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1" name="Google Shape;1371;p24"/>
              <p:cNvCxnSpPr/>
              <p:nvPr/>
            </p:nvCxnSpPr>
            <p:spPr>
              <a:xfrm>
                <a:off x="45079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2" name="Google Shape;1372;p24"/>
              <p:cNvCxnSpPr/>
              <p:nvPr/>
            </p:nvCxnSpPr>
            <p:spPr>
              <a:xfrm>
                <a:off x="48560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3" name="Google Shape;1373;p24"/>
              <p:cNvCxnSpPr/>
              <p:nvPr/>
            </p:nvCxnSpPr>
            <p:spPr>
              <a:xfrm>
                <a:off x="52041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4" name="Google Shape;1374;p24"/>
              <p:cNvCxnSpPr/>
              <p:nvPr/>
            </p:nvCxnSpPr>
            <p:spPr>
              <a:xfrm>
                <a:off x="55522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5" name="Google Shape;1375;p24"/>
              <p:cNvCxnSpPr/>
              <p:nvPr/>
            </p:nvCxnSpPr>
            <p:spPr>
              <a:xfrm>
                <a:off x="59003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6" name="Google Shape;1376;p24"/>
              <p:cNvCxnSpPr/>
              <p:nvPr/>
            </p:nvCxnSpPr>
            <p:spPr>
              <a:xfrm>
                <a:off x="62484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7" name="Google Shape;1377;p24"/>
              <p:cNvCxnSpPr/>
              <p:nvPr/>
            </p:nvCxnSpPr>
            <p:spPr>
              <a:xfrm>
                <a:off x="65965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8" name="Google Shape;1378;p24"/>
              <p:cNvCxnSpPr/>
              <p:nvPr/>
            </p:nvCxnSpPr>
            <p:spPr>
              <a:xfrm>
                <a:off x="69447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9" name="Google Shape;1379;p24"/>
              <p:cNvCxnSpPr/>
              <p:nvPr/>
            </p:nvCxnSpPr>
            <p:spPr>
              <a:xfrm>
                <a:off x="72928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0" name="Google Shape;1380;p24"/>
              <p:cNvCxnSpPr/>
              <p:nvPr/>
            </p:nvCxnSpPr>
            <p:spPr>
              <a:xfrm>
                <a:off x="76409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1" name="Google Shape;1381;p24"/>
              <p:cNvCxnSpPr/>
              <p:nvPr/>
            </p:nvCxnSpPr>
            <p:spPr>
              <a:xfrm>
                <a:off x="79890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2" name="Google Shape;1382;p24"/>
              <p:cNvCxnSpPr/>
              <p:nvPr/>
            </p:nvCxnSpPr>
            <p:spPr>
              <a:xfrm>
                <a:off x="83371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3" name="Google Shape;1383;p24"/>
              <p:cNvCxnSpPr/>
              <p:nvPr/>
            </p:nvCxnSpPr>
            <p:spPr>
              <a:xfrm>
                <a:off x="86852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4" name="Google Shape;1384;p24"/>
              <p:cNvCxnSpPr/>
              <p:nvPr/>
            </p:nvCxnSpPr>
            <p:spPr>
              <a:xfrm>
                <a:off x="8974663" y="-180875"/>
                <a:ext cx="0" cy="5349600"/>
              </a:xfrm>
              <a:prstGeom prst="straightConnector1">
                <a:avLst/>
              </a:prstGeom>
              <a:noFill/>
              <a:ln w="9525" cap="flat" cmpd="sng">
                <a:solidFill>
                  <a:schemeClr val="accent3"/>
                </a:solidFill>
                <a:prstDash val="solid"/>
                <a:round/>
                <a:headEnd type="none" w="med" len="med"/>
                <a:tailEnd type="none" w="med" len="med"/>
              </a:ln>
            </p:spPr>
          </p:cxnSp>
        </p:grpSp>
      </p:grpSp>
      <p:sp>
        <p:nvSpPr>
          <p:cNvPr id="1385" name="Google Shape;1385;p24"/>
          <p:cNvSpPr/>
          <p:nvPr/>
        </p:nvSpPr>
        <p:spPr>
          <a:xfrm rot="-2108708">
            <a:off x="-269868" y="3682937"/>
            <a:ext cx="1094846" cy="1824105"/>
          </a:xfrm>
          <a:custGeom>
            <a:avLst/>
            <a:gdLst/>
            <a:ahLst/>
            <a:cxnLst/>
            <a:rect l="l" t="t" r="r" b="b"/>
            <a:pathLst>
              <a:path w="10874" h="18117" fill="none" extrusionOk="0">
                <a:moveTo>
                  <a:pt x="10784" y="4587"/>
                </a:moveTo>
                <a:cubicBezTo>
                  <a:pt x="10873" y="4030"/>
                  <a:pt x="10575" y="3492"/>
                  <a:pt x="10287" y="3005"/>
                </a:cubicBezTo>
                <a:cubicBezTo>
                  <a:pt x="9511" y="1702"/>
                  <a:pt x="8516" y="249"/>
                  <a:pt x="7004" y="110"/>
                </a:cubicBezTo>
                <a:cubicBezTo>
                  <a:pt x="5899" y="1"/>
                  <a:pt x="4815" y="707"/>
                  <a:pt x="4298" y="1682"/>
                </a:cubicBezTo>
                <a:cubicBezTo>
                  <a:pt x="3770" y="2657"/>
                  <a:pt x="3761" y="3851"/>
                  <a:pt x="4079" y="4915"/>
                </a:cubicBezTo>
                <a:cubicBezTo>
                  <a:pt x="4318" y="5721"/>
                  <a:pt x="4775" y="6507"/>
                  <a:pt x="5521" y="6885"/>
                </a:cubicBezTo>
                <a:cubicBezTo>
                  <a:pt x="6267" y="7263"/>
                  <a:pt x="7332" y="7064"/>
                  <a:pt x="7710" y="6318"/>
                </a:cubicBezTo>
                <a:cubicBezTo>
                  <a:pt x="8058" y="5631"/>
                  <a:pt x="7690" y="4726"/>
                  <a:pt x="7014" y="4358"/>
                </a:cubicBezTo>
                <a:cubicBezTo>
                  <a:pt x="6337" y="3980"/>
                  <a:pt x="5472" y="4099"/>
                  <a:pt x="4825" y="4497"/>
                </a:cubicBezTo>
                <a:cubicBezTo>
                  <a:pt x="4467" y="4726"/>
                  <a:pt x="4149" y="5024"/>
                  <a:pt x="3959" y="5402"/>
                </a:cubicBezTo>
                <a:cubicBezTo>
                  <a:pt x="3412" y="6437"/>
                  <a:pt x="3850" y="7691"/>
                  <a:pt x="4089" y="8835"/>
                </a:cubicBezTo>
                <a:cubicBezTo>
                  <a:pt x="4357" y="10118"/>
                  <a:pt x="4377" y="11461"/>
                  <a:pt x="4129" y="12744"/>
                </a:cubicBezTo>
                <a:cubicBezTo>
                  <a:pt x="4029" y="13291"/>
                  <a:pt x="3860" y="13858"/>
                  <a:pt x="3442" y="14226"/>
                </a:cubicBezTo>
                <a:cubicBezTo>
                  <a:pt x="3184" y="14445"/>
                  <a:pt x="2845" y="14575"/>
                  <a:pt x="2507" y="14644"/>
                </a:cubicBezTo>
                <a:cubicBezTo>
                  <a:pt x="1443" y="14833"/>
                  <a:pt x="159" y="14187"/>
                  <a:pt x="80" y="13122"/>
                </a:cubicBezTo>
                <a:cubicBezTo>
                  <a:pt x="0" y="12038"/>
                  <a:pt x="1234" y="11202"/>
                  <a:pt x="2298" y="11371"/>
                </a:cubicBezTo>
                <a:cubicBezTo>
                  <a:pt x="3373" y="11530"/>
                  <a:pt x="4208" y="12386"/>
                  <a:pt x="4755" y="13321"/>
                </a:cubicBezTo>
                <a:cubicBezTo>
                  <a:pt x="5302" y="14256"/>
                  <a:pt x="5641" y="15311"/>
                  <a:pt x="6198" y="16236"/>
                </a:cubicBezTo>
                <a:cubicBezTo>
                  <a:pt x="6755" y="17161"/>
                  <a:pt x="7630" y="17997"/>
                  <a:pt x="8705" y="1811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6" name="Google Shape;1386;p24"/>
          <p:cNvSpPr/>
          <p:nvPr/>
        </p:nvSpPr>
        <p:spPr>
          <a:xfrm rot="2848518">
            <a:off x="10078115" y="2048705"/>
            <a:ext cx="1034398" cy="1575773"/>
          </a:xfrm>
          <a:custGeom>
            <a:avLst/>
            <a:gdLst/>
            <a:ahLst/>
            <a:cxnLst/>
            <a:rect l="l" t="t" r="r" b="b"/>
            <a:pathLst>
              <a:path w="8686" h="13232" fill="none" extrusionOk="0">
                <a:moveTo>
                  <a:pt x="6407" y="13231"/>
                </a:moveTo>
                <a:cubicBezTo>
                  <a:pt x="5462" y="12356"/>
                  <a:pt x="4756" y="11172"/>
                  <a:pt x="4646" y="9889"/>
                </a:cubicBezTo>
                <a:cubicBezTo>
                  <a:pt x="4547" y="8606"/>
                  <a:pt x="5124" y="7233"/>
                  <a:pt x="6238" y="6596"/>
                </a:cubicBezTo>
                <a:cubicBezTo>
                  <a:pt x="6835" y="6248"/>
                  <a:pt x="7641" y="6148"/>
                  <a:pt x="8168" y="6596"/>
                </a:cubicBezTo>
                <a:cubicBezTo>
                  <a:pt x="8685" y="7034"/>
                  <a:pt x="8546" y="8098"/>
                  <a:pt x="7870" y="8198"/>
                </a:cubicBezTo>
                <a:cubicBezTo>
                  <a:pt x="7651" y="8228"/>
                  <a:pt x="7422" y="8158"/>
                  <a:pt x="7213" y="8088"/>
                </a:cubicBezTo>
                <a:cubicBezTo>
                  <a:pt x="6656" y="7909"/>
                  <a:pt x="6079" y="7710"/>
                  <a:pt x="5681" y="7272"/>
                </a:cubicBezTo>
                <a:cubicBezTo>
                  <a:pt x="5203" y="6745"/>
                  <a:pt x="5094" y="5969"/>
                  <a:pt x="5134" y="5263"/>
                </a:cubicBezTo>
                <a:cubicBezTo>
                  <a:pt x="5164" y="4547"/>
                  <a:pt x="5303" y="3830"/>
                  <a:pt x="5213" y="3114"/>
                </a:cubicBezTo>
                <a:cubicBezTo>
                  <a:pt x="5074" y="1980"/>
                  <a:pt x="4308" y="936"/>
                  <a:pt x="3264" y="468"/>
                </a:cubicBezTo>
                <a:cubicBezTo>
                  <a:pt x="2219" y="0"/>
                  <a:pt x="936" y="120"/>
                  <a:pt x="1" y="77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7" name="Google Shape;1387;p24"/>
          <p:cNvSpPr/>
          <p:nvPr/>
        </p:nvSpPr>
        <p:spPr>
          <a:xfrm>
            <a:off x="430693" y="472633"/>
            <a:ext cx="11433941" cy="5988934"/>
          </a:xfrm>
          <a:custGeom>
            <a:avLst/>
            <a:gdLst/>
            <a:ahLst/>
            <a:cxnLst/>
            <a:rect l="l" t="t" r="r" b="b"/>
            <a:pathLst>
              <a:path w="92250" h="59720" extrusionOk="0">
                <a:moveTo>
                  <a:pt x="1563" y="1"/>
                </a:moveTo>
                <a:cubicBezTo>
                  <a:pt x="697" y="1"/>
                  <a:pt x="1" y="707"/>
                  <a:pt x="1" y="1563"/>
                </a:cubicBezTo>
                <a:lnTo>
                  <a:pt x="1" y="58148"/>
                </a:lnTo>
                <a:cubicBezTo>
                  <a:pt x="1" y="59013"/>
                  <a:pt x="697" y="59719"/>
                  <a:pt x="1563" y="59719"/>
                </a:cubicBezTo>
                <a:lnTo>
                  <a:pt x="90678" y="59719"/>
                </a:lnTo>
                <a:cubicBezTo>
                  <a:pt x="91543" y="59719"/>
                  <a:pt x="92250" y="59013"/>
                  <a:pt x="92250" y="58148"/>
                </a:cubicBezTo>
                <a:lnTo>
                  <a:pt x="92250" y="1563"/>
                </a:lnTo>
                <a:cubicBezTo>
                  <a:pt x="92250" y="707"/>
                  <a:pt x="91543" y="1"/>
                  <a:pt x="9067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8" name="Google Shape;1388;p24"/>
          <p:cNvSpPr/>
          <p:nvPr/>
        </p:nvSpPr>
        <p:spPr>
          <a:xfrm>
            <a:off x="430693" y="465828"/>
            <a:ext cx="11442808" cy="854115"/>
          </a:xfrm>
          <a:custGeom>
            <a:avLst/>
            <a:gdLst/>
            <a:ahLst/>
            <a:cxnLst/>
            <a:rect l="l" t="t" r="r" b="b"/>
            <a:pathLst>
              <a:path w="92717" h="8517" extrusionOk="0">
                <a:moveTo>
                  <a:pt x="1274" y="1"/>
                </a:moveTo>
                <a:cubicBezTo>
                  <a:pt x="567" y="1"/>
                  <a:pt x="0" y="568"/>
                  <a:pt x="0" y="1274"/>
                </a:cubicBezTo>
                <a:lnTo>
                  <a:pt x="0" y="7770"/>
                </a:lnTo>
                <a:cubicBezTo>
                  <a:pt x="0" y="8178"/>
                  <a:pt x="329" y="8516"/>
                  <a:pt x="746" y="8516"/>
                </a:cubicBezTo>
                <a:lnTo>
                  <a:pt x="91981" y="8516"/>
                </a:lnTo>
                <a:cubicBezTo>
                  <a:pt x="92389" y="8516"/>
                  <a:pt x="92717" y="8178"/>
                  <a:pt x="92717" y="7770"/>
                </a:cubicBezTo>
                <a:lnTo>
                  <a:pt x="92717" y="1274"/>
                </a:lnTo>
                <a:cubicBezTo>
                  <a:pt x="92717" y="568"/>
                  <a:pt x="92150" y="1"/>
                  <a:pt x="91453"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9" name="Google Shape;1389;p24"/>
          <p:cNvSpPr/>
          <p:nvPr/>
        </p:nvSpPr>
        <p:spPr>
          <a:xfrm>
            <a:off x="10931863" y="549064"/>
            <a:ext cx="215092" cy="215092"/>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0" name="Google Shape;1390;p24"/>
          <p:cNvSpPr/>
          <p:nvPr/>
        </p:nvSpPr>
        <p:spPr>
          <a:xfrm>
            <a:off x="11236930" y="549064"/>
            <a:ext cx="215092" cy="215092"/>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1" name="Google Shape;1391;p24"/>
          <p:cNvSpPr/>
          <p:nvPr/>
        </p:nvSpPr>
        <p:spPr>
          <a:xfrm>
            <a:off x="11541997" y="549064"/>
            <a:ext cx="215092" cy="215092"/>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2" name="Google Shape;1392;p24"/>
          <p:cNvSpPr txBox="1">
            <a:spLocks noGrp="1"/>
          </p:cNvSpPr>
          <p:nvPr>
            <p:ph type="ctrTitle"/>
          </p:nvPr>
        </p:nvSpPr>
        <p:spPr>
          <a:xfrm>
            <a:off x="2889486" y="764156"/>
            <a:ext cx="5967806" cy="1345328"/>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200"/>
              <a:buNone/>
              <a:defRPr sz="4000" b="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pic>
        <p:nvPicPr>
          <p:cNvPr id="1393" name="Google Shape;1393;p24"/>
          <p:cNvPicPr preferRelativeResize="0"/>
          <p:nvPr/>
        </p:nvPicPr>
        <p:blipFill rotWithShape="1">
          <a:blip r:embed="rId2">
            <a:alphaModFix/>
          </a:blip>
          <a:srcRect l="7663" t="25024" r="8118" b="10397"/>
          <a:stretch/>
        </p:blipFill>
        <p:spPr>
          <a:xfrm>
            <a:off x="408553" y="1521719"/>
            <a:ext cx="11431985" cy="4930605"/>
          </a:xfrm>
          <a:prstGeom prst="rect">
            <a:avLst/>
          </a:prstGeom>
          <a:noFill/>
          <a:ln>
            <a:noFill/>
          </a:ln>
        </p:spPr>
      </p:pic>
      <p:sp>
        <p:nvSpPr>
          <p:cNvPr id="1394" name="Google Shape;1394;p24"/>
          <p:cNvSpPr/>
          <p:nvPr/>
        </p:nvSpPr>
        <p:spPr>
          <a:xfrm>
            <a:off x="470869" y="603483"/>
            <a:ext cx="679308" cy="558928"/>
          </a:xfrm>
          <a:custGeom>
            <a:avLst/>
            <a:gdLst/>
            <a:ahLst/>
            <a:cxnLst/>
            <a:rect l="l" t="t" r="r" b="b"/>
            <a:pathLst>
              <a:path w="5801" h="4773" extrusionOk="0">
                <a:moveTo>
                  <a:pt x="3977" y="1"/>
                </a:moveTo>
                <a:cubicBezTo>
                  <a:pt x="3560" y="1"/>
                  <a:pt x="3142" y="174"/>
                  <a:pt x="2836" y="487"/>
                </a:cubicBezTo>
                <a:lnTo>
                  <a:pt x="2816" y="497"/>
                </a:lnTo>
                <a:cubicBezTo>
                  <a:pt x="2514" y="212"/>
                  <a:pt x="2127" y="69"/>
                  <a:pt x="1740" y="69"/>
                </a:cubicBezTo>
                <a:cubicBezTo>
                  <a:pt x="1237" y="69"/>
                  <a:pt x="734" y="311"/>
                  <a:pt x="419" y="795"/>
                </a:cubicBezTo>
                <a:cubicBezTo>
                  <a:pt x="1" y="1422"/>
                  <a:pt x="140" y="2258"/>
                  <a:pt x="667" y="2795"/>
                </a:cubicBezTo>
                <a:lnTo>
                  <a:pt x="2528" y="4645"/>
                </a:lnTo>
                <a:cubicBezTo>
                  <a:pt x="2607" y="4730"/>
                  <a:pt x="2712" y="4772"/>
                  <a:pt x="2816" y="4772"/>
                </a:cubicBezTo>
                <a:cubicBezTo>
                  <a:pt x="2920" y="4772"/>
                  <a:pt x="3025" y="4730"/>
                  <a:pt x="3105" y="4645"/>
                </a:cubicBezTo>
                <a:lnTo>
                  <a:pt x="5074" y="2686"/>
                </a:lnTo>
                <a:cubicBezTo>
                  <a:pt x="5800" y="1959"/>
                  <a:pt x="5661" y="696"/>
                  <a:pt x="4656" y="169"/>
                </a:cubicBezTo>
                <a:cubicBezTo>
                  <a:pt x="4443" y="55"/>
                  <a:pt x="4210" y="1"/>
                  <a:pt x="3977"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5" name="Google Shape;1395;p24"/>
          <p:cNvSpPr/>
          <p:nvPr/>
        </p:nvSpPr>
        <p:spPr>
          <a:xfrm>
            <a:off x="678335" y="1484102"/>
            <a:ext cx="11024377" cy="4761537"/>
          </a:xfrm>
          <a:prstGeom prst="roundRect">
            <a:avLst>
              <a:gd name="adj" fmla="val 4523"/>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1289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1341"/>
        <p:cNvGrpSpPr/>
        <p:nvPr/>
      </p:nvGrpSpPr>
      <p:grpSpPr>
        <a:xfrm>
          <a:off x="0" y="0"/>
          <a:ext cx="0" cy="0"/>
          <a:chOff x="0" y="0"/>
          <a:chExt cx="0" cy="0"/>
        </a:xfrm>
      </p:grpSpPr>
      <p:grpSp>
        <p:nvGrpSpPr>
          <p:cNvPr id="1342" name="Google Shape;1342;p24"/>
          <p:cNvGrpSpPr/>
          <p:nvPr/>
        </p:nvGrpSpPr>
        <p:grpSpPr>
          <a:xfrm>
            <a:off x="0" y="-12372"/>
            <a:ext cx="12192000" cy="6858187"/>
            <a:chOff x="0" y="-9279"/>
            <a:chExt cx="9144000" cy="5143640"/>
          </a:xfrm>
        </p:grpSpPr>
        <p:cxnSp>
          <p:nvCxnSpPr>
            <p:cNvPr id="1343" name="Google Shape;1343;p24"/>
            <p:cNvCxnSpPr/>
            <p:nvPr/>
          </p:nvCxnSpPr>
          <p:spPr>
            <a:xfrm>
              <a:off x="0" y="1379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4" name="Google Shape;1344;p24"/>
            <p:cNvCxnSpPr/>
            <p:nvPr/>
          </p:nvCxnSpPr>
          <p:spPr>
            <a:xfrm>
              <a:off x="0" y="4872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5" name="Google Shape;1345;p24"/>
            <p:cNvCxnSpPr/>
            <p:nvPr/>
          </p:nvCxnSpPr>
          <p:spPr>
            <a:xfrm>
              <a:off x="0" y="8365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6" name="Google Shape;1346;p24"/>
            <p:cNvCxnSpPr/>
            <p:nvPr/>
          </p:nvCxnSpPr>
          <p:spPr>
            <a:xfrm>
              <a:off x="0" y="11858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7" name="Google Shape;1347;p24"/>
            <p:cNvCxnSpPr/>
            <p:nvPr/>
          </p:nvCxnSpPr>
          <p:spPr>
            <a:xfrm>
              <a:off x="0" y="15352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8" name="Google Shape;1348;p24"/>
            <p:cNvCxnSpPr/>
            <p:nvPr/>
          </p:nvCxnSpPr>
          <p:spPr>
            <a:xfrm>
              <a:off x="0" y="18845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9" name="Google Shape;1349;p24"/>
            <p:cNvCxnSpPr/>
            <p:nvPr/>
          </p:nvCxnSpPr>
          <p:spPr>
            <a:xfrm>
              <a:off x="0" y="22338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0" name="Google Shape;1350;p24"/>
            <p:cNvCxnSpPr/>
            <p:nvPr/>
          </p:nvCxnSpPr>
          <p:spPr>
            <a:xfrm>
              <a:off x="0" y="25831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1" name="Google Shape;1351;p24"/>
            <p:cNvCxnSpPr/>
            <p:nvPr/>
          </p:nvCxnSpPr>
          <p:spPr>
            <a:xfrm>
              <a:off x="0" y="29325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2" name="Google Shape;1352;p24"/>
            <p:cNvCxnSpPr/>
            <p:nvPr/>
          </p:nvCxnSpPr>
          <p:spPr>
            <a:xfrm>
              <a:off x="0" y="32818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3" name="Google Shape;1353;p24"/>
            <p:cNvCxnSpPr/>
            <p:nvPr/>
          </p:nvCxnSpPr>
          <p:spPr>
            <a:xfrm>
              <a:off x="0" y="36311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4" name="Google Shape;1354;p24"/>
            <p:cNvCxnSpPr/>
            <p:nvPr/>
          </p:nvCxnSpPr>
          <p:spPr>
            <a:xfrm>
              <a:off x="0" y="39804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5" name="Google Shape;1355;p24"/>
            <p:cNvCxnSpPr/>
            <p:nvPr/>
          </p:nvCxnSpPr>
          <p:spPr>
            <a:xfrm>
              <a:off x="0" y="43298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6" name="Google Shape;1356;p24"/>
            <p:cNvCxnSpPr/>
            <p:nvPr/>
          </p:nvCxnSpPr>
          <p:spPr>
            <a:xfrm>
              <a:off x="0" y="46791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7" name="Google Shape;1357;p24"/>
            <p:cNvCxnSpPr/>
            <p:nvPr/>
          </p:nvCxnSpPr>
          <p:spPr>
            <a:xfrm>
              <a:off x="0" y="5028450"/>
              <a:ext cx="9144000" cy="0"/>
            </a:xfrm>
            <a:prstGeom prst="straightConnector1">
              <a:avLst/>
            </a:prstGeom>
            <a:noFill/>
            <a:ln w="9525" cap="flat" cmpd="sng">
              <a:solidFill>
                <a:schemeClr val="accent3"/>
              </a:solidFill>
              <a:prstDash val="solid"/>
              <a:round/>
              <a:headEnd type="none" w="med" len="med"/>
              <a:tailEnd type="none" w="med" len="med"/>
            </a:ln>
          </p:spPr>
        </p:cxnSp>
        <p:grpSp>
          <p:nvGrpSpPr>
            <p:cNvPr id="1358" name="Google Shape;1358;p24"/>
            <p:cNvGrpSpPr/>
            <p:nvPr/>
          </p:nvGrpSpPr>
          <p:grpSpPr>
            <a:xfrm>
              <a:off x="254375" y="-9279"/>
              <a:ext cx="8644100" cy="5143640"/>
              <a:chOff x="330563" y="-180875"/>
              <a:chExt cx="8644100" cy="5349600"/>
            </a:xfrm>
          </p:grpSpPr>
          <p:cxnSp>
            <p:nvCxnSpPr>
              <p:cNvPr id="1359" name="Google Shape;1359;p24"/>
              <p:cNvCxnSpPr/>
              <p:nvPr/>
            </p:nvCxnSpPr>
            <p:spPr>
              <a:xfrm>
                <a:off x="3305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0" name="Google Shape;1360;p24"/>
              <p:cNvCxnSpPr/>
              <p:nvPr/>
            </p:nvCxnSpPr>
            <p:spPr>
              <a:xfrm>
                <a:off x="6786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1" name="Google Shape;1361;p24"/>
              <p:cNvCxnSpPr/>
              <p:nvPr/>
            </p:nvCxnSpPr>
            <p:spPr>
              <a:xfrm>
                <a:off x="10267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2" name="Google Shape;1362;p24"/>
              <p:cNvCxnSpPr/>
              <p:nvPr/>
            </p:nvCxnSpPr>
            <p:spPr>
              <a:xfrm>
                <a:off x="13749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3" name="Google Shape;1363;p24"/>
              <p:cNvCxnSpPr/>
              <p:nvPr/>
            </p:nvCxnSpPr>
            <p:spPr>
              <a:xfrm>
                <a:off x="17230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4" name="Google Shape;1364;p24"/>
              <p:cNvCxnSpPr/>
              <p:nvPr/>
            </p:nvCxnSpPr>
            <p:spPr>
              <a:xfrm>
                <a:off x="20711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5" name="Google Shape;1365;p24"/>
              <p:cNvCxnSpPr/>
              <p:nvPr/>
            </p:nvCxnSpPr>
            <p:spPr>
              <a:xfrm>
                <a:off x="24192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6" name="Google Shape;1366;p24"/>
              <p:cNvCxnSpPr/>
              <p:nvPr/>
            </p:nvCxnSpPr>
            <p:spPr>
              <a:xfrm>
                <a:off x="27673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7" name="Google Shape;1367;p24"/>
              <p:cNvCxnSpPr/>
              <p:nvPr/>
            </p:nvCxnSpPr>
            <p:spPr>
              <a:xfrm>
                <a:off x="31154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8" name="Google Shape;1368;p24"/>
              <p:cNvCxnSpPr/>
              <p:nvPr/>
            </p:nvCxnSpPr>
            <p:spPr>
              <a:xfrm>
                <a:off x="34635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9" name="Google Shape;1369;p24"/>
              <p:cNvCxnSpPr/>
              <p:nvPr/>
            </p:nvCxnSpPr>
            <p:spPr>
              <a:xfrm>
                <a:off x="38116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0" name="Google Shape;1370;p24"/>
              <p:cNvCxnSpPr/>
              <p:nvPr/>
            </p:nvCxnSpPr>
            <p:spPr>
              <a:xfrm>
                <a:off x="41598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1" name="Google Shape;1371;p24"/>
              <p:cNvCxnSpPr/>
              <p:nvPr/>
            </p:nvCxnSpPr>
            <p:spPr>
              <a:xfrm>
                <a:off x="45079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2" name="Google Shape;1372;p24"/>
              <p:cNvCxnSpPr/>
              <p:nvPr/>
            </p:nvCxnSpPr>
            <p:spPr>
              <a:xfrm>
                <a:off x="48560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3" name="Google Shape;1373;p24"/>
              <p:cNvCxnSpPr/>
              <p:nvPr/>
            </p:nvCxnSpPr>
            <p:spPr>
              <a:xfrm>
                <a:off x="52041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4" name="Google Shape;1374;p24"/>
              <p:cNvCxnSpPr/>
              <p:nvPr/>
            </p:nvCxnSpPr>
            <p:spPr>
              <a:xfrm>
                <a:off x="55522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5" name="Google Shape;1375;p24"/>
              <p:cNvCxnSpPr/>
              <p:nvPr/>
            </p:nvCxnSpPr>
            <p:spPr>
              <a:xfrm>
                <a:off x="59003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6" name="Google Shape;1376;p24"/>
              <p:cNvCxnSpPr/>
              <p:nvPr/>
            </p:nvCxnSpPr>
            <p:spPr>
              <a:xfrm>
                <a:off x="62484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7" name="Google Shape;1377;p24"/>
              <p:cNvCxnSpPr/>
              <p:nvPr/>
            </p:nvCxnSpPr>
            <p:spPr>
              <a:xfrm>
                <a:off x="65965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8" name="Google Shape;1378;p24"/>
              <p:cNvCxnSpPr/>
              <p:nvPr/>
            </p:nvCxnSpPr>
            <p:spPr>
              <a:xfrm>
                <a:off x="69447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9" name="Google Shape;1379;p24"/>
              <p:cNvCxnSpPr/>
              <p:nvPr/>
            </p:nvCxnSpPr>
            <p:spPr>
              <a:xfrm>
                <a:off x="72928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0" name="Google Shape;1380;p24"/>
              <p:cNvCxnSpPr/>
              <p:nvPr/>
            </p:nvCxnSpPr>
            <p:spPr>
              <a:xfrm>
                <a:off x="76409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1" name="Google Shape;1381;p24"/>
              <p:cNvCxnSpPr/>
              <p:nvPr/>
            </p:nvCxnSpPr>
            <p:spPr>
              <a:xfrm>
                <a:off x="79890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2" name="Google Shape;1382;p24"/>
              <p:cNvCxnSpPr/>
              <p:nvPr/>
            </p:nvCxnSpPr>
            <p:spPr>
              <a:xfrm>
                <a:off x="83371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3" name="Google Shape;1383;p24"/>
              <p:cNvCxnSpPr/>
              <p:nvPr/>
            </p:nvCxnSpPr>
            <p:spPr>
              <a:xfrm>
                <a:off x="86852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4" name="Google Shape;1384;p24"/>
              <p:cNvCxnSpPr/>
              <p:nvPr/>
            </p:nvCxnSpPr>
            <p:spPr>
              <a:xfrm>
                <a:off x="8974663" y="-180875"/>
                <a:ext cx="0" cy="5349600"/>
              </a:xfrm>
              <a:prstGeom prst="straightConnector1">
                <a:avLst/>
              </a:prstGeom>
              <a:noFill/>
              <a:ln w="9525" cap="flat" cmpd="sng">
                <a:solidFill>
                  <a:schemeClr val="accent3"/>
                </a:solidFill>
                <a:prstDash val="solid"/>
                <a:round/>
                <a:headEnd type="none" w="med" len="med"/>
                <a:tailEnd type="none" w="med" len="med"/>
              </a:ln>
            </p:spPr>
          </p:cxnSp>
        </p:grpSp>
      </p:grpSp>
      <p:sp>
        <p:nvSpPr>
          <p:cNvPr id="1385" name="Google Shape;1385;p24"/>
          <p:cNvSpPr/>
          <p:nvPr/>
        </p:nvSpPr>
        <p:spPr>
          <a:xfrm rot="-2108708">
            <a:off x="-269868" y="3682937"/>
            <a:ext cx="1094846" cy="1824105"/>
          </a:xfrm>
          <a:custGeom>
            <a:avLst/>
            <a:gdLst/>
            <a:ahLst/>
            <a:cxnLst/>
            <a:rect l="l" t="t" r="r" b="b"/>
            <a:pathLst>
              <a:path w="10874" h="18117" fill="none" extrusionOk="0">
                <a:moveTo>
                  <a:pt x="10784" y="4587"/>
                </a:moveTo>
                <a:cubicBezTo>
                  <a:pt x="10873" y="4030"/>
                  <a:pt x="10575" y="3492"/>
                  <a:pt x="10287" y="3005"/>
                </a:cubicBezTo>
                <a:cubicBezTo>
                  <a:pt x="9511" y="1702"/>
                  <a:pt x="8516" y="249"/>
                  <a:pt x="7004" y="110"/>
                </a:cubicBezTo>
                <a:cubicBezTo>
                  <a:pt x="5899" y="1"/>
                  <a:pt x="4815" y="707"/>
                  <a:pt x="4298" y="1682"/>
                </a:cubicBezTo>
                <a:cubicBezTo>
                  <a:pt x="3770" y="2657"/>
                  <a:pt x="3761" y="3851"/>
                  <a:pt x="4079" y="4915"/>
                </a:cubicBezTo>
                <a:cubicBezTo>
                  <a:pt x="4318" y="5721"/>
                  <a:pt x="4775" y="6507"/>
                  <a:pt x="5521" y="6885"/>
                </a:cubicBezTo>
                <a:cubicBezTo>
                  <a:pt x="6267" y="7263"/>
                  <a:pt x="7332" y="7064"/>
                  <a:pt x="7710" y="6318"/>
                </a:cubicBezTo>
                <a:cubicBezTo>
                  <a:pt x="8058" y="5631"/>
                  <a:pt x="7690" y="4726"/>
                  <a:pt x="7014" y="4358"/>
                </a:cubicBezTo>
                <a:cubicBezTo>
                  <a:pt x="6337" y="3980"/>
                  <a:pt x="5472" y="4099"/>
                  <a:pt x="4825" y="4497"/>
                </a:cubicBezTo>
                <a:cubicBezTo>
                  <a:pt x="4467" y="4726"/>
                  <a:pt x="4149" y="5024"/>
                  <a:pt x="3959" y="5402"/>
                </a:cubicBezTo>
                <a:cubicBezTo>
                  <a:pt x="3412" y="6437"/>
                  <a:pt x="3850" y="7691"/>
                  <a:pt x="4089" y="8835"/>
                </a:cubicBezTo>
                <a:cubicBezTo>
                  <a:pt x="4357" y="10118"/>
                  <a:pt x="4377" y="11461"/>
                  <a:pt x="4129" y="12744"/>
                </a:cubicBezTo>
                <a:cubicBezTo>
                  <a:pt x="4029" y="13291"/>
                  <a:pt x="3860" y="13858"/>
                  <a:pt x="3442" y="14226"/>
                </a:cubicBezTo>
                <a:cubicBezTo>
                  <a:pt x="3184" y="14445"/>
                  <a:pt x="2845" y="14575"/>
                  <a:pt x="2507" y="14644"/>
                </a:cubicBezTo>
                <a:cubicBezTo>
                  <a:pt x="1443" y="14833"/>
                  <a:pt x="159" y="14187"/>
                  <a:pt x="80" y="13122"/>
                </a:cubicBezTo>
                <a:cubicBezTo>
                  <a:pt x="0" y="12038"/>
                  <a:pt x="1234" y="11202"/>
                  <a:pt x="2298" y="11371"/>
                </a:cubicBezTo>
                <a:cubicBezTo>
                  <a:pt x="3373" y="11530"/>
                  <a:pt x="4208" y="12386"/>
                  <a:pt x="4755" y="13321"/>
                </a:cubicBezTo>
                <a:cubicBezTo>
                  <a:pt x="5302" y="14256"/>
                  <a:pt x="5641" y="15311"/>
                  <a:pt x="6198" y="16236"/>
                </a:cubicBezTo>
                <a:cubicBezTo>
                  <a:pt x="6755" y="17161"/>
                  <a:pt x="7630" y="17997"/>
                  <a:pt x="8705" y="1811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6" name="Google Shape;1386;p24"/>
          <p:cNvSpPr/>
          <p:nvPr/>
        </p:nvSpPr>
        <p:spPr>
          <a:xfrm rot="2848518">
            <a:off x="10078115" y="2048705"/>
            <a:ext cx="1034398" cy="1575773"/>
          </a:xfrm>
          <a:custGeom>
            <a:avLst/>
            <a:gdLst/>
            <a:ahLst/>
            <a:cxnLst/>
            <a:rect l="l" t="t" r="r" b="b"/>
            <a:pathLst>
              <a:path w="8686" h="13232" fill="none" extrusionOk="0">
                <a:moveTo>
                  <a:pt x="6407" y="13231"/>
                </a:moveTo>
                <a:cubicBezTo>
                  <a:pt x="5462" y="12356"/>
                  <a:pt x="4756" y="11172"/>
                  <a:pt x="4646" y="9889"/>
                </a:cubicBezTo>
                <a:cubicBezTo>
                  <a:pt x="4547" y="8606"/>
                  <a:pt x="5124" y="7233"/>
                  <a:pt x="6238" y="6596"/>
                </a:cubicBezTo>
                <a:cubicBezTo>
                  <a:pt x="6835" y="6248"/>
                  <a:pt x="7641" y="6148"/>
                  <a:pt x="8168" y="6596"/>
                </a:cubicBezTo>
                <a:cubicBezTo>
                  <a:pt x="8685" y="7034"/>
                  <a:pt x="8546" y="8098"/>
                  <a:pt x="7870" y="8198"/>
                </a:cubicBezTo>
                <a:cubicBezTo>
                  <a:pt x="7651" y="8228"/>
                  <a:pt x="7422" y="8158"/>
                  <a:pt x="7213" y="8088"/>
                </a:cubicBezTo>
                <a:cubicBezTo>
                  <a:pt x="6656" y="7909"/>
                  <a:pt x="6079" y="7710"/>
                  <a:pt x="5681" y="7272"/>
                </a:cubicBezTo>
                <a:cubicBezTo>
                  <a:pt x="5203" y="6745"/>
                  <a:pt x="5094" y="5969"/>
                  <a:pt x="5134" y="5263"/>
                </a:cubicBezTo>
                <a:cubicBezTo>
                  <a:pt x="5164" y="4547"/>
                  <a:pt x="5303" y="3830"/>
                  <a:pt x="5213" y="3114"/>
                </a:cubicBezTo>
                <a:cubicBezTo>
                  <a:pt x="5074" y="1980"/>
                  <a:pt x="4308" y="936"/>
                  <a:pt x="3264" y="468"/>
                </a:cubicBezTo>
                <a:cubicBezTo>
                  <a:pt x="2219" y="0"/>
                  <a:pt x="936" y="120"/>
                  <a:pt x="1" y="77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7" name="Google Shape;1387;p24"/>
          <p:cNvSpPr/>
          <p:nvPr/>
        </p:nvSpPr>
        <p:spPr>
          <a:xfrm>
            <a:off x="430693" y="472633"/>
            <a:ext cx="11433941" cy="5988934"/>
          </a:xfrm>
          <a:custGeom>
            <a:avLst/>
            <a:gdLst/>
            <a:ahLst/>
            <a:cxnLst/>
            <a:rect l="l" t="t" r="r" b="b"/>
            <a:pathLst>
              <a:path w="92250" h="59720" extrusionOk="0">
                <a:moveTo>
                  <a:pt x="1563" y="1"/>
                </a:moveTo>
                <a:cubicBezTo>
                  <a:pt x="697" y="1"/>
                  <a:pt x="1" y="707"/>
                  <a:pt x="1" y="1563"/>
                </a:cubicBezTo>
                <a:lnTo>
                  <a:pt x="1" y="58148"/>
                </a:lnTo>
                <a:cubicBezTo>
                  <a:pt x="1" y="59013"/>
                  <a:pt x="697" y="59719"/>
                  <a:pt x="1563" y="59719"/>
                </a:cubicBezTo>
                <a:lnTo>
                  <a:pt x="90678" y="59719"/>
                </a:lnTo>
                <a:cubicBezTo>
                  <a:pt x="91543" y="59719"/>
                  <a:pt x="92250" y="59013"/>
                  <a:pt x="92250" y="58148"/>
                </a:cubicBezTo>
                <a:lnTo>
                  <a:pt x="92250" y="1563"/>
                </a:lnTo>
                <a:cubicBezTo>
                  <a:pt x="92250" y="707"/>
                  <a:pt x="91543" y="1"/>
                  <a:pt x="9067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8" name="Google Shape;1388;p24"/>
          <p:cNvSpPr/>
          <p:nvPr/>
        </p:nvSpPr>
        <p:spPr>
          <a:xfrm>
            <a:off x="430693" y="465828"/>
            <a:ext cx="11442808" cy="854115"/>
          </a:xfrm>
          <a:custGeom>
            <a:avLst/>
            <a:gdLst/>
            <a:ahLst/>
            <a:cxnLst/>
            <a:rect l="l" t="t" r="r" b="b"/>
            <a:pathLst>
              <a:path w="92717" h="8517" extrusionOk="0">
                <a:moveTo>
                  <a:pt x="1274" y="1"/>
                </a:moveTo>
                <a:cubicBezTo>
                  <a:pt x="567" y="1"/>
                  <a:pt x="0" y="568"/>
                  <a:pt x="0" y="1274"/>
                </a:cubicBezTo>
                <a:lnTo>
                  <a:pt x="0" y="7770"/>
                </a:lnTo>
                <a:cubicBezTo>
                  <a:pt x="0" y="8178"/>
                  <a:pt x="329" y="8516"/>
                  <a:pt x="746" y="8516"/>
                </a:cubicBezTo>
                <a:lnTo>
                  <a:pt x="91981" y="8516"/>
                </a:lnTo>
                <a:cubicBezTo>
                  <a:pt x="92389" y="8516"/>
                  <a:pt x="92717" y="8178"/>
                  <a:pt x="92717" y="7770"/>
                </a:cubicBezTo>
                <a:lnTo>
                  <a:pt x="92717" y="1274"/>
                </a:lnTo>
                <a:cubicBezTo>
                  <a:pt x="92717" y="568"/>
                  <a:pt x="92150" y="1"/>
                  <a:pt x="91453"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9" name="Google Shape;1389;p24"/>
          <p:cNvSpPr/>
          <p:nvPr/>
        </p:nvSpPr>
        <p:spPr>
          <a:xfrm>
            <a:off x="10931863" y="549064"/>
            <a:ext cx="215092" cy="215092"/>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0" name="Google Shape;1390;p24"/>
          <p:cNvSpPr/>
          <p:nvPr/>
        </p:nvSpPr>
        <p:spPr>
          <a:xfrm>
            <a:off x="11236930" y="549064"/>
            <a:ext cx="215092" cy="215092"/>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1" name="Google Shape;1391;p24"/>
          <p:cNvSpPr/>
          <p:nvPr/>
        </p:nvSpPr>
        <p:spPr>
          <a:xfrm>
            <a:off x="11541997" y="549064"/>
            <a:ext cx="215092" cy="215092"/>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2" name="Google Shape;1392;p24"/>
          <p:cNvSpPr txBox="1">
            <a:spLocks noGrp="1"/>
          </p:cNvSpPr>
          <p:nvPr>
            <p:ph type="ctrTitle"/>
          </p:nvPr>
        </p:nvSpPr>
        <p:spPr>
          <a:xfrm>
            <a:off x="2889486" y="764156"/>
            <a:ext cx="5967806" cy="1345328"/>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200"/>
              <a:buNone/>
              <a:defRPr sz="4000" b="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pic>
        <p:nvPicPr>
          <p:cNvPr id="1393" name="Google Shape;1393;p24"/>
          <p:cNvPicPr preferRelativeResize="0"/>
          <p:nvPr/>
        </p:nvPicPr>
        <p:blipFill rotWithShape="1">
          <a:blip r:embed="rId2">
            <a:alphaModFix/>
          </a:blip>
          <a:srcRect l="7663" t="25024" r="8118" b="10397"/>
          <a:stretch/>
        </p:blipFill>
        <p:spPr>
          <a:xfrm>
            <a:off x="408553" y="1521719"/>
            <a:ext cx="11431985" cy="4930605"/>
          </a:xfrm>
          <a:prstGeom prst="rect">
            <a:avLst/>
          </a:prstGeom>
          <a:noFill/>
          <a:ln>
            <a:noFill/>
          </a:ln>
        </p:spPr>
      </p:pic>
      <p:sp>
        <p:nvSpPr>
          <p:cNvPr id="1394" name="Google Shape;1394;p24"/>
          <p:cNvSpPr/>
          <p:nvPr/>
        </p:nvSpPr>
        <p:spPr>
          <a:xfrm>
            <a:off x="470869" y="603483"/>
            <a:ext cx="679308" cy="558928"/>
          </a:xfrm>
          <a:custGeom>
            <a:avLst/>
            <a:gdLst/>
            <a:ahLst/>
            <a:cxnLst/>
            <a:rect l="l" t="t" r="r" b="b"/>
            <a:pathLst>
              <a:path w="5801" h="4773" extrusionOk="0">
                <a:moveTo>
                  <a:pt x="3977" y="1"/>
                </a:moveTo>
                <a:cubicBezTo>
                  <a:pt x="3560" y="1"/>
                  <a:pt x="3142" y="174"/>
                  <a:pt x="2836" y="487"/>
                </a:cubicBezTo>
                <a:lnTo>
                  <a:pt x="2816" y="497"/>
                </a:lnTo>
                <a:cubicBezTo>
                  <a:pt x="2514" y="212"/>
                  <a:pt x="2127" y="69"/>
                  <a:pt x="1740" y="69"/>
                </a:cubicBezTo>
                <a:cubicBezTo>
                  <a:pt x="1237" y="69"/>
                  <a:pt x="734" y="311"/>
                  <a:pt x="419" y="795"/>
                </a:cubicBezTo>
                <a:cubicBezTo>
                  <a:pt x="1" y="1422"/>
                  <a:pt x="140" y="2258"/>
                  <a:pt x="667" y="2795"/>
                </a:cubicBezTo>
                <a:lnTo>
                  <a:pt x="2528" y="4645"/>
                </a:lnTo>
                <a:cubicBezTo>
                  <a:pt x="2607" y="4730"/>
                  <a:pt x="2712" y="4772"/>
                  <a:pt x="2816" y="4772"/>
                </a:cubicBezTo>
                <a:cubicBezTo>
                  <a:pt x="2920" y="4772"/>
                  <a:pt x="3025" y="4730"/>
                  <a:pt x="3105" y="4645"/>
                </a:cubicBezTo>
                <a:lnTo>
                  <a:pt x="5074" y="2686"/>
                </a:lnTo>
                <a:cubicBezTo>
                  <a:pt x="5800" y="1959"/>
                  <a:pt x="5661" y="696"/>
                  <a:pt x="4656" y="169"/>
                </a:cubicBezTo>
                <a:cubicBezTo>
                  <a:pt x="4443" y="55"/>
                  <a:pt x="4210" y="1"/>
                  <a:pt x="3977"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5" name="Google Shape;1395;p24"/>
          <p:cNvSpPr/>
          <p:nvPr/>
        </p:nvSpPr>
        <p:spPr>
          <a:xfrm>
            <a:off x="678335" y="1484102"/>
            <a:ext cx="11024377" cy="4761537"/>
          </a:xfrm>
          <a:prstGeom prst="roundRect">
            <a:avLst>
              <a:gd name="adj" fmla="val 4523"/>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37269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1341"/>
        <p:cNvGrpSpPr/>
        <p:nvPr/>
      </p:nvGrpSpPr>
      <p:grpSpPr>
        <a:xfrm>
          <a:off x="0" y="0"/>
          <a:ext cx="0" cy="0"/>
          <a:chOff x="0" y="0"/>
          <a:chExt cx="0" cy="0"/>
        </a:xfrm>
      </p:grpSpPr>
      <p:grpSp>
        <p:nvGrpSpPr>
          <p:cNvPr id="1342" name="Google Shape;1342;p24"/>
          <p:cNvGrpSpPr/>
          <p:nvPr/>
        </p:nvGrpSpPr>
        <p:grpSpPr>
          <a:xfrm>
            <a:off x="0" y="-12372"/>
            <a:ext cx="12192000" cy="6858187"/>
            <a:chOff x="0" y="-9279"/>
            <a:chExt cx="9144000" cy="5143640"/>
          </a:xfrm>
        </p:grpSpPr>
        <p:cxnSp>
          <p:nvCxnSpPr>
            <p:cNvPr id="1343" name="Google Shape;1343;p24"/>
            <p:cNvCxnSpPr/>
            <p:nvPr/>
          </p:nvCxnSpPr>
          <p:spPr>
            <a:xfrm>
              <a:off x="0" y="1379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4" name="Google Shape;1344;p24"/>
            <p:cNvCxnSpPr/>
            <p:nvPr/>
          </p:nvCxnSpPr>
          <p:spPr>
            <a:xfrm>
              <a:off x="0" y="4872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5" name="Google Shape;1345;p24"/>
            <p:cNvCxnSpPr/>
            <p:nvPr/>
          </p:nvCxnSpPr>
          <p:spPr>
            <a:xfrm>
              <a:off x="0" y="8365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6" name="Google Shape;1346;p24"/>
            <p:cNvCxnSpPr/>
            <p:nvPr/>
          </p:nvCxnSpPr>
          <p:spPr>
            <a:xfrm>
              <a:off x="0" y="11858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7" name="Google Shape;1347;p24"/>
            <p:cNvCxnSpPr/>
            <p:nvPr/>
          </p:nvCxnSpPr>
          <p:spPr>
            <a:xfrm>
              <a:off x="0" y="15352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8" name="Google Shape;1348;p24"/>
            <p:cNvCxnSpPr/>
            <p:nvPr/>
          </p:nvCxnSpPr>
          <p:spPr>
            <a:xfrm>
              <a:off x="0" y="18845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9" name="Google Shape;1349;p24"/>
            <p:cNvCxnSpPr/>
            <p:nvPr/>
          </p:nvCxnSpPr>
          <p:spPr>
            <a:xfrm>
              <a:off x="0" y="22338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0" name="Google Shape;1350;p24"/>
            <p:cNvCxnSpPr/>
            <p:nvPr/>
          </p:nvCxnSpPr>
          <p:spPr>
            <a:xfrm>
              <a:off x="0" y="25831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1" name="Google Shape;1351;p24"/>
            <p:cNvCxnSpPr/>
            <p:nvPr/>
          </p:nvCxnSpPr>
          <p:spPr>
            <a:xfrm>
              <a:off x="0" y="29325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2" name="Google Shape;1352;p24"/>
            <p:cNvCxnSpPr/>
            <p:nvPr/>
          </p:nvCxnSpPr>
          <p:spPr>
            <a:xfrm>
              <a:off x="0" y="32818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3" name="Google Shape;1353;p24"/>
            <p:cNvCxnSpPr/>
            <p:nvPr/>
          </p:nvCxnSpPr>
          <p:spPr>
            <a:xfrm>
              <a:off x="0" y="36311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4" name="Google Shape;1354;p24"/>
            <p:cNvCxnSpPr/>
            <p:nvPr/>
          </p:nvCxnSpPr>
          <p:spPr>
            <a:xfrm>
              <a:off x="0" y="39804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5" name="Google Shape;1355;p24"/>
            <p:cNvCxnSpPr/>
            <p:nvPr/>
          </p:nvCxnSpPr>
          <p:spPr>
            <a:xfrm>
              <a:off x="0" y="43298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6" name="Google Shape;1356;p24"/>
            <p:cNvCxnSpPr/>
            <p:nvPr/>
          </p:nvCxnSpPr>
          <p:spPr>
            <a:xfrm>
              <a:off x="0" y="46791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7" name="Google Shape;1357;p24"/>
            <p:cNvCxnSpPr/>
            <p:nvPr/>
          </p:nvCxnSpPr>
          <p:spPr>
            <a:xfrm>
              <a:off x="0" y="5028450"/>
              <a:ext cx="9144000" cy="0"/>
            </a:xfrm>
            <a:prstGeom prst="straightConnector1">
              <a:avLst/>
            </a:prstGeom>
            <a:noFill/>
            <a:ln w="9525" cap="flat" cmpd="sng">
              <a:solidFill>
                <a:schemeClr val="accent3"/>
              </a:solidFill>
              <a:prstDash val="solid"/>
              <a:round/>
              <a:headEnd type="none" w="med" len="med"/>
              <a:tailEnd type="none" w="med" len="med"/>
            </a:ln>
          </p:spPr>
        </p:cxnSp>
        <p:grpSp>
          <p:nvGrpSpPr>
            <p:cNvPr id="1358" name="Google Shape;1358;p24"/>
            <p:cNvGrpSpPr/>
            <p:nvPr/>
          </p:nvGrpSpPr>
          <p:grpSpPr>
            <a:xfrm>
              <a:off x="254375" y="-9279"/>
              <a:ext cx="8644100" cy="5143640"/>
              <a:chOff x="330563" y="-180875"/>
              <a:chExt cx="8644100" cy="5349600"/>
            </a:xfrm>
          </p:grpSpPr>
          <p:cxnSp>
            <p:nvCxnSpPr>
              <p:cNvPr id="1359" name="Google Shape;1359;p24"/>
              <p:cNvCxnSpPr/>
              <p:nvPr/>
            </p:nvCxnSpPr>
            <p:spPr>
              <a:xfrm>
                <a:off x="3305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0" name="Google Shape;1360;p24"/>
              <p:cNvCxnSpPr/>
              <p:nvPr/>
            </p:nvCxnSpPr>
            <p:spPr>
              <a:xfrm>
                <a:off x="6786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1" name="Google Shape;1361;p24"/>
              <p:cNvCxnSpPr/>
              <p:nvPr/>
            </p:nvCxnSpPr>
            <p:spPr>
              <a:xfrm>
                <a:off x="10267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2" name="Google Shape;1362;p24"/>
              <p:cNvCxnSpPr/>
              <p:nvPr/>
            </p:nvCxnSpPr>
            <p:spPr>
              <a:xfrm>
                <a:off x="13749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3" name="Google Shape;1363;p24"/>
              <p:cNvCxnSpPr/>
              <p:nvPr/>
            </p:nvCxnSpPr>
            <p:spPr>
              <a:xfrm>
                <a:off x="17230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4" name="Google Shape;1364;p24"/>
              <p:cNvCxnSpPr/>
              <p:nvPr/>
            </p:nvCxnSpPr>
            <p:spPr>
              <a:xfrm>
                <a:off x="20711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5" name="Google Shape;1365;p24"/>
              <p:cNvCxnSpPr/>
              <p:nvPr/>
            </p:nvCxnSpPr>
            <p:spPr>
              <a:xfrm>
                <a:off x="24192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6" name="Google Shape;1366;p24"/>
              <p:cNvCxnSpPr/>
              <p:nvPr/>
            </p:nvCxnSpPr>
            <p:spPr>
              <a:xfrm>
                <a:off x="27673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7" name="Google Shape;1367;p24"/>
              <p:cNvCxnSpPr/>
              <p:nvPr/>
            </p:nvCxnSpPr>
            <p:spPr>
              <a:xfrm>
                <a:off x="31154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8" name="Google Shape;1368;p24"/>
              <p:cNvCxnSpPr/>
              <p:nvPr/>
            </p:nvCxnSpPr>
            <p:spPr>
              <a:xfrm>
                <a:off x="34635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9" name="Google Shape;1369;p24"/>
              <p:cNvCxnSpPr/>
              <p:nvPr/>
            </p:nvCxnSpPr>
            <p:spPr>
              <a:xfrm>
                <a:off x="38116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0" name="Google Shape;1370;p24"/>
              <p:cNvCxnSpPr/>
              <p:nvPr/>
            </p:nvCxnSpPr>
            <p:spPr>
              <a:xfrm>
                <a:off x="41598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1" name="Google Shape;1371;p24"/>
              <p:cNvCxnSpPr/>
              <p:nvPr/>
            </p:nvCxnSpPr>
            <p:spPr>
              <a:xfrm>
                <a:off x="45079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2" name="Google Shape;1372;p24"/>
              <p:cNvCxnSpPr/>
              <p:nvPr/>
            </p:nvCxnSpPr>
            <p:spPr>
              <a:xfrm>
                <a:off x="48560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3" name="Google Shape;1373;p24"/>
              <p:cNvCxnSpPr/>
              <p:nvPr/>
            </p:nvCxnSpPr>
            <p:spPr>
              <a:xfrm>
                <a:off x="52041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4" name="Google Shape;1374;p24"/>
              <p:cNvCxnSpPr/>
              <p:nvPr/>
            </p:nvCxnSpPr>
            <p:spPr>
              <a:xfrm>
                <a:off x="55522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5" name="Google Shape;1375;p24"/>
              <p:cNvCxnSpPr/>
              <p:nvPr/>
            </p:nvCxnSpPr>
            <p:spPr>
              <a:xfrm>
                <a:off x="59003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6" name="Google Shape;1376;p24"/>
              <p:cNvCxnSpPr/>
              <p:nvPr/>
            </p:nvCxnSpPr>
            <p:spPr>
              <a:xfrm>
                <a:off x="62484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7" name="Google Shape;1377;p24"/>
              <p:cNvCxnSpPr/>
              <p:nvPr/>
            </p:nvCxnSpPr>
            <p:spPr>
              <a:xfrm>
                <a:off x="65965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8" name="Google Shape;1378;p24"/>
              <p:cNvCxnSpPr/>
              <p:nvPr/>
            </p:nvCxnSpPr>
            <p:spPr>
              <a:xfrm>
                <a:off x="69447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9" name="Google Shape;1379;p24"/>
              <p:cNvCxnSpPr/>
              <p:nvPr/>
            </p:nvCxnSpPr>
            <p:spPr>
              <a:xfrm>
                <a:off x="72928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0" name="Google Shape;1380;p24"/>
              <p:cNvCxnSpPr/>
              <p:nvPr/>
            </p:nvCxnSpPr>
            <p:spPr>
              <a:xfrm>
                <a:off x="76409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1" name="Google Shape;1381;p24"/>
              <p:cNvCxnSpPr/>
              <p:nvPr/>
            </p:nvCxnSpPr>
            <p:spPr>
              <a:xfrm>
                <a:off x="79890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2" name="Google Shape;1382;p24"/>
              <p:cNvCxnSpPr/>
              <p:nvPr/>
            </p:nvCxnSpPr>
            <p:spPr>
              <a:xfrm>
                <a:off x="83371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3" name="Google Shape;1383;p24"/>
              <p:cNvCxnSpPr/>
              <p:nvPr/>
            </p:nvCxnSpPr>
            <p:spPr>
              <a:xfrm>
                <a:off x="86852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4" name="Google Shape;1384;p24"/>
              <p:cNvCxnSpPr/>
              <p:nvPr/>
            </p:nvCxnSpPr>
            <p:spPr>
              <a:xfrm>
                <a:off x="8974663" y="-180875"/>
                <a:ext cx="0" cy="5349600"/>
              </a:xfrm>
              <a:prstGeom prst="straightConnector1">
                <a:avLst/>
              </a:prstGeom>
              <a:noFill/>
              <a:ln w="9525" cap="flat" cmpd="sng">
                <a:solidFill>
                  <a:schemeClr val="accent3"/>
                </a:solidFill>
                <a:prstDash val="solid"/>
                <a:round/>
                <a:headEnd type="none" w="med" len="med"/>
                <a:tailEnd type="none" w="med" len="med"/>
              </a:ln>
            </p:spPr>
          </p:cxnSp>
        </p:grpSp>
      </p:grpSp>
      <p:sp>
        <p:nvSpPr>
          <p:cNvPr id="1385" name="Google Shape;1385;p24"/>
          <p:cNvSpPr/>
          <p:nvPr/>
        </p:nvSpPr>
        <p:spPr>
          <a:xfrm rot="-2108708">
            <a:off x="-269868" y="3682937"/>
            <a:ext cx="1094846" cy="1824105"/>
          </a:xfrm>
          <a:custGeom>
            <a:avLst/>
            <a:gdLst/>
            <a:ahLst/>
            <a:cxnLst/>
            <a:rect l="l" t="t" r="r" b="b"/>
            <a:pathLst>
              <a:path w="10874" h="18117" fill="none" extrusionOk="0">
                <a:moveTo>
                  <a:pt x="10784" y="4587"/>
                </a:moveTo>
                <a:cubicBezTo>
                  <a:pt x="10873" y="4030"/>
                  <a:pt x="10575" y="3492"/>
                  <a:pt x="10287" y="3005"/>
                </a:cubicBezTo>
                <a:cubicBezTo>
                  <a:pt x="9511" y="1702"/>
                  <a:pt x="8516" y="249"/>
                  <a:pt x="7004" y="110"/>
                </a:cubicBezTo>
                <a:cubicBezTo>
                  <a:pt x="5899" y="1"/>
                  <a:pt x="4815" y="707"/>
                  <a:pt x="4298" y="1682"/>
                </a:cubicBezTo>
                <a:cubicBezTo>
                  <a:pt x="3770" y="2657"/>
                  <a:pt x="3761" y="3851"/>
                  <a:pt x="4079" y="4915"/>
                </a:cubicBezTo>
                <a:cubicBezTo>
                  <a:pt x="4318" y="5721"/>
                  <a:pt x="4775" y="6507"/>
                  <a:pt x="5521" y="6885"/>
                </a:cubicBezTo>
                <a:cubicBezTo>
                  <a:pt x="6267" y="7263"/>
                  <a:pt x="7332" y="7064"/>
                  <a:pt x="7710" y="6318"/>
                </a:cubicBezTo>
                <a:cubicBezTo>
                  <a:pt x="8058" y="5631"/>
                  <a:pt x="7690" y="4726"/>
                  <a:pt x="7014" y="4358"/>
                </a:cubicBezTo>
                <a:cubicBezTo>
                  <a:pt x="6337" y="3980"/>
                  <a:pt x="5472" y="4099"/>
                  <a:pt x="4825" y="4497"/>
                </a:cubicBezTo>
                <a:cubicBezTo>
                  <a:pt x="4467" y="4726"/>
                  <a:pt x="4149" y="5024"/>
                  <a:pt x="3959" y="5402"/>
                </a:cubicBezTo>
                <a:cubicBezTo>
                  <a:pt x="3412" y="6437"/>
                  <a:pt x="3850" y="7691"/>
                  <a:pt x="4089" y="8835"/>
                </a:cubicBezTo>
                <a:cubicBezTo>
                  <a:pt x="4357" y="10118"/>
                  <a:pt x="4377" y="11461"/>
                  <a:pt x="4129" y="12744"/>
                </a:cubicBezTo>
                <a:cubicBezTo>
                  <a:pt x="4029" y="13291"/>
                  <a:pt x="3860" y="13858"/>
                  <a:pt x="3442" y="14226"/>
                </a:cubicBezTo>
                <a:cubicBezTo>
                  <a:pt x="3184" y="14445"/>
                  <a:pt x="2845" y="14575"/>
                  <a:pt x="2507" y="14644"/>
                </a:cubicBezTo>
                <a:cubicBezTo>
                  <a:pt x="1443" y="14833"/>
                  <a:pt x="159" y="14187"/>
                  <a:pt x="80" y="13122"/>
                </a:cubicBezTo>
                <a:cubicBezTo>
                  <a:pt x="0" y="12038"/>
                  <a:pt x="1234" y="11202"/>
                  <a:pt x="2298" y="11371"/>
                </a:cubicBezTo>
                <a:cubicBezTo>
                  <a:pt x="3373" y="11530"/>
                  <a:pt x="4208" y="12386"/>
                  <a:pt x="4755" y="13321"/>
                </a:cubicBezTo>
                <a:cubicBezTo>
                  <a:pt x="5302" y="14256"/>
                  <a:pt x="5641" y="15311"/>
                  <a:pt x="6198" y="16236"/>
                </a:cubicBezTo>
                <a:cubicBezTo>
                  <a:pt x="6755" y="17161"/>
                  <a:pt x="7630" y="17997"/>
                  <a:pt x="8705" y="1811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6" name="Google Shape;1386;p24"/>
          <p:cNvSpPr/>
          <p:nvPr/>
        </p:nvSpPr>
        <p:spPr>
          <a:xfrm rot="2848518">
            <a:off x="10078115" y="2048705"/>
            <a:ext cx="1034398" cy="1575773"/>
          </a:xfrm>
          <a:custGeom>
            <a:avLst/>
            <a:gdLst/>
            <a:ahLst/>
            <a:cxnLst/>
            <a:rect l="l" t="t" r="r" b="b"/>
            <a:pathLst>
              <a:path w="8686" h="13232" fill="none" extrusionOk="0">
                <a:moveTo>
                  <a:pt x="6407" y="13231"/>
                </a:moveTo>
                <a:cubicBezTo>
                  <a:pt x="5462" y="12356"/>
                  <a:pt x="4756" y="11172"/>
                  <a:pt x="4646" y="9889"/>
                </a:cubicBezTo>
                <a:cubicBezTo>
                  <a:pt x="4547" y="8606"/>
                  <a:pt x="5124" y="7233"/>
                  <a:pt x="6238" y="6596"/>
                </a:cubicBezTo>
                <a:cubicBezTo>
                  <a:pt x="6835" y="6248"/>
                  <a:pt x="7641" y="6148"/>
                  <a:pt x="8168" y="6596"/>
                </a:cubicBezTo>
                <a:cubicBezTo>
                  <a:pt x="8685" y="7034"/>
                  <a:pt x="8546" y="8098"/>
                  <a:pt x="7870" y="8198"/>
                </a:cubicBezTo>
                <a:cubicBezTo>
                  <a:pt x="7651" y="8228"/>
                  <a:pt x="7422" y="8158"/>
                  <a:pt x="7213" y="8088"/>
                </a:cubicBezTo>
                <a:cubicBezTo>
                  <a:pt x="6656" y="7909"/>
                  <a:pt x="6079" y="7710"/>
                  <a:pt x="5681" y="7272"/>
                </a:cubicBezTo>
                <a:cubicBezTo>
                  <a:pt x="5203" y="6745"/>
                  <a:pt x="5094" y="5969"/>
                  <a:pt x="5134" y="5263"/>
                </a:cubicBezTo>
                <a:cubicBezTo>
                  <a:pt x="5164" y="4547"/>
                  <a:pt x="5303" y="3830"/>
                  <a:pt x="5213" y="3114"/>
                </a:cubicBezTo>
                <a:cubicBezTo>
                  <a:pt x="5074" y="1980"/>
                  <a:pt x="4308" y="936"/>
                  <a:pt x="3264" y="468"/>
                </a:cubicBezTo>
                <a:cubicBezTo>
                  <a:pt x="2219" y="0"/>
                  <a:pt x="936" y="120"/>
                  <a:pt x="1" y="77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7" name="Google Shape;1387;p24"/>
          <p:cNvSpPr/>
          <p:nvPr/>
        </p:nvSpPr>
        <p:spPr>
          <a:xfrm>
            <a:off x="430693" y="472633"/>
            <a:ext cx="11433941" cy="5988934"/>
          </a:xfrm>
          <a:custGeom>
            <a:avLst/>
            <a:gdLst/>
            <a:ahLst/>
            <a:cxnLst/>
            <a:rect l="l" t="t" r="r" b="b"/>
            <a:pathLst>
              <a:path w="92250" h="59720" extrusionOk="0">
                <a:moveTo>
                  <a:pt x="1563" y="1"/>
                </a:moveTo>
                <a:cubicBezTo>
                  <a:pt x="697" y="1"/>
                  <a:pt x="1" y="707"/>
                  <a:pt x="1" y="1563"/>
                </a:cubicBezTo>
                <a:lnTo>
                  <a:pt x="1" y="58148"/>
                </a:lnTo>
                <a:cubicBezTo>
                  <a:pt x="1" y="59013"/>
                  <a:pt x="697" y="59719"/>
                  <a:pt x="1563" y="59719"/>
                </a:cubicBezTo>
                <a:lnTo>
                  <a:pt x="90678" y="59719"/>
                </a:lnTo>
                <a:cubicBezTo>
                  <a:pt x="91543" y="59719"/>
                  <a:pt x="92250" y="59013"/>
                  <a:pt x="92250" y="58148"/>
                </a:cubicBezTo>
                <a:lnTo>
                  <a:pt x="92250" y="1563"/>
                </a:lnTo>
                <a:cubicBezTo>
                  <a:pt x="92250" y="707"/>
                  <a:pt x="91543" y="1"/>
                  <a:pt x="9067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8" name="Google Shape;1388;p24"/>
          <p:cNvSpPr/>
          <p:nvPr/>
        </p:nvSpPr>
        <p:spPr>
          <a:xfrm>
            <a:off x="430693" y="465828"/>
            <a:ext cx="11442808" cy="854115"/>
          </a:xfrm>
          <a:custGeom>
            <a:avLst/>
            <a:gdLst/>
            <a:ahLst/>
            <a:cxnLst/>
            <a:rect l="l" t="t" r="r" b="b"/>
            <a:pathLst>
              <a:path w="92717" h="8517" extrusionOk="0">
                <a:moveTo>
                  <a:pt x="1274" y="1"/>
                </a:moveTo>
                <a:cubicBezTo>
                  <a:pt x="567" y="1"/>
                  <a:pt x="0" y="568"/>
                  <a:pt x="0" y="1274"/>
                </a:cubicBezTo>
                <a:lnTo>
                  <a:pt x="0" y="7770"/>
                </a:lnTo>
                <a:cubicBezTo>
                  <a:pt x="0" y="8178"/>
                  <a:pt x="329" y="8516"/>
                  <a:pt x="746" y="8516"/>
                </a:cubicBezTo>
                <a:lnTo>
                  <a:pt x="91981" y="8516"/>
                </a:lnTo>
                <a:cubicBezTo>
                  <a:pt x="92389" y="8516"/>
                  <a:pt x="92717" y="8178"/>
                  <a:pt x="92717" y="7770"/>
                </a:cubicBezTo>
                <a:lnTo>
                  <a:pt x="92717" y="1274"/>
                </a:lnTo>
                <a:cubicBezTo>
                  <a:pt x="92717" y="568"/>
                  <a:pt x="92150" y="1"/>
                  <a:pt x="91453"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9" name="Google Shape;1389;p24"/>
          <p:cNvSpPr/>
          <p:nvPr/>
        </p:nvSpPr>
        <p:spPr>
          <a:xfrm>
            <a:off x="10931863" y="549064"/>
            <a:ext cx="215092" cy="215092"/>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0" name="Google Shape;1390;p24"/>
          <p:cNvSpPr/>
          <p:nvPr/>
        </p:nvSpPr>
        <p:spPr>
          <a:xfrm>
            <a:off x="11236930" y="549064"/>
            <a:ext cx="215092" cy="215092"/>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1" name="Google Shape;1391;p24"/>
          <p:cNvSpPr/>
          <p:nvPr/>
        </p:nvSpPr>
        <p:spPr>
          <a:xfrm>
            <a:off x="11541997" y="549064"/>
            <a:ext cx="215092" cy="215092"/>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2" name="Google Shape;1392;p24"/>
          <p:cNvSpPr txBox="1">
            <a:spLocks noGrp="1"/>
          </p:cNvSpPr>
          <p:nvPr>
            <p:ph type="ctrTitle"/>
          </p:nvPr>
        </p:nvSpPr>
        <p:spPr>
          <a:xfrm>
            <a:off x="2889486" y="764156"/>
            <a:ext cx="5967806" cy="1345328"/>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200"/>
              <a:buNone/>
              <a:defRPr sz="4000" b="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pic>
        <p:nvPicPr>
          <p:cNvPr id="1393" name="Google Shape;1393;p24"/>
          <p:cNvPicPr preferRelativeResize="0"/>
          <p:nvPr/>
        </p:nvPicPr>
        <p:blipFill rotWithShape="1">
          <a:blip r:embed="rId2">
            <a:alphaModFix/>
          </a:blip>
          <a:srcRect l="7663" t="25024" r="8118" b="10397"/>
          <a:stretch/>
        </p:blipFill>
        <p:spPr>
          <a:xfrm>
            <a:off x="408553" y="1521719"/>
            <a:ext cx="11431985" cy="4930605"/>
          </a:xfrm>
          <a:prstGeom prst="rect">
            <a:avLst/>
          </a:prstGeom>
          <a:noFill/>
          <a:ln>
            <a:noFill/>
          </a:ln>
        </p:spPr>
      </p:pic>
      <p:sp>
        <p:nvSpPr>
          <p:cNvPr id="1394" name="Google Shape;1394;p24"/>
          <p:cNvSpPr/>
          <p:nvPr/>
        </p:nvSpPr>
        <p:spPr>
          <a:xfrm>
            <a:off x="470869" y="603483"/>
            <a:ext cx="679308" cy="558928"/>
          </a:xfrm>
          <a:custGeom>
            <a:avLst/>
            <a:gdLst/>
            <a:ahLst/>
            <a:cxnLst/>
            <a:rect l="l" t="t" r="r" b="b"/>
            <a:pathLst>
              <a:path w="5801" h="4773" extrusionOk="0">
                <a:moveTo>
                  <a:pt x="3977" y="1"/>
                </a:moveTo>
                <a:cubicBezTo>
                  <a:pt x="3560" y="1"/>
                  <a:pt x="3142" y="174"/>
                  <a:pt x="2836" y="487"/>
                </a:cubicBezTo>
                <a:lnTo>
                  <a:pt x="2816" y="497"/>
                </a:lnTo>
                <a:cubicBezTo>
                  <a:pt x="2514" y="212"/>
                  <a:pt x="2127" y="69"/>
                  <a:pt x="1740" y="69"/>
                </a:cubicBezTo>
                <a:cubicBezTo>
                  <a:pt x="1237" y="69"/>
                  <a:pt x="734" y="311"/>
                  <a:pt x="419" y="795"/>
                </a:cubicBezTo>
                <a:cubicBezTo>
                  <a:pt x="1" y="1422"/>
                  <a:pt x="140" y="2258"/>
                  <a:pt x="667" y="2795"/>
                </a:cubicBezTo>
                <a:lnTo>
                  <a:pt x="2528" y="4645"/>
                </a:lnTo>
                <a:cubicBezTo>
                  <a:pt x="2607" y="4730"/>
                  <a:pt x="2712" y="4772"/>
                  <a:pt x="2816" y="4772"/>
                </a:cubicBezTo>
                <a:cubicBezTo>
                  <a:pt x="2920" y="4772"/>
                  <a:pt x="3025" y="4730"/>
                  <a:pt x="3105" y="4645"/>
                </a:cubicBezTo>
                <a:lnTo>
                  <a:pt x="5074" y="2686"/>
                </a:lnTo>
                <a:cubicBezTo>
                  <a:pt x="5800" y="1959"/>
                  <a:pt x="5661" y="696"/>
                  <a:pt x="4656" y="169"/>
                </a:cubicBezTo>
                <a:cubicBezTo>
                  <a:pt x="4443" y="55"/>
                  <a:pt x="4210" y="1"/>
                  <a:pt x="3977"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5" name="Google Shape;1395;p24"/>
          <p:cNvSpPr/>
          <p:nvPr/>
        </p:nvSpPr>
        <p:spPr>
          <a:xfrm>
            <a:off x="678335" y="1484102"/>
            <a:ext cx="11024377" cy="4761537"/>
          </a:xfrm>
          <a:prstGeom prst="roundRect">
            <a:avLst>
              <a:gd name="adj" fmla="val 4523"/>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4689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1341"/>
        <p:cNvGrpSpPr/>
        <p:nvPr/>
      </p:nvGrpSpPr>
      <p:grpSpPr>
        <a:xfrm>
          <a:off x="0" y="0"/>
          <a:ext cx="0" cy="0"/>
          <a:chOff x="0" y="0"/>
          <a:chExt cx="0" cy="0"/>
        </a:xfrm>
      </p:grpSpPr>
      <p:grpSp>
        <p:nvGrpSpPr>
          <p:cNvPr id="1342" name="Google Shape;1342;p24"/>
          <p:cNvGrpSpPr/>
          <p:nvPr/>
        </p:nvGrpSpPr>
        <p:grpSpPr>
          <a:xfrm>
            <a:off x="0" y="-12372"/>
            <a:ext cx="12192000" cy="6858187"/>
            <a:chOff x="0" y="-9279"/>
            <a:chExt cx="9144000" cy="5143640"/>
          </a:xfrm>
        </p:grpSpPr>
        <p:cxnSp>
          <p:nvCxnSpPr>
            <p:cNvPr id="1343" name="Google Shape;1343;p24"/>
            <p:cNvCxnSpPr/>
            <p:nvPr/>
          </p:nvCxnSpPr>
          <p:spPr>
            <a:xfrm>
              <a:off x="0" y="1379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4" name="Google Shape;1344;p24"/>
            <p:cNvCxnSpPr/>
            <p:nvPr/>
          </p:nvCxnSpPr>
          <p:spPr>
            <a:xfrm>
              <a:off x="0" y="4872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5" name="Google Shape;1345;p24"/>
            <p:cNvCxnSpPr/>
            <p:nvPr/>
          </p:nvCxnSpPr>
          <p:spPr>
            <a:xfrm>
              <a:off x="0" y="8365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6" name="Google Shape;1346;p24"/>
            <p:cNvCxnSpPr/>
            <p:nvPr/>
          </p:nvCxnSpPr>
          <p:spPr>
            <a:xfrm>
              <a:off x="0" y="11858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7" name="Google Shape;1347;p24"/>
            <p:cNvCxnSpPr/>
            <p:nvPr/>
          </p:nvCxnSpPr>
          <p:spPr>
            <a:xfrm>
              <a:off x="0" y="15352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8" name="Google Shape;1348;p24"/>
            <p:cNvCxnSpPr/>
            <p:nvPr/>
          </p:nvCxnSpPr>
          <p:spPr>
            <a:xfrm>
              <a:off x="0" y="18845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9" name="Google Shape;1349;p24"/>
            <p:cNvCxnSpPr/>
            <p:nvPr/>
          </p:nvCxnSpPr>
          <p:spPr>
            <a:xfrm>
              <a:off x="0" y="22338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0" name="Google Shape;1350;p24"/>
            <p:cNvCxnSpPr/>
            <p:nvPr/>
          </p:nvCxnSpPr>
          <p:spPr>
            <a:xfrm>
              <a:off x="0" y="25831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1" name="Google Shape;1351;p24"/>
            <p:cNvCxnSpPr/>
            <p:nvPr/>
          </p:nvCxnSpPr>
          <p:spPr>
            <a:xfrm>
              <a:off x="0" y="29325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2" name="Google Shape;1352;p24"/>
            <p:cNvCxnSpPr/>
            <p:nvPr/>
          </p:nvCxnSpPr>
          <p:spPr>
            <a:xfrm>
              <a:off x="0" y="32818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3" name="Google Shape;1353;p24"/>
            <p:cNvCxnSpPr/>
            <p:nvPr/>
          </p:nvCxnSpPr>
          <p:spPr>
            <a:xfrm>
              <a:off x="0" y="36311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4" name="Google Shape;1354;p24"/>
            <p:cNvCxnSpPr/>
            <p:nvPr/>
          </p:nvCxnSpPr>
          <p:spPr>
            <a:xfrm>
              <a:off x="0" y="39804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5" name="Google Shape;1355;p24"/>
            <p:cNvCxnSpPr/>
            <p:nvPr/>
          </p:nvCxnSpPr>
          <p:spPr>
            <a:xfrm>
              <a:off x="0" y="43298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6" name="Google Shape;1356;p24"/>
            <p:cNvCxnSpPr/>
            <p:nvPr/>
          </p:nvCxnSpPr>
          <p:spPr>
            <a:xfrm>
              <a:off x="0" y="46791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7" name="Google Shape;1357;p24"/>
            <p:cNvCxnSpPr/>
            <p:nvPr/>
          </p:nvCxnSpPr>
          <p:spPr>
            <a:xfrm>
              <a:off x="0" y="5028450"/>
              <a:ext cx="9144000" cy="0"/>
            </a:xfrm>
            <a:prstGeom prst="straightConnector1">
              <a:avLst/>
            </a:prstGeom>
            <a:noFill/>
            <a:ln w="9525" cap="flat" cmpd="sng">
              <a:solidFill>
                <a:schemeClr val="accent3"/>
              </a:solidFill>
              <a:prstDash val="solid"/>
              <a:round/>
              <a:headEnd type="none" w="med" len="med"/>
              <a:tailEnd type="none" w="med" len="med"/>
            </a:ln>
          </p:spPr>
        </p:cxnSp>
        <p:grpSp>
          <p:nvGrpSpPr>
            <p:cNvPr id="1358" name="Google Shape;1358;p24"/>
            <p:cNvGrpSpPr/>
            <p:nvPr/>
          </p:nvGrpSpPr>
          <p:grpSpPr>
            <a:xfrm>
              <a:off x="254375" y="-9279"/>
              <a:ext cx="8644100" cy="5143640"/>
              <a:chOff x="330563" y="-180875"/>
              <a:chExt cx="8644100" cy="5349600"/>
            </a:xfrm>
          </p:grpSpPr>
          <p:cxnSp>
            <p:nvCxnSpPr>
              <p:cNvPr id="1359" name="Google Shape;1359;p24"/>
              <p:cNvCxnSpPr/>
              <p:nvPr/>
            </p:nvCxnSpPr>
            <p:spPr>
              <a:xfrm>
                <a:off x="3305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0" name="Google Shape;1360;p24"/>
              <p:cNvCxnSpPr/>
              <p:nvPr/>
            </p:nvCxnSpPr>
            <p:spPr>
              <a:xfrm>
                <a:off x="6786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1" name="Google Shape;1361;p24"/>
              <p:cNvCxnSpPr/>
              <p:nvPr/>
            </p:nvCxnSpPr>
            <p:spPr>
              <a:xfrm>
                <a:off x="10267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2" name="Google Shape;1362;p24"/>
              <p:cNvCxnSpPr/>
              <p:nvPr/>
            </p:nvCxnSpPr>
            <p:spPr>
              <a:xfrm>
                <a:off x="13749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3" name="Google Shape;1363;p24"/>
              <p:cNvCxnSpPr/>
              <p:nvPr/>
            </p:nvCxnSpPr>
            <p:spPr>
              <a:xfrm>
                <a:off x="17230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4" name="Google Shape;1364;p24"/>
              <p:cNvCxnSpPr/>
              <p:nvPr/>
            </p:nvCxnSpPr>
            <p:spPr>
              <a:xfrm>
                <a:off x="20711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5" name="Google Shape;1365;p24"/>
              <p:cNvCxnSpPr/>
              <p:nvPr/>
            </p:nvCxnSpPr>
            <p:spPr>
              <a:xfrm>
                <a:off x="24192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6" name="Google Shape;1366;p24"/>
              <p:cNvCxnSpPr/>
              <p:nvPr/>
            </p:nvCxnSpPr>
            <p:spPr>
              <a:xfrm>
                <a:off x="27673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7" name="Google Shape;1367;p24"/>
              <p:cNvCxnSpPr/>
              <p:nvPr/>
            </p:nvCxnSpPr>
            <p:spPr>
              <a:xfrm>
                <a:off x="31154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8" name="Google Shape;1368;p24"/>
              <p:cNvCxnSpPr/>
              <p:nvPr/>
            </p:nvCxnSpPr>
            <p:spPr>
              <a:xfrm>
                <a:off x="34635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9" name="Google Shape;1369;p24"/>
              <p:cNvCxnSpPr/>
              <p:nvPr/>
            </p:nvCxnSpPr>
            <p:spPr>
              <a:xfrm>
                <a:off x="38116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0" name="Google Shape;1370;p24"/>
              <p:cNvCxnSpPr/>
              <p:nvPr/>
            </p:nvCxnSpPr>
            <p:spPr>
              <a:xfrm>
                <a:off x="41598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1" name="Google Shape;1371;p24"/>
              <p:cNvCxnSpPr/>
              <p:nvPr/>
            </p:nvCxnSpPr>
            <p:spPr>
              <a:xfrm>
                <a:off x="45079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2" name="Google Shape;1372;p24"/>
              <p:cNvCxnSpPr/>
              <p:nvPr/>
            </p:nvCxnSpPr>
            <p:spPr>
              <a:xfrm>
                <a:off x="48560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3" name="Google Shape;1373;p24"/>
              <p:cNvCxnSpPr/>
              <p:nvPr/>
            </p:nvCxnSpPr>
            <p:spPr>
              <a:xfrm>
                <a:off x="52041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4" name="Google Shape;1374;p24"/>
              <p:cNvCxnSpPr/>
              <p:nvPr/>
            </p:nvCxnSpPr>
            <p:spPr>
              <a:xfrm>
                <a:off x="55522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5" name="Google Shape;1375;p24"/>
              <p:cNvCxnSpPr/>
              <p:nvPr/>
            </p:nvCxnSpPr>
            <p:spPr>
              <a:xfrm>
                <a:off x="59003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6" name="Google Shape;1376;p24"/>
              <p:cNvCxnSpPr/>
              <p:nvPr/>
            </p:nvCxnSpPr>
            <p:spPr>
              <a:xfrm>
                <a:off x="62484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7" name="Google Shape;1377;p24"/>
              <p:cNvCxnSpPr/>
              <p:nvPr/>
            </p:nvCxnSpPr>
            <p:spPr>
              <a:xfrm>
                <a:off x="65965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8" name="Google Shape;1378;p24"/>
              <p:cNvCxnSpPr/>
              <p:nvPr/>
            </p:nvCxnSpPr>
            <p:spPr>
              <a:xfrm>
                <a:off x="69447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9" name="Google Shape;1379;p24"/>
              <p:cNvCxnSpPr/>
              <p:nvPr/>
            </p:nvCxnSpPr>
            <p:spPr>
              <a:xfrm>
                <a:off x="72928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0" name="Google Shape;1380;p24"/>
              <p:cNvCxnSpPr/>
              <p:nvPr/>
            </p:nvCxnSpPr>
            <p:spPr>
              <a:xfrm>
                <a:off x="76409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1" name="Google Shape;1381;p24"/>
              <p:cNvCxnSpPr/>
              <p:nvPr/>
            </p:nvCxnSpPr>
            <p:spPr>
              <a:xfrm>
                <a:off x="79890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2" name="Google Shape;1382;p24"/>
              <p:cNvCxnSpPr/>
              <p:nvPr/>
            </p:nvCxnSpPr>
            <p:spPr>
              <a:xfrm>
                <a:off x="83371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3" name="Google Shape;1383;p24"/>
              <p:cNvCxnSpPr/>
              <p:nvPr/>
            </p:nvCxnSpPr>
            <p:spPr>
              <a:xfrm>
                <a:off x="86852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4" name="Google Shape;1384;p24"/>
              <p:cNvCxnSpPr/>
              <p:nvPr/>
            </p:nvCxnSpPr>
            <p:spPr>
              <a:xfrm>
                <a:off x="8974663" y="-180875"/>
                <a:ext cx="0" cy="5349600"/>
              </a:xfrm>
              <a:prstGeom prst="straightConnector1">
                <a:avLst/>
              </a:prstGeom>
              <a:noFill/>
              <a:ln w="9525" cap="flat" cmpd="sng">
                <a:solidFill>
                  <a:schemeClr val="accent3"/>
                </a:solidFill>
                <a:prstDash val="solid"/>
                <a:round/>
                <a:headEnd type="none" w="med" len="med"/>
                <a:tailEnd type="none" w="med" len="med"/>
              </a:ln>
            </p:spPr>
          </p:cxnSp>
        </p:grpSp>
      </p:grpSp>
      <p:sp>
        <p:nvSpPr>
          <p:cNvPr id="1385" name="Google Shape;1385;p24"/>
          <p:cNvSpPr/>
          <p:nvPr/>
        </p:nvSpPr>
        <p:spPr>
          <a:xfrm rot="-2108708">
            <a:off x="-269868" y="3682937"/>
            <a:ext cx="1094846" cy="1824105"/>
          </a:xfrm>
          <a:custGeom>
            <a:avLst/>
            <a:gdLst/>
            <a:ahLst/>
            <a:cxnLst/>
            <a:rect l="l" t="t" r="r" b="b"/>
            <a:pathLst>
              <a:path w="10874" h="18117" fill="none" extrusionOk="0">
                <a:moveTo>
                  <a:pt x="10784" y="4587"/>
                </a:moveTo>
                <a:cubicBezTo>
                  <a:pt x="10873" y="4030"/>
                  <a:pt x="10575" y="3492"/>
                  <a:pt x="10287" y="3005"/>
                </a:cubicBezTo>
                <a:cubicBezTo>
                  <a:pt x="9511" y="1702"/>
                  <a:pt x="8516" y="249"/>
                  <a:pt x="7004" y="110"/>
                </a:cubicBezTo>
                <a:cubicBezTo>
                  <a:pt x="5899" y="1"/>
                  <a:pt x="4815" y="707"/>
                  <a:pt x="4298" y="1682"/>
                </a:cubicBezTo>
                <a:cubicBezTo>
                  <a:pt x="3770" y="2657"/>
                  <a:pt x="3761" y="3851"/>
                  <a:pt x="4079" y="4915"/>
                </a:cubicBezTo>
                <a:cubicBezTo>
                  <a:pt x="4318" y="5721"/>
                  <a:pt x="4775" y="6507"/>
                  <a:pt x="5521" y="6885"/>
                </a:cubicBezTo>
                <a:cubicBezTo>
                  <a:pt x="6267" y="7263"/>
                  <a:pt x="7332" y="7064"/>
                  <a:pt x="7710" y="6318"/>
                </a:cubicBezTo>
                <a:cubicBezTo>
                  <a:pt x="8058" y="5631"/>
                  <a:pt x="7690" y="4726"/>
                  <a:pt x="7014" y="4358"/>
                </a:cubicBezTo>
                <a:cubicBezTo>
                  <a:pt x="6337" y="3980"/>
                  <a:pt x="5472" y="4099"/>
                  <a:pt x="4825" y="4497"/>
                </a:cubicBezTo>
                <a:cubicBezTo>
                  <a:pt x="4467" y="4726"/>
                  <a:pt x="4149" y="5024"/>
                  <a:pt x="3959" y="5402"/>
                </a:cubicBezTo>
                <a:cubicBezTo>
                  <a:pt x="3412" y="6437"/>
                  <a:pt x="3850" y="7691"/>
                  <a:pt x="4089" y="8835"/>
                </a:cubicBezTo>
                <a:cubicBezTo>
                  <a:pt x="4357" y="10118"/>
                  <a:pt x="4377" y="11461"/>
                  <a:pt x="4129" y="12744"/>
                </a:cubicBezTo>
                <a:cubicBezTo>
                  <a:pt x="4029" y="13291"/>
                  <a:pt x="3860" y="13858"/>
                  <a:pt x="3442" y="14226"/>
                </a:cubicBezTo>
                <a:cubicBezTo>
                  <a:pt x="3184" y="14445"/>
                  <a:pt x="2845" y="14575"/>
                  <a:pt x="2507" y="14644"/>
                </a:cubicBezTo>
                <a:cubicBezTo>
                  <a:pt x="1443" y="14833"/>
                  <a:pt x="159" y="14187"/>
                  <a:pt x="80" y="13122"/>
                </a:cubicBezTo>
                <a:cubicBezTo>
                  <a:pt x="0" y="12038"/>
                  <a:pt x="1234" y="11202"/>
                  <a:pt x="2298" y="11371"/>
                </a:cubicBezTo>
                <a:cubicBezTo>
                  <a:pt x="3373" y="11530"/>
                  <a:pt x="4208" y="12386"/>
                  <a:pt x="4755" y="13321"/>
                </a:cubicBezTo>
                <a:cubicBezTo>
                  <a:pt x="5302" y="14256"/>
                  <a:pt x="5641" y="15311"/>
                  <a:pt x="6198" y="16236"/>
                </a:cubicBezTo>
                <a:cubicBezTo>
                  <a:pt x="6755" y="17161"/>
                  <a:pt x="7630" y="17997"/>
                  <a:pt x="8705" y="1811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6" name="Google Shape;1386;p24"/>
          <p:cNvSpPr/>
          <p:nvPr/>
        </p:nvSpPr>
        <p:spPr>
          <a:xfrm rot="2848518">
            <a:off x="10078115" y="2048705"/>
            <a:ext cx="1034398" cy="1575773"/>
          </a:xfrm>
          <a:custGeom>
            <a:avLst/>
            <a:gdLst/>
            <a:ahLst/>
            <a:cxnLst/>
            <a:rect l="l" t="t" r="r" b="b"/>
            <a:pathLst>
              <a:path w="8686" h="13232" fill="none" extrusionOk="0">
                <a:moveTo>
                  <a:pt x="6407" y="13231"/>
                </a:moveTo>
                <a:cubicBezTo>
                  <a:pt x="5462" y="12356"/>
                  <a:pt x="4756" y="11172"/>
                  <a:pt x="4646" y="9889"/>
                </a:cubicBezTo>
                <a:cubicBezTo>
                  <a:pt x="4547" y="8606"/>
                  <a:pt x="5124" y="7233"/>
                  <a:pt x="6238" y="6596"/>
                </a:cubicBezTo>
                <a:cubicBezTo>
                  <a:pt x="6835" y="6248"/>
                  <a:pt x="7641" y="6148"/>
                  <a:pt x="8168" y="6596"/>
                </a:cubicBezTo>
                <a:cubicBezTo>
                  <a:pt x="8685" y="7034"/>
                  <a:pt x="8546" y="8098"/>
                  <a:pt x="7870" y="8198"/>
                </a:cubicBezTo>
                <a:cubicBezTo>
                  <a:pt x="7651" y="8228"/>
                  <a:pt x="7422" y="8158"/>
                  <a:pt x="7213" y="8088"/>
                </a:cubicBezTo>
                <a:cubicBezTo>
                  <a:pt x="6656" y="7909"/>
                  <a:pt x="6079" y="7710"/>
                  <a:pt x="5681" y="7272"/>
                </a:cubicBezTo>
                <a:cubicBezTo>
                  <a:pt x="5203" y="6745"/>
                  <a:pt x="5094" y="5969"/>
                  <a:pt x="5134" y="5263"/>
                </a:cubicBezTo>
                <a:cubicBezTo>
                  <a:pt x="5164" y="4547"/>
                  <a:pt x="5303" y="3830"/>
                  <a:pt x="5213" y="3114"/>
                </a:cubicBezTo>
                <a:cubicBezTo>
                  <a:pt x="5074" y="1980"/>
                  <a:pt x="4308" y="936"/>
                  <a:pt x="3264" y="468"/>
                </a:cubicBezTo>
                <a:cubicBezTo>
                  <a:pt x="2219" y="0"/>
                  <a:pt x="936" y="120"/>
                  <a:pt x="1" y="77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7" name="Google Shape;1387;p24"/>
          <p:cNvSpPr/>
          <p:nvPr/>
        </p:nvSpPr>
        <p:spPr>
          <a:xfrm>
            <a:off x="430693" y="472633"/>
            <a:ext cx="11433941" cy="5988934"/>
          </a:xfrm>
          <a:custGeom>
            <a:avLst/>
            <a:gdLst/>
            <a:ahLst/>
            <a:cxnLst/>
            <a:rect l="l" t="t" r="r" b="b"/>
            <a:pathLst>
              <a:path w="92250" h="59720" extrusionOk="0">
                <a:moveTo>
                  <a:pt x="1563" y="1"/>
                </a:moveTo>
                <a:cubicBezTo>
                  <a:pt x="697" y="1"/>
                  <a:pt x="1" y="707"/>
                  <a:pt x="1" y="1563"/>
                </a:cubicBezTo>
                <a:lnTo>
                  <a:pt x="1" y="58148"/>
                </a:lnTo>
                <a:cubicBezTo>
                  <a:pt x="1" y="59013"/>
                  <a:pt x="697" y="59719"/>
                  <a:pt x="1563" y="59719"/>
                </a:cubicBezTo>
                <a:lnTo>
                  <a:pt x="90678" y="59719"/>
                </a:lnTo>
                <a:cubicBezTo>
                  <a:pt x="91543" y="59719"/>
                  <a:pt x="92250" y="59013"/>
                  <a:pt x="92250" y="58148"/>
                </a:cubicBezTo>
                <a:lnTo>
                  <a:pt x="92250" y="1563"/>
                </a:lnTo>
                <a:cubicBezTo>
                  <a:pt x="92250" y="707"/>
                  <a:pt x="91543" y="1"/>
                  <a:pt x="9067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8" name="Google Shape;1388;p24"/>
          <p:cNvSpPr/>
          <p:nvPr/>
        </p:nvSpPr>
        <p:spPr>
          <a:xfrm>
            <a:off x="430693" y="465828"/>
            <a:ext cx="11442808" cy="854115"/>
          </a:xfrm>
          <a:custGeom>
            <a:avLst/>
            <a:gdLst/>
            <a:ahLst/>
            <a:cxnLst/>
            <a:rect l="l" t="t" r="r" b="b"/>
            <a:pathLst>
              <a:path w="92717" h="8517" extrusionOk="0">
                <a:moveTo>
                  <a:pt x="1274" y="1"/>
                </a:moveTo>
                <a:cubicBezTo>
                  <a:pt x="567" y="1"/>
                  <a:pt x="0" y="568"/>
                  <a:pt x="0" y="1274"/>
                </a:cubicBezTo>
                <a:lnTo>
                  <a:pt x="0" y="7770"/>
                </a:lnTo>
                <a:cubicBezTo>
                  <a:pt x="0" y="8178"/>
                  <a:pt x="329" y="8516"/>
                  <a:pt x="746" y="8516"/>
                </a:cubicBezTo>
                <a:lnTo>
                  <a:pt x="91981" y="8516"/>
                </a:lnTo>
                <a:cubicBezTo>
                  <a:pt x="92389" y="8516"/>
                  <a:pt x="92717" y="8178"/>
                  <a:pt x="92717" y="7770"/>
                </a:cubicBezTo>
                <a:lnTo>
                  <a:pt x="92717" y="1274"/>
                </a:lnTo>
                <a:cubicBezTo>
                  <a:pt x="92717" y="568"/>
                  <a:pt x="92150" y="1"/>
                  <a:pt x="91453"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9" name="Google Shape;1389;p24"/>
          <p:cNvSpPr/>
          <p:nvPr/>
        </p:nvSpPr>
        <p:spPr>
          <a:xfrm>
            <a:off x="10931863" y="549064"/>
            <a:ext cx="215092" cy="215092"/>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0" name="Google Shape;1390;p24"/>
          <p:cNvSpPr/>
          <p:nvPr/>
        </p:nvSpPr>
        <p:spPr>
          <a:xfrm>
            <a:off x="11236930" y="549064"/>
            <a:ext cx="215092" cy="215092"/>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1" name="Google Shape;1391;p24"/>
          <p:cNvSpPr/>
          <p:nvPr/>
        </p:nvSpPr>
        <p:spPr>
          <a:xfrm>
            <a:off x="11541997" y="549064"/>
            <a:ext cx="215092" cy="215092"/>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2" name="Google Shape;1392;p24"/>
          <p:cNvSpPr txBox="1">
            <a:spLocks noGrp="1"/>
          </p:cNvSpPr>
          <p:nvPr>
            <p:ph type="ctrTitle"/>
          </p:nvPr>
        </p:nvSpPr>
        <p:spPr>
          <a:xfrm>
            <a:off x="2889486" y="764156"/>
            <a:ext cx="5967806" cy="1345328"/>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200"/>
              <a:buNone/>
              <a:defRPr sz="4000" b="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pic>
        <p:nvPicPr>
          <p:cNvPr id="1393" name="Google Shape;1393;p24"/>
          <p:cNvPicPr preferRelativeResize="0"/>
          <p:nvPr/>
        </p:nvPicPr>
        <p:blipFill rotWithShape="1">
          <a:blip r:embed="rId2">
            <a:alphaModFix/>
          </a:blip>
          <a:srcRect l="7663" t="25024" r="8118" b="10397"/>
          <a:stretch/>
        </p:blipFill>
        <p:spPr>
          <a:xfrm>
            <a:off x="408553" y="1521719"/>
            <a:ext cx="11431985" cy="4930605"/>
          </a:xfrm>
          <a:prstGeom prst="rect">
            <a:avLst/>
          </a:prstGeom>
          <a:noFill/>
          <a:ln>
            <a:noFill/>
          </a:ln>
        </p:spPr>
      </p:pic>
      <p:sp>
        <p:nvSpPr>
          <p:cNvPr id="1394" name="Google Shape;1394;p24"/>
          <p:cNvSpPr/>
          <p:nvPr/>
        </p:nvSpPr>
        <p:spPr>
          <a:xfrm>
            <a:off x="470869" y="603483"/>
            <a:ext cx="679308" cy="558928"/>
          </a:xfrm>
          <a:custGeom>
            <a:avLst/>
            <a:gdLst/>
            <a:ahLst/>
            <a:cxnLst/>
            <a:rect l="l" t="t" r="r" b="b"/>
            <a:pathLst>
              <a:path w="5801" h="4773" extrusionOk="0">
                <a:moveTo>
                  <a:pt x="3977" y="1"/>
                </a:moveTo>
                <a:cubicBezTo>
                  <a:pt x="3560" y="1"/>
                  <a:pt x="3142" y="174"/>
                  <a:pt x="2836" y="487"/>
                </a:cubicBezTo>
                <a:lnTo>
                  <a:pt x="2816" y="497"/>
                </a:lnTo>
                <a:cubicBezTo>
                  <a:pt x="2514" y="212"/>
                  <a:pt x="2127" y="69"/>
                  <a:pt x="1740" y="69"/>
                </a:cubicBezTo>
                <a:cubicBezTo>
                  <a:pt x="1237" y="69"/>
                  <a:pt x="734" y="311"/>
                  <a:pt x="419" y="795"/>
                </a:cubicBezTo>
                <a:cubicBezTo>
                  <a:pt x="1" y="1422"/>
                  <a:pt x="140" y="2258"/>
                  <a:pt x="667" y="2795"/>
                </a:cubicBezTo>
                <a:lnTo>
                  <a:pt x="2528" y="4645"/>
                </a:lnTo>
                <a:cubicBezTo>
                  <a:pt x="2607" y="4730"/>
                  <a:pt x="2712" y="4772"/>
                  <a:pt x="2816" y="4772"/>
                </a:cubicBezTo>
                <a:cubicBezTo>
                  <a:pt x="2920" y="4772"/>
                  <a:pt x="3025" y="4730"/>
                  <a:pt x="3105" y="4645"/>
                </a:cubicBezTo>
                <a:lnTo>
                  <a:pt x="5074" y="2686"/>
                </a:lnTo>
                <a:cubicBezTo>
                  <a:pt x="5800" y="1959"/>
                  <a:pt x="5661" y="696"/>
                  <a:pt x="4656" y="169"/>
                </a:cubicBezTo>
                <a:cubicBezTo>
                  <a:pt x="4443" y="55"/>
                  <a:pt x="4210" y="1"/>
                  <a:pt x="3977"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5" name="Google Shape;1395;p24"/>
          <p:cNvSpPr/>
          <p:nvPr/>
        </p:nvSpPr>
        <p:spPr>
          <a:xfrm>
            <a:off x="678335" y="1484102"/>
            <a:ext cx="11024377" cy="4761537"/>
          </a:xfrm>
          <a:prstGeom prst="roundRect">
            <a:avLst>
              <a:gd name="adj" fmla="val 4523"/>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520653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reserve="1" userDrawn="1">
  <p:cSld name="1_Title only 2">
    <p:spTree>
      <p:nvGrpSpPr>
        <p:cNvPr id="1" name="Shape 1341"/>
        <p:cNvGrpSpPr/>
        <p:nvPr/>
      </p:nvGrpSpPr>
      <p:grpSpPr>
        <a:xfrm>
          <a:off x="0" y="0"/>
          <a:ext cx="0" cy="0"/>
          <a:chOff x="0" y="0"/>
          <a:chExt cx="0" cy="0"/>
        </a:xfrm>
      </p:grpSpPr>
      <p:grpSp>
        <p:nvGrpSpPr>
          <p:cNvPr id="1342" name="Google Shape;1342;p24"/>
          <p:cNvGrpSpPr/>
          <p:nvPr/>
        </p:nvGrpSpPr>
        <p:grpSpPr>
          <a:xfrm>
            <a:off x="0" y="-12372"/>
            <a:ext cx="12192000" cy="6858187"/>
            <a:chOff x="0" y="-9279"/>
            <a:chExt cx="9144000" cy="5143640"/>
          </a:xfrm>
        </p:grpSpPr>
        <p:cxnSp>
          <p:nvCxnSpPr>
            <p:cNvPr id="1343" name="Google Shape;1343;p24"/>
            <p:cNvCxnSpPr/>
            <p:nvPr/>
          </p:nvCxnSpPr>
          <p:spPr>
            <a:xfrm>
              <a:off x="0" y="1379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4" name="Google Shape;1344;p24"/>
            <p:cNvCxnSpPr/>
            <p:nvPr/>
          </p:nvCxnSpPr>
          <p:spPr>
            <a:xfrm>
              <a:off x="0" y="4872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5" name="Google Shape;1345;p24"/>
            <p:cNvCxnSpPr/>
            <p:nvPr/>
          </p:nvCxnSpPr>
          <p:spPr>
            <a:xfrm>
              <a:off x="0" y="8365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6" name="Google Shape;1346;p24"/>
            <p:cNvCxnSpPr/>
            <p:nvPr/>
          </p:nvCxnSpPr>
          <p:spPr>
            <a:xfrm>
              <a:off x="0" y="11858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7" name="Google Shape;1347;p24"/>
            <p:cNvCxnSpPr/>
            <p:nvPr/>
          </p:nvCxnSpPr>
          <p:spPr>
            <a:xfrm>
              <a:off x="0" y="15352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8" name="Google Shape;1348;p24"/>
            <p:cNvCxnSpPr/>
            <p:nvPr/>
          </p:nvCxnSpPr>
          <p:spPr>
            <a:xfrm>
              <a:off x="0" y="18845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9" name="Google Shape;1349;p24"/>
            <p:cNvCxnSpPr/>
            <p:nvPr/>
          </p:nvCxnSpPr>
          <p:spPr>
            <a:xfrm>
              <a:off x="0" y="22338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0" name="Google Shape;1350;p24"/>
            <p:cNvCxnSpPr/>
            <p:nvPr/>
          </p:nvCxnSpPr>
          <p:spPr>
            <a:xfrm>
              <a:off x="0" y="25831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1" name="Google Shape;1351;p24"/>
            <p:cNvCxnSpPr/>
            <p:nvPr/>
          </p:nvCxnSpPr>
          <p:spPr>
            <a:xfrm>
              <a:off x="0" y="29325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2" name="Google Shape;1352;p24"/>
            <p:cNvCxnSpPr/>
            <p:nvPr/>
          </p:nvCxnSpPr>
          <p:spPr>
            <a:xfrm>
              <a:off x="0" y="32818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3" name="Google Shape;1353;p24"/>
            <p:cNvCxnSpPr/>
            <p:nvPr/>
          </p:nvCxnSpPr>
          <p:spPr>
            <a:xfrm>
              <a:off x="0" y="36311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4" name="Google Shape;1354;p24"/>
            <p:cNvCxnSpPr/>
            <p:nvPr/>
          </p:nvCxnSpPr>
          <p:spPr>
            <a:xfrm>
              <a:off x="0" y="39804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5" name="Google Shape;1355;p24"/>
            <p:cNvCxnSpPr/>
            <p:nvPr/>
          </p:nvCxnSpPr>
          <p:spPr>
            <a:xfrm>
              <a:off x="0" y="43298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6" name="Google Shape;1356;p24"/>
            <p:cNvCxnSpPr/>
            <p:nvPr/>
          </p:nvCxnSpPr>
          <p:spPr>
            <a:xfrm>
              <a:off x="0" y="46791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7" name="Google Shape;1357;p24"/>
            <p:cNvCxnSpPr/>
            <p:nvPr/>
          </p:nvCxnSpPr>
          <p:spPr>
            <a:xfrm>
              <a:off x="0" y="5028450"/>
              <a:ext cx="9144000" cy="0"/>
            </a:xfrm>
            <a:prstGeom prst="straightConnector1">
              <a:avLst/>
            </a:prstGeom>
            <a:noFill/>
            <a:ln w="9525" cap="flat" cmpd="sng">
              <a:solidFill>
                <a:schemeClr val="accent3"/>
              </a:solidFill>
              <a:prstDash val="solid"/>
              <a:round/>
              <a:headEnd type="none" w="med" len="med"/>
              <a:tailEnd type="none" w="med" len="med"/>
            </a:ln>
          </p:spPr>
        </p:cxnSp>
        <p:grpSp>
          <p:nvGrpSpPr>
            <p:cNvPr id="1358" name="Google Shape;1358;p24"/>
            <p:cNvGrpSpPr/>
            <p:nvPr/>
          </p:nvGrpSpPr>
          <p:grpSpPr>
            <a:xfrm>
              <a:off x="254375" y="-9279"/>
              <a:ext cx="8644100" cy="5143640"/>
              <a:chOff x="330563" y="-180875"/>
              <a:chExt cx="8644100" cy="5349600"/>
            </a:xfrm>
          </p:grpSpPr>
          <p:cxnSp>
            <p:nvCxnSpPr>
              <p:cNvPr id="1359" name="Google Shape;1359;p24"/>
              <p:cNvCxnSpPr/>
              <p:nvPr/>
            </p:nvCxnSpPr>
            <p:spPr>
              <a:xfrm>
                <a:off x="3305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0" name="Google Shape;1360;p24"/>
              <p:cNvCxnSpPr/>
              <p:nvPr/>
            </p:nvCxnSpPr>
            <p:spPr>
              <a:xfrm>
                <a:off x="6786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1" name="Google Shape;1361;p24"/>
              <p:cNvCxnSpPr/>
              <p:nvPr/>
            </p:nvCxnSpPr>
            <p:spPr>
              <a:xfrm>
                <a:off x="10267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2" name="Google Shape;1362;p24"/>
              <p:cNvCxnSpPr/>
              <p:nvPr/>
            </p:nvCxnSpPr>
            <p:spPr>
              <a:xfrm>
                <a:off x="13749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3" name="Google Shape;1363;p24"/>
              <p:cNvCxnSpPr/>
              <p:nvPr/>
            </p:nvCxnSpPr>
            <p:spPr>
              <a:xfrm>
                <a:off x="17230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4" name="Google Shape;1364;p24"/>
              <p:cNvCxnSpPr/>
              <p:nvPr/>
            </p:nvCxnSpPr>
            <p:spPr>
              <a:xfrm>
                <a:off x="20711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5" name="Google Shape;1365;p24"/>
              <p:cNvCxnSpPr/>
              <p:nvPr/>
            </p:nvCxnSpPr>
            <p:spPr>
              <a:xfrm>
                <a:off x="24192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6" name="Google Shape;1366;p24"/>
              <p:cNvCxnSpPr/>
              <p:nvPr/>
            </p:nvCxnSpPr>
            <p:spPr>
              <a:xfrm>
                <a:off x="27673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7" name="Google Shape;1367;p24"/>
              <p:cNvCxnSpPr/>
              <p:nvPr/>
            </p:nvCxnSpPr>
            <p:spPr>
              <a:xfrm>
                <a:off x="31154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8" name="Google Shape;1368;p24"/>
              <p:cNvCxnSpPr/>
              <p:nvPr/>
            </p:nvCxnSpPr>
            <p:spPr>
              <a:xfrm>
                <a:off x="34635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9" name="Google Shape;1369;p24"/>
              <p:cNvCxnSpPr/>
              <p:nvPr/>
            </p:nvCxnSpPr>
            <p:spPr>
              <a:xfrm>
                <a:off x="38116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0" name="Google Shape;1370;p24"/>
              <p:cNvCxnSpPr/>
              <p:nvPr/>
            </p:nvCxnSpPr>
            <p:spPr>
              <a:xfrm>
                <a:off x="41598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1" name="Google Shape;1371;p24"/>
              <p:cNvCxnSpPr/>
              <p:nvPr/>
            </p:nvCxnSpPr>
            <p:spPr>
              <a:xfrm>
                <a:off x="45079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2" name="Google Shape;1372;p24"/>
              <p:cNvCxnSpPr/>
              <p:nvPr/>
            </p:nvCxnSpPr>
            <p:spPr>
              <a:xfrm>
                <a:off x="48560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3" name="Google Shape;1373;p24"/>
              <p:cNvCxnSpPr/>
              <p:nvPr/>
            </p:nvCxnSpPr>
            <p:spPr>
              <a:xfrm>
                <a:off x="52041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4" name="Google Shape;1374;p24"/>
              <p:cNvCxnSpPr/>
              <p:nvPr/>
            </p:nvCxnSpPr>
            <p:spPr>
              <a:xfrm>
                <a:off x="55522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5" name="Google Shape;1375;p24"/>
              <p:cNvCxnSpPr/>
              <p:nvPr/>
            </p:nvCxnSpPr>
            <p:spPr>
              <a:xfrm>
                <a:off x="59003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6" name="Google Shape;1376;p24"/>
              <p:cNvCxnSpPr/>
              <p:nvPr/>
            </p:nvCxnSpPr>
            <p:spPr>
              <a:xfrm>
                <a:off x="62484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7" name="Google Shape;1377;p24"/>
              <p:cNvCxnSpPr/>
              <p:nvPr/>
            </p:nvCxnSpPr>
            <p:spPr>
              <a:xfrm>
                <a:off x="65965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8" name="Google Shape;1378;p24"/>
              <p:cNvCxnSpPr/>
              <p:nvPr/>
            </p:nvCxnSpPr>
            <p:spPr>
              <a:xfrm>
                <a:off x="69447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9" name="Google Shape;1379;p24"/>
              <p:cNvCxnSpPr/>
              <p:nvPr/>
            </p:nvCxnSpPr>
            <p:spPr>
              <a:xfrm>
                <a:off x="72928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0" name="Google Shape;1380;p24"/>
              <p:cNvCxnSpPr/>
              <p:nvPr/>
            </p:nvCxnSpPr>
            <p:spPr>
              <a:xfrm>
                <a:off x="76409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1" name="Google Shape;1381;p24"/>
              <p:cNvCxnSpPr/>
              <p:nvPr/>
            </p:nvCxnSpPr>
            <p:spPr>
              <a:xfrm>
                <a:off x="79890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2" name="Google Shape;1382;p24"/>
              <p:cNvCxnSpPr/>
              <p:nvPr/>
            </p:nvCxnSpPr>
            <p:spPr>
              <a:xfrm>
                <a:off x="83371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3" name="Google Shape;1383;p24"/>
              <p:cNvCxnSpPr/>
              <p:nvPr/>
            </p:nvCxnSpPr>
            <p:spPr>
              <a:xfrm>
                <a:off x="86852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4" name="Google Shape;1384;p24"/>
              <p:cNvCxnSpPr/>
              <p:nvPr/>
            </p:nvCxnSpPr>
            <p:spPr>
              <a:xfrm>
                <a:off x="8974663" y="-180875"/>
                <a:ext cx="0" cy="5349600"/>
              </a:xfrm>
              <a:prstGeom prst="straightConnector1">
                <a:avLst/>
              </a:prstGeom>
              <a:noFill/>
              <a:ln w="9525" cap="flat" cmpd="sng">
                <a:solidFill>
                  <a:schemeClr val="accent3"/>
                </a:solidFill>
                <a:prstDash val="solid"/>
                <a:round/>
                <a:headEnd type="none" w="med" len="med"/>
                <a:tailEnd type="none" w="med" len="med"/>
              </a:ln>
            </p:spPr>
          </p:cxnSp>
        </p:grpSp>
      </p:grpSp>
    </p:spTree>
    <p:extLst>
      <p:ext uri="{BB962C8B-B14F-4D97-AF65-F5344CB8AC3E}">
        <p14:creationId xmlns:p14="http://schemas.microsoft.com/office/powerpoint/2010/main" val="4221691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reserve="1" userDrawn="1">
  <p:cSld name="1_Title only 2">
    <p:spTree>
      <p:nvGrpSpPr>
        <p:cNvPr id="1" name="Shape 1341"/>
        <p:cNvGrpSpPr/>
        <p:nvPr/>
      </p:nvGrpSpPr>
      <p:grpSpPr>
        <a:xfrm>
          <a:off x="0" y="0"/>
          <a:ext cx="0" cy="0"/>
          <a:chOff x="0" y="0"/>
          <a:chExt cx="0" cy="0"/>
        </a:xfrm>
      </p:grpSpPr>
      <p:grpSp>
        <p:nvGrpSpPr>
          <p:cNvPr id="1342" name="Google Shape;1342;p24"/>
          <p:cNvGrpSpPr/>
          <p:nvPr/>
        </p:nvGrpSpPr>
        <p:grpSpPr>
          <a:xfrm>
            <a:off x="0" y="-12372"/>
            <a:ext cx="12192000" cy="6858187"/>
            <a:chOff x="0" y="-9279"/>
            <a:chExt cx="9144000" cy="5143640"/>
          </a:xfrm>
        </p:grpSpPr>
        <p:cxnSp>
          <p:nvCxnSpPr>
            <p:cNvPr id="1343" name="Google Shape;1343;p24"/>
            <p:cNvCxnSpPr/>
            <p:nvPr/>
          </p:nvCxnSpPr>
          <p:spPr>
            <a:xfrm>
              <a:off x="0" y="1379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4" name="Google Shape;1344;p24"/>
            <p:cNvCxnSpPr/>
            <p:nvPr/>
          </p:nvCxnSpPr>
          <p:spPr>
            <a:xfrm>
              <a:off x="0" y="4872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5" name="Google Shape;1345;p24"/>
            <p:cNvCxnSpPr/>
            <p:nvPr/>
          </p:nvCxnSpPr>
          <p:spPr>
            <a:xfrm>
              <a:off x="0" y="8365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6" name="Google Shape;1346;p24"/>
            <p:cNvCxnSpPr/>
            <p:nvPr/>
          </p:nvCxnSpPr>
          <p:spPr>
            <a:xfrm>
              <a:off x="0" y="11858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7" name="Google Shape;1347;p24"/>
            <p:cNvCxnSpPr/>
            <p:nvPr/>
          </p:nvCxnSpPr>
          <p:spPr>
            <a:xfrm>
              <a:off x="0" y="15352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8" name="Google Shape;1348;p24"/>
            <p:cNvCxnSpPr/>
            <p:nvPr/>
          </p:nvCxnSpPr>
          <p:spPr>
            <a:xfrm>
              <a:off x="0" y="18845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9" name="Google Shape;1349;p24"/>
            <p:cNvCxnSpPr/>
            <p:nvPr/>
          </p:nvCxnSpPr>
          <p:spPr>
            <a:xfrm>
              <a:off x="0" y="22338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0" name="Google Shape;1350;p24"/>
            <p:cNvCxnSpPr/>
            <p:nvPr/>
          </p:nvCxnSpPr>
          <p:spPr>
            <a:xfrm>
              <a:off x="0" y="25831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1" name="Google Shape;1351;p24"/>
            <p:cNvCxnSpPr/>
            <p:nvPr/>
          </p:nvCxnSpPr>
          <p:spPr>
            <a:xfrm>
              <a:off x="0" y="29325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2" name="Google Shape;1352;p24"/>
            <p:cNvCxnSpPr/>
            <p:nvPr/>
          </p:nvCxnSpPr>
          <p:spPr>
            <a:xfrm>
              <a:off x="0" y="32818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3" name="Google Shape;1353;p24"/>
            <p:cNvCxnSpPr/>
            <p:nvPr/>
          </p:nvCxnSpPr>
          <p:spPr>
            <a:xfrm>
              <a:off x="0" y="36311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4" name="Google Shape;1354;p24"/>
            <p:cNvCxnSpPr/>
            <p:nvPr/>
          </p:nvCxnSpPr>
          <p:spPr>
            <a:xfrm>
              <a:off x="0" y="39804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5" name="Google Shape;1355;p24"/>
            <p:cNvCxnSpPr/>
            <p:nvPr/>
          </p:nvCxnSpPr>
          <p:spPr>
            <a:xfrm>
              <a:off x="0" y="43298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6" name="Google Shape;1356;p24"/>
            <p:cNvCxnSpPr/>
            <p:nvPr/>
          </p:nvCxnSpPr>
          <p:spPr>
            <a:xfrm>
              <a:off x="0" y="46791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7" name="Google Shape;1357;p24"/>
            <p:cNvCxnSpPr/>
            <p:nvPr/>
          </p:nvCxnSpPr>
          <p:spPr>
            <a:xfrm>
              <a:off x="0" y="5028450"/>
              <a:ext cx="9144000" cy="0"/>
            </a:xfrm>
            <a:prstGeom prst="straightConnector1">
              <a:avLst/>
            </a:prstGeom>
            <a:noFill/>
            <a:ln w="9525" cap="flat" cmpd="sng">
              <a:solidFill>
                <a:schemeClr val="accent3"/>
              </a:solidFill>
              <a:prstDash val="solid"/>
              <a:round/>
              <a:headEnd type="none" w="med" len="med"/>
              <a:tailEnd type="none" w="med" len="med"/>
            </a:ln>
          </p:spPr>
        </p:cxnSp>
        <p:grpSp>
          <p:nvGrpSpPr>
            <p:cNvPr id="1358" name="Google Shape;1358;p24"/>
            <p:cNvGrpSpPr/>
            <p:nvPr/>
          </p:nvGrpSpPr>
          <p:grpSpPr>
            <a:xfrm>
              <a:off x="254375" y="-9279"/>
              <a:ext cx="8644100" cy="5143640"/>
              <a:chOff x="330563" y="-180875"/>
              <a:chExt cx="8644100" cy="5349600"/>
            </a:xfrm>
          </p:grpSpPr>
          <p:cxnSp>
            <p:nvCxnSpPr>
              <p:cNvPr id="1359" name="Google Shape;1359;p24"/>
              <p:cNvCxnSpPr/>
              <p:nvPr/>
            </p:nvCxnSpPr>
            <p:spPr>
              <a:xfrm>
                <a:off x="3305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0" name="Google Shape;1360;p24"/>
              <p:cNvCxnSpPr/>
              <p:nvPr/>
            </p:nvCxnSpPr>
            <p:spPr>
              <a:xfrm>
                <a:off x="6786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1" name="Google Shape;1361;p24"/>
              <p:cNvCxnSpPr/>
              <p:nvPr/>
            </p:nvCxnSpPr>
            <p:spPr>
              <a:xfrm>
                <a:off x="10267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2" name="Google Shape;1362;p24"/>
              <p:cNvCxnSpPr/>
              <p:nvPr/>
            </p:nvCxnSpPr>
            <p:spPr>
              <a:xfrm>
                <a:off x="13749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3" name="Google Shape;1363;p24"/>
              <p:cNvCxnSpPr/>
              <p:nvPr/>
            </p:nvCxnSpPr>
            <p:spPr>
              <a:xfrm>
                <a:off x="17230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4" name="Google Shape;1364;p24"/>
              <p:cNvCxnSpPr/>
              <p:nvPr/>
            </p:nvCxnSpPr>
            <p:spPr>
              <a:xfrm>
                <a:off x="20711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5" name="Google Shape;1365;p24"/>
              <p:cNvCxnSpPr/>
              <p:nvPr/>
            </p:nvCxnSpPr>
            <p:spPr>
              <a:xfrm>
                <a:off x="24192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6" name="Google Shape;1366;p24"/>
              <p:cNvCxnSpPr/>
              <p:nvPr/>
            </p:nvCxnSpPr>
            <p:spPr>
              <a:xfrm>
                <a:off x="27673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7" name="Google Shape;1367;p24"/>
              <p:cNvCxnSpPr/>
              <p:nvPr/>
            </p:nvCxnSpPr>
            <p:spPr>
              <a:xfrm>
                <a:off x="31154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8" name="Google Shape;1368;p24"/>
              <p:cNvCxnSpPr/>
              <p:nvPr/>
            </p:nvCxnSpPr>
            <p:spPr>
              <a:xfrm>
                <a:off x="34635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9" name="Google Shape;1369;p24"/>
              <p:cNvCxnSpPr/>
              <p:nvPr/>
            </p:nvCxnSpPr>
            <p:spPr>
              <a:xfrm>
                <a:off x="38116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0" name="Google Shape;1370;p24"/>
              <p:cNvCxnSpPr/>
              <p:nvPr/>
            </p:nvCxnSpPr>
            <p:spPr>
              <a:xfrm>
                <a:off x="41598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1" name="Google Shape;1371;p24"/>
              <p:cNvCxnSpPr/>
              <p:nvPr/>
            </p:nvCxnSpPr>
            <p:spPr>
              <a:xfrm>
                <a:off x="45079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2" name="Google Shape;1372;p24"/>
              <p:cNvCxnSpPr/>
              <p:nvPr/>
            </p:nvCxnSpPr>
            <p:spPr>
              <a:xfrm>
                <a:off x="48560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3" name="Google Shape;1373;p24"/>
              <p:cNvCxnSpPr/>
              <p:nvPr/>
            </p:nvCxnSpPr>
            <p:spPr>
              <a:xfrm>
                <a:off x="52041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4" name="Google Shape;1374;p24"/>
              <p:cNvCxnSpPr/>
              <p:nvPr/>
            </p:nvCxnSpPr>
            <p:spPr>
              <a:xfrm>
                <a:off x="55522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5" name="Google Shape;1375;p24"/>
              <p:cNvCxnSpPr/>
              <p:nvPr/>
            </p:nvCxnSpPr>
            <p:spPr>
              <a:xfrm>
                <a:off x="59003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6" name="Google Shape;1376;p24"/>
              <p:cNvCxnSpPr/>
              <p:nvPr/>
            </p:nvCxnSpPr>
            <p:spPr>
              <a:xfrm>
                <a:off x="62484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7" name="Google Shape;1377;p24"/>
              <p:cNvCxnSpPr/>
              <p:nvPr/>
            </p:nvCxnSpPr>
            <p:spPr>
              <a:xfrm>
                <a:off x="65965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8" name="Google Shape;1378;p24"/>
              <p:cNvCxnSpPr/>
              <p:nvPr/>
            </p:nvCxnSpPr>
            <p:spPr>
              <a:xfrm>
                <a:off x="69447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9" name="Google Shape;1379;p24"/>
              <p:cNvCxnSpPr/>
              <p:nvPr/>
            </p:nvCxnSpPr>
            <p:spPr>
              <a:xfrm>
                <a:off x="72928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0" name="Google Shape;1380;p24"/>
              <p:cNvCxnSpPr/>
              <p:nvPr/>
            </p:nvCxnSpPr>
            <p:spPr>
              <a:xfrm>
                <a:off x="76409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1" name="Google Shape;1381;p24"/>
              <p:cNvCxnSpPr/>
              <p:nvPr/>
            </p:nvCxnSpPr>
            <p:spPr>
              <a:xfrm>
                <a:off x="79890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2" name="Google Shape;1382;p24"/>
              <p:cNvCxnSpPr/>
              <p:nvPr/>
            </p:nvCxnSpPr>
            <p:spPr>
              <a:xfrm>
                <a:off x="83371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3" name="Google Shape;1383;p24"/>
              <p:cNvCxnSpPr/>
              <p:nvPr/>
            </p:nvCxnSpPr>
            <p:spPr>
              <a:xfrm>
                <a:off x="86852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4" name="Google Shape;1384;p24"/>
              <p:cNvCxnSpPr/>
              <p:nvPr/>
            </p:nvCxnSpPr>
            <p:spPr>
              <a:xfrm>
                <a:off x="8974663" y="-180875"/>
                <a:ext cx="0" cy="5349600"/>
              </a:xfrm>
              <a:prstGeom prst="straightConnector1">
                <a:avLst/>
              </a:prstGeom>
              <a:noFill/>
              <a:ln w="9525" cap="flat" cmpd="sng">
                <a:solidFill>
                  <a:schemeClr val="accent3"/>
                </a:solidFill>
                <a:prstDash val="solid"/>
                <a:round/>
                <a:headEnd type="none" w="med" len="med"/>
                <a:tailEnd type="none" w="med" len="med"/>
              </a:ln>
            </p:spPr>
          </p:cxnSp>
        </p:grpSp>
      </p:grpSp>
    </p:spTree>
    <p:extLst>
      <p:ext uri="{BB962C8B-B14F-4D97-AF65-F5344CB8AC3E}">
        <p14:creationId xmlns:p14="http://schemas.microsoft.com/office/powerpoint/2010/main" val="4013517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reserve="1" userDrawn="1">
  <p:cSld name="1_Title only 2">
    <p:spTree>
      <p:nvGrpSpPr>
        <p:cNvPr id="1" name="Shape 1341"/>
        <p:cNvGrpSpPr/>
        <p:nvPr/>
      </p:nvGrpSpPr>
      <p:grpSpPr>
        <a:xfrm>
          <a:off x="0" y="0"/>
          <a:ext cx="0" cy="0"/>
          <a:chOff x="0" y="0"/>
          <a:chExt cx="0" cy="0"/>
        </a:xfrm>
      </p:grpSpPr>
      <p:grpSp>
        <p:nvGrpSpPr>
          <p:cNvPr id="1342" name="Google Shape;1342;p24"/>
          <p:cNvGrpSpPr/>
          <p:nvPr/>
        </p:nvGrpSpPr>
        <p:grpSpPr>
          <a:xfrm>
            <a:off x="0" y="-12372"/>
            <a:ext cx="12192000" cy="6858187"/>
            <a:chOff x="0" y="-9279"/>
            <a:chExt cx="9144000" cy="5143640"/>
          </a:xfrm>
        </p:grpSpPr>
        <p:cxnSp>
          <p:nvCxnSpPr>
            <p:cNvPr id="1343" name="Google Shape;1343;p24"/>
            <p:cNvCxnSpPr/>
            <p:nvPr/>
          </p:nvCxnSpPr>
          <p:spPr>
            <a:xfrm>
              <a:off x="0" y="1379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4" name="Google Shape;1344;p24"/>
            <p:cNvCxnSpPr/>
            <p:nvPr/>
          </p:nvCxnSpPr>
          <p:spPr>
            <a:xfrm>
              <a:off x="0" y="4872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5" name="Google Shape;1345;p24"/>
            <p:cNvCxnSpPr/>
            <p:nvPr/>
          </p:nvCxnSpPr>
          <p:spPr>
            <a:xfrm>
              <a:off x="0" y="8365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6" name="Google Shape;1346;p24"/>
            <p:cNvCxnSpPr/>
            <p:nvPr/>
          </p:nvCxnSpPr>
          <p:spPr>
            <a:xfrm>
              <a:off x="0" y="11858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7" name="Google Shape;1347;p24"/>
            <p:cNvCxnSpPr/>
            <p:nvPr/>
          </p:nvCxnSpPr>
          <p:spPr>
            <a:xfrm>
              <a:off x="0" y="15352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8" name="Google Shape;1348;p24"/>
            <p:cNvCxnSpPr/>
            <p:nvPr/>
          </p:nvCxnSpPr>
          <p:spPr>
            <a:xfrm>
              <a:off x="0" y="18845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9" name="Google Shape;1349;p24"/>
            <p:cNvCxnSpPr/>
            <p:nvPr/>
          </p:nvCxnSpPr>
          <p:spPr>
            <a:xfrm>
              <a:off x="0" y="22338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0" name="Google Shape;1350;p24"/>
            <p:cNvCxnSpPr/>
            <p:nvPr/>
          </p:nvCxnSpPr>
          <p:spPr>
            <a:xfrm>
              <a:off x="0" y="25831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1" name="Google Shape;1351;p24"/>
            <p:cNvCxnSpPr/>
            <p:nvPr/>
          </p:nvCxnSpPr>
          <p:spPr>
            <a:xfrm>
              <a:off x="0" y="29325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2" name="Google Shape;1352;p24"/>
            <p:cNvCxnSpPr/>
            <p:nvPr/>
          </p:nvCxnSpPr>
          <p:spPr>
            <a:xfrm>
              <a:off x="0" y="32818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3" name="Google Shape;1353;p24"/>
            <p:cNvCxnSpPr/>
            <p:nvPr/>
          </p:nvCxnSpPr>
          <p:spPr>
            <a:xfrm>
              <a:off x="0" y="36311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4" name="Google Shape;1354;p24"/>
            <p:cNvCxnSpPr/>
            <p:nvPr/>
          </p:nvCxnSpPr>
          <p:spPr>
            <a:xfrm>
              <a:off x="0" y="39804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5" name="Google Shape;1355;p24"/>
            <p:cNvCxnSpPr/>
            <p:nvPr/>
          </p:nvCxnSpPr>
          <p:spPr>
            <a:xfrm>
              <a:off x="0" y="43298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6" name="Google Shape;1356;p24"/>
            <p:cNvCxnSpPr/>
            <p:nvPr/>
          </p:nvCxnSpPr>
          <p:spPr>
            <a:xfrm>
              <a:off x="0" y="46791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7" name="Google Shape;1357;p24"/>
            <p:cNvCxnSpPr/>
            <p:nvPr/>
          </p:nvCxnSpPr>
          <p:spPr>
            <a:xfrm>
              <a:off x="0" y="5028450"/>
              <a:ext cx="9144000" cy="0"/>
            </a:xfrm>
            <a:prstGeom prst="straightConnector1">
              <a:avLst/>
            </a:prstGeom>
            <a:noFill/>
            <a:ln w="9525" cap="flat" cmpd="sng">
              <a:solidFill>
                <a:schemeClr val="accent3"/>
              </a:solidFill>
              <a:prstDash val="solid"/>
              <a:round/>
              <a:headEnd type="none" w="med" len="med"/>
              <a:tailEnd type="none" w="med" len="med"/>
            </a:ln>
          </p:spPr>
        </p:cxnSp>
        <p:grpSp>
          <p:nvGrpSpPr>
            <p:cNvPr id="1358" name="Google Shape;1358;p24"/>
            <p:cNvGrpSpPr/>
            <p:nvPr/>
          </p:nvGrpSpPr>
          <p:grpSpPr>
            <a:xfrm>
              <a:off x="254375" y="-9279"/>
              <a:ext cx="8644100" cy="5143640"/>
              <a:chOff x="330563" y="-180875"/>
              <a:chExt cx="8644100" cy="5349600"/>
            </a:xfrm>
          </p:grpSpPr>
          <p:cxnSp>
            <p:nvCxnSpPr>
              <p:cNvPr id="1359" name="Google Shape;1359;p24"/>
              <p:cNvCxnSpPr/>
              <p:nvPr/>
            </p:nvCxnSpPr>
            <p:spPr>
              <a:xfrm>
                <a:off x="3305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0" name="Google Shape;1360;p24"/>
              <p:cNvCxnSpPr/>
              <p:nvPr/>
            </p:nvCxnSpPr>
            <p:spPr>
              <a:xfrm>
                <a:off x="6786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1" name="Google Shape;1361;p24"/>
              <p:cNvCxnSpPr/>
              <p:nvPr/>
            </p:nvCxnSpPr>
            <p:spPr>
              <a:xfrm>
                <a:off x="10267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2" name="Google Shape;1362;p24"/>
              <p:cNvCxnSpPr/>
              <p:nvPr/>
            </p:nvCxnSpPr>
            <p:spPr>
              <a:xfrm>
                <a:off x="13749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3" name="Google Shape;1363;p24"/>
              <p:cNvCxnSpPr/>
              <p:nvPr/>
            </p:nvCxnSpPr>
            <p:spPr>
              <a:xfrm>
                <a:off x="17230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4" name="Google Shape;1364;p24"/>
              <p:cNvCxnSpPr/>
              <p:nvPr/>
            </p:nvCxnSpPr>
            <p:spPr>
              <a:xfrm>
                <a:off x="20711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5" name="Google Shape;1365;p24"/>
              <p:cNvCxnSpPr/>
              <p:nvPr/>
            </p:nvCxnSpPr>
            <p:spPr>
              <a:xfrm>
                <a:off x="24192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6" name="Google Shape;1366;p24"/>
              <p:cNvCxnSpPr/>
              <p:nvPr/>
            </p:nvCxnSpPr>
            <p:spPr>
              <a:xfrm>
                <a:off x="27673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7" name="Google Shape;1367;p24"/>
              <p:cNvCxnSpPr/>
              <p:nvPr/>
            </p:nvCxnSpPr>
            <p:spPr>
              <a:xfrm>
                <a:off x="31154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8" name="Google Shape;1368;p24"/>
              <p:cNvCxnSpPr/>
              <p:nvPr/>
            </p:nvCxnSpPr>
            <p:spPr>
              <a:xfrm>
                <a:off x="34635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9" name="Google Shape;1369;p24"/>
              <p:cNvCxnSpPr/>
              <p:nvPr/>
            </p:nvCxnSpPr>
            <p:spPr>
              <a:xfrm>
                <a:off x="38116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0" name="Google Shape;1370;p24"/>
              <p:cNvCxnSpPr/>
              <p:nvPr/>
            </p:nvCxnSpPr>
            <p:spPr>
              <a:xfrm>
                <a:off x="41598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1" name="Google Shape;1371;p24"/>
              <p:cNvCxnSpPr/>
              <p:nvPr/>
            </p:nvCxnSpPr>
            <p:spPr>
              <a:xfrm>
                <a:off x="45079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2" name="Google Shape;1372;p24"/>
              <p:cNvCxnSpPr/>
              <p:nvPr/>
            </p:nvCxnSpPr>
            <p:spPr>
              <a:xfrm>
                <a:off x="48560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3" name="Google Shape;1373;p24"/>
              <p:cNvCxnSpPr/>
              <p:nvPr/>
            </p:nvCxnSpPr>
            <p:spPr>
              <a:xfrm>
                <a:off x="52041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4" name="Google Shape;1374;p24"/>
              <p:cNvCxnSpPr/>
              <p:nvPr/>
            </p:nvCxnSpPr>
            <p:spPr>
              <a:xfrm>
                <a:off x="55522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5" name="Google Shape;1375;p24"/>
              <p:cNvCxnSpPr/>
              <p:nvPr/>
            </p:nvCxnSpPr>
            <p:spPr>
              <a:xfrm>
                <a:off x="59003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6" name="Google Shape;1376;p24"/>
              <p:cNvCxnSpPr/>
              <p:nvPr/>
            </p:nvCxnSpPr>
            <p:spPr>
              <a:xfrm>
                <a:off x="62484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7" name="Google Shape;1377;p24"/>
              <p:cNvCxnSpPr/>
              <p:nvPr/>
            </p:nvCxnSpPr>
            <p:spPr>
              <a:xfrm>
                <a:off x="65965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8" name="Google Shape;1378;p24"/>
              <p:cNvCxnSpPr/>
              <p:nvPr/>
            </p:nvCxnSpPr>
            <p:spPr>
              <a:xfrm>
                <a:off x="69447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9" name="Google Shape;1379;p24"/>
              <p:cNvCxnSpPr/>
              <p:nvPr/>
            </p:nvCxnSpPr>
            <p:spPr>
              <a:xfrm>
                <a:off x="72928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0" name="Google Shape;1380;p24"/>
              <p:cNvCxnSpPr/>
              <p:nvPr/>
            </p:nvCxnSpPr>
            <p:spPr>
              <a:xfrm>
                <a:off x="76409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1" name="Google Shape;1381;p24"/>
              <p:cNvCxnSpPr/>
              <p:nvPr/>
            </p:nvCxnSpPr>
            <p:spPr>
              <a:xfrm>
                <a:off x="79890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2" name="Google Shape;1382;p24"/>
              <p:cNvCxnSpPr/>
              <p:nvPr/>
            </p:nvCxnSpPr>
            <p:spPr>
              <a:xfrm>
                <a:off x="83371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3" name="Google Shape;1383;p24"/>
              <p:cNvCxnSpPr/>
              <p:nvPr/>
            </p:nvCxnSpPr>
            <p:spPr>
              <a:xfrm>
                <a:off x="86852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4" name="Google Shape;1384;p24"/>
              <p:cNvCxnSpPr/>
              <p:nvPr/>
            </p:nvCxnSpPr>
            <p:spPr>
              <a:xfrm>
                <a:off x="8974663" y="-180875"/>
                <a:ext cx="0" cy="5349600"/>
              </a:xfrm>
              <a:prstGeom prst="straightConnector1">
                <a:avLst/>
              </a:prstGeom>
              <a:noFill/>
              <a:ln w="9525" cap="flat" cmpd="sng">
                <a:solidFill>
                  <a:schemeClr val="accent3"/>
                </a:solidFill>
                <a:prstDash val="solid"/>
                <a:round/>
                <a:headEnd type="none" w="med" len="med"/>
                <a:tailEnd type="none" w="med" len="med"/>
              </a:ln>
            </p:spPr>
          </p:cxnSp>
        </p:grpSp>
      </p:grpSp>
    </p:spTree>
    <p:extLst>
      <p:ext uri="{BB962C8B-B14F-4D97-AF65-F5344CB8AC3E}">
        <p14:creationId xmlns:p14="http://schemas.microsoft.com/office/powerpoint/2010/main" val="40433093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reserve="1" userDrawn="1">
  <p:cSld name="1_Title only 2">
    <p:spTree>
      <p:nvGrpSpPr>
        <p:cNvPr id="1" name="Shape 1341"/>
        <p:cNvGrpSpPr/>
        <p:nvPr/>
      </p:nvGrpSpPr>
      <p:grpSpPr>
        <a:xfrm>
          <a:off x="0" y="0"/>
          <a:ext cx="0" cy="0"/>
          <a:chOff x="0" y="0"/>
          <a:chExt cx="0" cy="0"/>
        </a:xfrm>
      </p:grpSpPr>
      <p:grpSp>
        <p:nvGrpSpPr>
          <p:cNvPr id="1342" name="Google Shape;1342;p24"/>
          <p:cNvGrpSpPr/>
          <p:nvPr/>
        </p:nvGrpSpPr>
        <p:grpSpPr>
          <a:xfrm>
            <a:off x="0" y="-12372"/>
            <a:ext cx="12192000" cy="6858187"/>
            <a:chOff x="0" y="-9279"/>
            <a:chExt cx="9144000" cy="5143640"/>
          </a:xfrm>
        </p:grpSpPr>
        <p:cxnSp>
          <p:nvCxnSpPr>
            <p:cNvPr id="1343" name="Google Shape;1343;p24"/>
            <p:cNvCxnSpPr/>
            <p:nvPr/>
          </p:nvCxnSpPr>
          <p:spPr>
            <a:xfrm>
              <a:off x="0" y="1379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4" name="Google Shape;1344;p24"/>
            <p:cNvCxnSpPr/>
            <p:nvPr/>
          </p:nvCxnSpPr>
          <p:spPr>
            <a:xfrm>
              <a:off x="0" y="4872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5" name="Google Shape;1345;p24"/>
            <p:cNvCxnSpPr/>
            <p:nvPr/>
          </p:nvCxnSpPr>
          <p:spPr>
            <a:xfrm>
              <a:off x="0" y="8365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6" name="Google Shape;1346;p24"/>
            <p:cNvCxnSpPr/>
            <p:nvPr/>
          </p:nvCxnSpPr>
          <p:spPr>
            <a:xfrm>
              <a:off x="0" y="11858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7" name="Google Shape;1347;p24"/>
            <p:cNvCxnSpPr/>
            <p:nvPr/>
          </p:nvCxnSpPr>
          <p:spPr>
            <a:xfrm>
              <a:off x="0" y="15352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8" name="Google Shape;1348;p24"/>
            <p:cNvCxnSpPr/>
            <p:nvPr/>
          </p:nvCxnSpPr>
          <p:spPr>
            <a:xfrm>
              <a:off x="0" y="18845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49" name="Google Shape;1349;p24"/>
            <p:cNvCxnSpPr/>
            <p:nvPr/>
          </p:nvCxnSpPr>
          <p:spPr>
            <a:xfrm>
              <a:off x="0" y="22338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0" name="Google Shape;1350;p24"/>
            <p:cNvCxnSpPr/>
            <p:nvPr/>
          </p:nvCxnSpPr>
          <p:spPr>
            <a:xfrm>
              <a:off x="0" y="25831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1" name="Google Shape;1351;p24"/>
            <p:cNvCxnSpPr/>
            <p:nvPr/>
          </p:nvCxnSpPr>
          <p:spPr>
            <a:xfrm>
              <a:off x="0" y="29325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2" name="Google Shape;1352;p24"/>
            <p:cNvCxnSpPr/>
            <p:nvPr/>
          </p:nvCxnSpPr>
          <p:spPr>
            <a:xfrm>
              <a:off x="0" y="32818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3" name="Google Shape;1353;p24"/>
            <p:cNvCxnSpPr/>
            <p:nvPr/>
          </p:nvCxnSpPr>
          <p:spPr>
            <a:xfrm>
              <a:off x="0" y="36311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4" name="Google Shape;1354;p24"/>
            <p:cNvCxnSpPr/>
            <p:nvPr/>
          </p:nvCxnSpPr>
          <p:spPr>
            <a:xfrm>
              <a:off x="0" y="39804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5" name="Google Shape;1355;p24"/>
            <p:cNvCxnSpPr/>
            <p:nvPr/>
          </p:nvCxnSpPr>
          <p:spPr>
            <a:xfrm>
              <a:off x="0" y="43298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6" name="Google Shape;1356;p24"/>
            <p:cNvCxnSpPr/>
            <p:nvPr/>
          </p:nvCxnSpPr>
          <p:spPr>
            <a:xfrm>
              <a:off x="0" y="46791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57" name="Google Shape;1357;p24"/>
            <p:cNvCxnSpPr/>
            <p:nvPr/>
          </p:nvCxnSpPr>
          <p:spPr>
            <a:xfrm>
              <a:off x="0" y="5028450"/>
              <a:ext cx="9144000" cy="0"/>
            </a:xfrm>
            <a:prstGeom prst="straightConnector1">
              <a:avLst/>
            </a:prstGeom>
            <a:noFill/>
            <a:ln w="9525" cap="flat" cmpd="sng">
              <a:solidFill>
                <a:schemeClr val="accent3"/>
              </a:solidFill>
              <a:prstDash val="solid"/>
              <a:round/>
              <a:headEnd type="none" w="med" len="med"/>
              <a:tailEnd type="none" w="med" len="med"/>
            </a:ln>
          </p:spPr>
        </p:cxnSp>
        <p:grpSp>
          <p:nvGrpSpPr>
            <p:cNvPr id="1358" name="Google Shape;1358;p24"/>
            <p:cNvGrpSpPr/>
            <p:nvPr/>
          </p:nvGrpSpPr>
          <p:grpSpPr>
            <a:xfrm>
              <a:off x="254375" y="-9279"/>
              <a:ext cx="8644100" cy="5143640"/>
              <a:chOff x="330563" y="-180875"/>
              <a:chExt cx="8644100" cy="5349600"/>
            </a:xfrm>
          </p:grpSpPr>
          <p:cxnSp>
            <p:nvCxnSpPr>
              <p:cNvPr id="1359" name="Google Shape;1359;p24"/>
              <p:cNvCxnSpPr/>
              <p:nvPr/>
            </p:nvCxnSpPr>
            <p:spPr>
              <a:xfrm>
                <a:off x="3305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0" name="Google Shape;1360;p24"/>
              <p:cNvCxnSpPr/>
              <p:nvPr/>
            </p:nvCxnSpPr>
            <p:spPr>
              <a:xfrm>
                <a:off x="6786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1" name="Google Shape;1361;p24"/>
              <p:cNvCxnSpPr/>
              <p:nvPr/>
            </p:nvCxnSpPr>
            <p:spPr>
              <a:xfrm>
                <a:off x="10267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2" name="Google Shape;1362;p24"/>
              <p:cNvCxnSpPr/>
              <p:nvPr/>
            </p:nvCxnSpPr>
            <p:spPr>
              <a:xfrm>
                <a:off x="13749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3" name="Google Shape;1363;p24"/>
              <p:cNvCxnSpPr/>
              <p:nvPr/>
            </p:nvCxnSpPr>
            <p:spPr>
              <a:xfrm>
                <a:off x="17230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4" name="Google Shape;1364;p24"/>
              <p:cNvCxnSpPr/>
              <p:nvPr/>
            </p:nvCxnSpPr>
            <p:spPr>
              <a:xfrm>
                <a:off x="20711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5" name="Google Shape;1365;p24"/>
              <p:cNvCxnSpPr/>
              <p:nvPr/>
            </p:nvCxnSpPr>
            <p:spPr>
              <a:xfrm>
                <a:off x="24192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6" name="Google Shape;1366;p24"/>
              <p:cNvCxnSpPr/>
              <p:nvPr/>
            </p:nvCxnSpPr>
            <p:spPr>
              <a:xfrm>
                <a:off x="27673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7" name="Google Shape;1367;p24"/>
              <p:cNvCxnSpPr/>
              <p:nvPr/>
            </p:nvCxnSpPr>
            <p:spPr>
              <a:xfrm>
                <a:off x="31154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8" name="Google Shape;1368;p24"/>
              <p:cNvCxnSpPr/>
              <p:nvPr/>
            </p:nvCxnSpPr>
            <p:spPr>
              <a:xfrm>
                <a:off x="34635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69" name="Google Shape;1369;p24"/>
              <p:cNvCxnSpPr/>
              <p:nvPr/>
            </p:nvCxnSpPr>
            <p:spPr>
              <a:xfrm>
                <a:off x="38116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0" name="Google Shape;1370;p24"/>
              <p:cNvCxnSpPr/>
              <p:nvPr/>
            </p:nvCxnSpPr>
            <p:spPr>
              <a:xfrm>
                <a:off x="41598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1" name="Google Shape;1371;p24"/>
              <p:cNvCxnSpPr/>
              <p:nvPr/>
            </p:nvCxnSpPr>
            <p:spPr>
              <a:xfrm>
                <a:off x="45079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2" name="Google Shape;1372;p24"/>
              <p:cNvCxnSpPr/>
              <p:nvPr/>
            </p:nvCxnSpPr>
            <p:spPr>
              <a:xfrm>
                <a:off x="48560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3" name="Google Shape;1373;p24"/>
              <p:cNvCxnSpPr/>
              <p:nvPr/>
            </p:nvCxnSpPr>
            <p:spPr>
              <a:xfrm>
                <a:off x="52041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4" name="Google Shape;1374;p24"/>
              <p:cNvCxnSpPr/>
              <p:nvPr/>
            </p:nvCxnSpPr>
            <p:spPr>
              <a:xfrm>
                <a:off x="55522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5" name="Google Shape;1375;p24"/>
              <p:cNvCxnSpPr/>
              <p:nvPr/>
            </p:nvCxnSpPr>
            <p:spPr>
              <a:xfrm>
                <a:off x="59003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6" name="Google Shape;1376;p24"/>
              <p:cNvCxnSpPr/>
              <p:nvPr/>
            </p:nvCxnSpPr>
            <p:spPr>
              <a:xfrm>
                <a:off x="62484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7" name="Google Shape;1377;p24"/>
              <p:cNvCxnSpPr/>
              <p:nvPr/>
            </p:nvCxnSpPr>
            <p:spPr>
              <a:xfrm>
                <a:off x="65965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8" name="Google Shape;1378;p24"/>
              <p:cNvCxnSpPr/>
              <p:nvPr/>
            </p:nvCxnSpPr>
            <p:spPr>
              <a:xfrm>
                <a:off x="69447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79" name="Google Shape;1379;p24"/>
              <p:cNvCxnSpPr/>
              <p:nvPr/>
            </p:nvCxnSpPr>
            <p:spPr>
              <a:xfrm>
                <a:off x="72928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0" name="Google Shape;1380;p24"/>
              <p:cNvCxnSpPr/>
              <p:nvPr/>
            </p:nvCxnSpPr>
            <p:spPr>
              <a:xfrm>
                <a:off x="76409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1" name="Google Shape;1381;p24"/>
              <p:cNvCxnSpPr/>
              <p:nvPr/>
            </p:nvCxnSpPr>
            <p:spPr>
              <a:xfrm>
                <a:off x="79890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2" name="Google Shape;1382;p24"/>
              <p:cNvCxnSpPr/>
              <p:nvPr/>
            </p:nvCxnSpPr>
            <p:spPr>
              <a:xfrm>
                <a:off x="83371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3" name="Google Shape;1383;p24"/>
              <p:cNvCxnSpPr/>
              <p:nvPr/>
            </p:nvCxnSpPr>
            <p:spPr>
              <a:xfrm>
                <a:off x="86852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384" name="Google Shape;1384;p24"/>
              <p:cNvCxnSpPr/>
              <p:nvPr/>
            </p:nvCxnSpPr>
            <p:spPr>
              <a:xfrm>
                <a:off x="8974663" y="-180875"/>
                <a:ext cx="0" cy="5349600"/>
              </a:xfrm>
              <a:prstGeom prst="straightConnector1">
                <a:avLst/>
              </a:prstGeom>
              <a:noFill/>
              <a:ln w="9525" cap="flat" cmpd="sng">
                <a:solidFill>
                  <a:schemeClr val="accent3"/>
                </a:solidFill>
                <a:prstDash val="solid"/>
                <a:round/>
                <a:headEnd type="none" w="med" len="med"/>
                <a:tailEnd type="none" w="med" len="med"/>
              </a:ln>
            </p:spPr>
          </p:cxnSp>
        </p:grpSp>
      </p:grpSp>
    </p:spTree>
    <p:extLst>
      <p:ext uri="{BB962C8B-B14F-4D97-AF65-F5344CB8AC3E}">
        <p14:creationId xmlns:p14="http://schemas.microsoft.com/office/powerpoint/2010/main" val="1499186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6623-7D36-491D-9884-BF1BA978A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CAB0A-8E7E-429F-A888-115FBB886783}"/>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B1719-92B4-42B8-B820-B36BAAF582BA}"/>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B52234-A555-44DA-85C9-B98D9EC3CD51}"/>
              </a:ext>
            </a:extLst>
          </p:cNvPr>
          <p:cNvSpPr>
            <a:spLocks noGrp="1"/>
          </p:cNvSpPr>
          <p:nvPr>
            <p:ph type="dt" sz="half" idx="10"/>
          </p:nvPr>
        </p:nvSpPr>
        <p:spPr/>
        <p:txBody>
          <a:bodyPr/>
          <a:lstStyle/>
          <a:p>
            <a:fld id="{503E181C-FFC4-422C-B5F1-780F7CBBDF4D}" type="datetimeFigureOut">
              <a:rPr lang="en-US" smtClean="0"/>
              <a:t>10/29/2024</a:t>
            </a:fld>
            <a:endParaRPr lang="en-US"/>
          </a:p>
        </p:txBody>
      </p:sp>
      <p:sp>
        <p:nvSpPr>
          <p:cNvPr id="6" name="Footer Placeholder 5">
            <a:extLst>
              <a:ext uri="{FF2B5EF4-FFF2-40B4-BE49-F238E27FC236}">
                <a16:creationId xmlns:a16="http://schemas.microsoft.com/office/drawing/2014/main" id="{0289D433-55A4-47E9-8EAF-ED3A5CFDC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74D62-4248-45EA-97E5-D8DE8E1C9996}"/>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211579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96"/>
        <p:cNvGrpSpPr/>
        <p:nvPr/>
      </p:nvGrpSpPr>
      <p:grpSpPr>
        <a:xfrm>
          <a:off x="0" y="0"/>
          <a:ext cx="0" cy="0"/>
          <a:chOff x="0" y="0"/>
          <a:chExt cx="0" cy="0"/>
        </a:xfrm>
      </p:grpSpPr>
      <p:grpSp>
        <p:nvGrpSpPr>
          <p:cNvPr id="1397" name="Google Shape;1397;p25"/>
          <p:cNvGrpSpPr/>
          <p:nvPr/>
        </p:nvGrpSpPr>
        <p:grpSpPr>
          <a:xfrm>
            <a:off x="0" y="-12372"/>
            <a:ext cx="12192000" cy="6858187"/>
            <a:chOff x="0" y="-9279"/>
            <a:chExt cx="9144000" cy="5143640"/>
          </a:xfrm>
        </p:grpSpPr>
        <p:cxnSp>
          <p:nvCxnSpPr>
            <p:cNvPr id="1398" name="Google Shape;1398;p25"/>
            <p:cNvCxnSpPr/>
            <p:nvPr/>
          </p:nvCxnSpPr>
          <p:spPr>
            <a:xfrm>
              <a:off x="0" y="1379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399" name="Google Shape;1399;p25"/>
            <p:cNvCxnSpPr/>
            <p:nvPr/>
          </p:nvCxnSpPr>
          <p:spPr>
            <a:xfrm>
              <a:off x="0" y="4872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00" name="Google Shape;1400;p25"/>
            <p:cNvCxnSpPr/>
            <p:nvPr/>
          </p:nvCxnSpPr>
          <p:spPr>
            <a:xfrm>
              <a:off x="0" y="8365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01" name="Google Shape;1401;p25"/>
            <p:cNvCxnSpPr/>
            <p:nvPr/>
          </p:nvCxnSpPr>
          <p:spPr>
            <a:xfrm>
              <a:off x="0" y="11858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02" name="Google Shape;1402;p25"/>
            <p:cNvCxnSpPr/>
            <p:nvPr/>
          </p:nvCxnSpPr>
          <p:spPr>
            <a:xfrm>
              <a:off x="0" y="15352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03" name="Google Shape;1403;p25"/>
            <p:cNvCxnSpPr/>
            <p:nvPr/>
          </p:nvCxnSpPr>
          <p:spPr>
            <a:xfrm>
              <a:off x="0" y="18845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04" name="Google Shape;1404;p25"/>
            <p:cNvCxnSpPr/>
            <p:nvPr/>
          </p:nvCxnSpPr>
          <p:spPr>
            <a:xfrm>
              <a:off x="0" y="22338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05" name="Google Shape;1405;p25"/>
            <p:cNvCxnSpPr/>
            <p:nvPr/>
          </p:nvCxnSpPr>
          <p:spPr>
            <a:xfrm>
              <a:off x="0" y="25831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06" name="Google Shape;1406;p25"/>
            <p:cNvCxnSpPr/>
            <p:nvPr/>
          </p:nvCxnSpPr>
          <p:spPr>
            <a:xfrm>
              <a:off x="0" y="29325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07" name="Google Shape;1407;p25"/>
            <p:cNvCxnSpPr/>
            <p:nvPr/>
          </p:nvCxnSpPr>
          <p:spPr>
            <a:xfrm>
              <a:off x="0" y="32818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08" name="Google Shape;1408;p25"/>
            <p:cNvCxnSpPr/>
            <p:nvPr/>
          </p:nvCxnSpPr>
          <p:spPr>
            <a:xfrm>
              <a:off x="0" y="363115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09" name="Google Shape;1409;p25"/>
            <p:cNvCxnSpPr/>
            <p:nvPr/>
          </p:nvCxnSpPr>
          <p:spPr>
            <a:xfrm>
              <a:off x="0" y="398047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10" name="Google Shape;1410;p25"/>
            <p:cNvCxnSpPr/>
            <p:nvPr/>
          </p:nvCxnSpPr>
          <p:spPr>
            <a:xfrm>
              <a:off x="0" y="4329800"/>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11" name="Google Shape;1411;p25"/>
            <p:cNvCxnSpPr/>
            <p:nvPr/>
          </p:nvCxnSpPr>
          <p:spPr>
            <a:xfrm>
              <a:off x="0" y="4679125"/>
              <a:ext cx="9144000" cy="0"/>
            </a:xfrm>
            <a:prstGeom prst="straightConnector1">
              <a:avLst/>
            </a:prstGeom>
            <a:noFill/>
            <a:ln w="9525" cap="flat" cmpd="sng">
              <a:solidFill>
                <a:schemeClr val="accent3"/>
              </a:solidFill>
              <a:prstDash val="solid"/>
              <a:round/>
              <a:headEnd type="none" w="med" len="med"/>
              <a:tailEnd type="none" w="med" len="med"/>
            </a:ln>
          </p:spPr>
        </p:cxnSp>
        <p:cxnSp>
          <p:nvCxnSpPr>
            <p:cNvPr id="1412" name="Google Shape;1412;p25"/>
            <p:cNvCxnSpPr/>
            <p:nvPr/>
          </p:nvCxnSpPr>
          <p:spPr>
            <a:xfrm>
              <a:off x="0" y="5028450"/>
              <a:ext cx="9144000" cy="0"/>
            </a:xfrm>
            <a:prstGeom prst="straightConnector1">
              <a:avLst/>
            </a:prstGeom>
            <a:noFill/>
            <a:ln w="9525" cap="flat" cmpd="sng">
              <a:solidFill>
                <a:schemeClr val="accent3"/>
              </a:solidFill>
              <a:prstDash val="solid"/>
              <a:round/>
              <a:headEnd type="none" w="med" len="med"/>
              <a:tailEnd type="none" w="med" len="med"/>
            </a:ln>
          </p:spPr>
        </p:cxnSp>
        <p:grpSp>
          <p:nvGrpSpPr>
            <p:cNvPr id="1413" name="Google Shape;1413;p25"/>
            <p:cNvGrpSpPr/>
            <p:nvPr/>
          </p:nvGrpSpPr>
          <p:grpSpPr>
            <a:xfrm>
              <a:off x="254375" y="-9279"/>
              <a:ext cx="8644100" cy="5143640"/>
              <a:chOff x="330563" y="-180875"/>
              <a:chExt cx="8644100" cy="5349600"/>
            </a:xfrm>
          </p:grpSpPr>
          <p:cxnSp>
            <p:nvCxnSpPr>
              <p:cNvPr id="1414" name="Google Shape;1414;p25"/>
              <p:cNvCxnSpPr/>
              <p:nvPr/>
            </p:nvCxnSpPr>
            <p:spPr>
              <a:xfrm>
                <a:off x="3305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15" name="Google Shape;1415;p25"/>
              <p:cNvCxnSpPr/>
              <p:nvPr/>
            </p:nvCxnSpPr>
            <p:spPr>
              <a:xfrm>
                <a:off x="6786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16" name="Google Shape;1416;p25"/>
              <p:cNvCxnSpPr/>
              <p:nvPr/>
            </p:nvCxnSpPr>
            <p:spPr>
              <a:xfrm>
                <a:off x="10267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17" name="Google Shape;1417;p25"/>
              <p:cNvCxnSpPr/>
              <p:nvPr/>
            </p:nvCxnSpPr>
            <p:spPr>
              <a:xfrm>
                <a:off x="13749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18" name="Google Shape;1418;p25"/>
              <p:cNvCxnSpPr/>
              <p:nvPr/>
            </p:nvCxnSpPr>
            <p:spPr>
              <a:xfrm>
                <a:off x="17230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19" name="Google Shape;1419;p25"/>
              <p:cNvCxnSpPr/>
              <p:nvPr/>
            </p:nvCxnSpPr>
            <p:spPr>
              <a:xfrm>
                <a:off x="20711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20" name="Google Shape;1420;p25"/>
              <p:cNvCxnSpPr/>
              <p:nvPr/>
            </p:nvCxnSpPr>
            <p:spPr>
              <a:xfrm>
                <a:off x="24192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21" name="Google Shape;1421;p25"/>
              <p:cNvCxnSpPr/>
              <p:nvPr/>
            </p:nvCxnSpPr>
            <p:spPr>
              <a:xfrm>
                <a:off x="27673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22" name="Google Shape;1422;p25"/>
              <p:cNvCxnSpPr/>
              <p:nvPr/>
            </p:nvCxnSpPr>
            <p:spPr>
              <a:xfrm>
                <a:off x="31154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23" name="Google Shape;1423;p25"/>
              <p:cNvCxnSpPr/>
              <p:nvPr/>
            </p:nvCxnSpPr>
            <p:spPr>
              <a:xfrm>
                <a:off x="34635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24" name="Google Shape;1424;p25"/>
              <p:cNvCxnSpPr/>
              <p:nvPr/>
            </p:nvCxnSpPr>
            <p:spPr>
              <a:xfrm>
                <a:off x="38116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25" name="Google Shape;1425;p25"/>
              <p:cNvCxnSpPr/>
              <p:nvPr/>
            </p:nvCxnSpPr>
            <p:spPr>
              <a:xfrm>
                <a:off x="41598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26" name="Google Shape;1426;p25"/>
              <p:cNvCxnSpPr/>
              <p:nvPr/>
            </p:nvCxnSpPr>
            <p:spPr>
              <a:xfrm>
                <a:off x="45079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27" name="Google Shape;1427;p25"/>
              <p:cNvCxnSpPr/>
              <p:nvPr/>
            </p:nvCxnSpPr>
            <p:spPr>
              <a:xfrm>
                <a:off x="48560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28" name="Google Shape;1428;p25"/>
              <p:cNvCxnSpPr/>
              <p:nvPr/>
            </p:nvCxnSpPr>
            <p:spPr>
              <a:xfrm>
                <a:off x="52041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29" name="Google Shape;1429;p25"/>
              <p:cNvCxnSpPr/>
              <p:nvPr/>
            </p:nvCxnSpPr>
            <p:spPr>
              <a:xfrm>
                <a:off x="55522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30" name="Google Shape;1430;p25"/>
              <p:cNvCxnSpPr/>
              <p:nvPr/>
            </p:nvCxnSpPr>
            <p:spPr>
              <a:xfrm>
                <a:off x="59003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31" name="Google Shape;1431;p25"/>
              <p:cNvCxnSpPr/>
              <p:nvPr/>
            </p:nvCxnSpPr>
            <p:spPr>
              <a:xfrm>
                <a:off x="624847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32" name="Google Shape;1432;p25"/>
              <p:cNvCxnSpPr/>
              <p:nvPr/>
            </p:nvCxnSpPr>
            <p:spPr>
              <a:xfrm>
                <a:off x="659658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33" name="Google Shape;1433;p25"/>
              <p:cNvCxnSpPr/>
              <p:nvPr/>
            </p:nvCxnSpPr>
            <p:spPr>
              <a:xfrm>
                <a:off x="694470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34" name="Google Shape;1434;p25"/>
              <p:cNvCxnSpPr/>
              <p:nvPr/>
            </p:nvCxnSpPr>
            <p:spPr>
              <a:xfrm>
                <a:off x="729281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35" name="Google Shape;1435;p25"/>
              <p:cNvCxnSpPr/>
              <p:nvPr/>
            </p:nvCxnSpPr>
            <p:spPr>
              <a:xfrm>
                <a:off x="7640925"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36" name="Google Shape;1436;p25"/>
              <p:cNvCxnSpPr/>
              <p:nvPr/>
            </p:nvCxnSpPr>
            <p:spPr>
              <a:xfrm>
                <a:off x="7989038"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37" name="Google Shape;1437;p25"/>
              <p:cNvCxnSpPr/>
              <p:nvPr/>
            </p:nvCxnSpPr>
            <p:spPr>
              <a:xfrm>
                <a:off x="8337150"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38" name="Google Shape;1438;p25"/>
              <p:cNvCxnSpPr/>
              <p:nvPr/>
            </p:nvCxnSpPr>
            <p:spPr>
              <a:xfrm>
                <a:off x="8685263" y="-180875"/>
                <a:ext cx="0" cy="5349600"/>
              </a:xfrm>
              <a:prstGeom prst="straightConnector1">
                <a:avLst/>
              </a:prstGeom>
              <a:noFill/>
              <a:ln w="9525" cap="flat" cmpd="sng">
                <a:solidFill>
                  <a:schemeClr val="accent3"/>
                </a:solidFill>
                <a:prstDash val="solid"/>
                <a:round/>
                <a:headEnd type="none" w="med" len="med"/>
                <a:tailEnd type="none" w="med" len="med"/>
              </a:ln>
            </p:spPr>
          </p:cxnSp>
          <p:cxnSp>
            <p:nvCxnSpPr>
              <p:cNvPr id="1439" name="Google Shape;1439;p25"/>
              <p:cNvCxnSpPr/>
              <p:nvPr/>
            </p:nvCxnSpPr>
            <p:spPr>
              <a:xfrm>
                <a:off x="8974663" y="-180875"/>
                <a:ext cx="0" cy="5349600"/>
              </a:xfrm>
              <a:prstGeom prst="straightConnector1">
                <a:avLst/>
              </a:prstGeom>
              <a:noFill/>
              <a:ln w="9525" cap="flat" cmpd="sng">
                <a:solidFill>
                  <a:schemeClr val="accent3"/>
                </a:solidFill>
                <a:prstDash val="solid"/>
                <a:round/>
                <a:headEnd type="none" w="med" len="med"/>
                <a:tailEnd type="none" w="med" len="med"/>
              </a:ln>
            </p:spPr>
          </p:cxnSp>
        </p:grpSp>
      </p:grpSp>
      <p:sp>
        <p:nvSpPr>
          <p:cNvPr id="1440" name="Google Shape;1440;p25"/>
          <p:cNvSpPr/>
          <p:nvPr/>
        </p:nvSpPr>
        <p:spPr>
          <a:xfrm rot="1548771">
            <a:off x="10792634" y="3325783"/>
            <a:ext cx="929109" cy="1415379"/>
          </a:xfrm>
          <a:custGeom>
            <a:avLst/>
            <a:gdLst/>
            <a:ahLst/>
            <a:cxnLst/>
            <a:rect l="l" t="t" r="r" b="b"/>
            <a:pathLst>
              <a:path w="8686" h="13232" fill="none" extrusionOk="0">
                <a:moveTo>
                  <a:pt x="6407" y="13231"/>
                </a:moveTo>
                <a:cubicBezTo>
                  <a:pt x="5462" y="12356"/>
                  <a:pt x="4756" y="11172"/>
                  <a:pt x="4646" y="9889"/>
                </a:cubicBezTo>
                <a:cubicBezTo>
                  <a:pt x="4547" y="8606"/>
                  <a:pt x="5124" y="7233"/>
                  <a:pt x="6238" y="6596"/>
                </a:cubicBezTo>
                <a:cubicBezTo>
                  <a:pt x="6835" y="6248"/>
                  <a:pt x="7641" y="6148"/>
                  <a:pt x="8168" y="6596"/>
                </a:cubicBezTo>
                <a:cubicBezTo>
                  <a:pt x="8685" y="7034"/>
                  <a:pt x="8546" y="8098"/>
                  <a:pt x="7870" y="8198"/>
                </a:cubicBezTo>
                <a:cubicBezTo>
                  <a:pt x="7651" y="8228"/>
                  <a:pt x="7422" y="8158"/>
                  <a:pt x="7213" y="8088"/>
                </a:cubicBezTo>
                <a:cubicBezTo>
                  <a:pt x="6656" y="7909"/>
                  <a:pt x="6079" y="7710"/>
                  <a:pt x="5681" y="7272"/>
                </a:cubicBezTo>
                <a:cubicBezTo>
                  <a:pt x="5203" y="6745"/>
                  <a:pt x="5094" y="5969"/>
                  <a:pt x="5134" y="5263"/>
                </a:cubicBezTo>
                <a:cubicBezTo>
                  <a:pt x="5164" y="4547"/>
                  <a:pt x="5303" y="3830"/>
                  <a:pt x="5213" y="3114"/>
                </a:cubicBezTo>
                <a:cubicBezTo>
                  <a:pt x="5074" y="1980"/>
                  <a:pt x="4308" y="936"/>
                  <a:pt x="3264" y="468"/>
                </a:cubicBezTo>
                <a:cubicBezTo>
                  <a:pt x="2219" y="0"/>
                  <a:pt x="936" y="120"/>
                  <a:pt x="1" y="77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1" name="Google Shape;1441;p25"/>
          <p:cNvSpPr/>
          <p:nvPr/>
        </p:nvSpPr>
        <p:spPr>
          <a:xfrm rot="-1562623">
            <a:off x="209670" y="1569617"/>
            <a:ext cx="983404" cy="1638435"/>
          </a:xfrm>
          <a:custGeom>
            <a:avLst/>
            <a:gdLst/>
            <a:ahLst/>
            <a:cxnLst/>
            <a:rect l="l" t="t" r="r" b="b"/>
            <a:pathLst>
              <a:path w="10874" h="18117" fill="none" extrusionOk="0">
                <a:moveTo>
                  <a:pt x="10784" y="4587"/>
                </a:moveTo>
                <a:cubicBezTo>
                  <a:pt x="10873" y="4030"/>
                  <a:pt x="10575" y="3492"/>
                  <a:pt x="10287" y="3005"/>
                </a:cubicBezTo>
                <a:cubicBezTo>
                  <a:pt x="9511" y="1702"/>
                  <a:pt x="8516" y="249"/>
                  <a:pt x="7004" y="110"/>
                </a:cubicBezTo>
                <a:cubicBezTo>
                  <a:pt x="5899" y="1"/>
                  <a:pt x="4815" y="707"/>
                  <a:pt x="4298" y="1682"/>
                </a:cubicBezTo>
                <a:cubicBezTo>
                  <a:pt x="3770" y="2657"/>
                  <a:pt x="3761" y="3851"/>
                  <a:pt x="4079" y="4915"/>
                </a:cubicBezTo>
                <a:cubicBezTo>
                  <a:pt x="4318" y="5721"/>
                  <a:pt x="4775" y="6507"/>
                  <a:pt x="5521" y="6885"/>
                </a:cubicBezTo>
                <a:cubicBezTo>
                  <a:pt x="6267" y="7263"/>
                  <a:pt x="7332" y="7064"/>
                  <a:pt x="7710" y="6318"/>
                </a:cubicBezTo>
                <a:cubicBezTo>
                  <a:pt x="8058" y="5631"/>
                  <a:pt x="7690" y="4726"/>
                  <a:pt x="7014" y="4358"/>
                </a:cubicBezTo>
                <a:cubicBezTo>
                  <a:pt x="6337" y="3980"/>
                  <a:pt x="5472" y="4099"/>
                  <a:pt x="4825" y="4497"/>
                </a:cubicBezTo>
                <a:cubicBezTo>
                  <a:pt x="4467" y="4726"/>
                  <a:pt x="4149" y="5024"/>
                  <a:pt x="3959" y="5402"/>
                </a:cubicBezTo>
                <a:cubicBezTo>
                  <a:pt x="3412" y="6437"/>
                  <a:pt x="3850" y="7691"/>
                  <a:pt x="4089" y="8835"/>
                </a:cubicBezTo>
                <a:cubicBezTo>
                  <a:pt x="4357" y="10118"/>
                  <a:pt x="4377" y="11461"/>
                  <a:pt x="4129" y="12744"/>
                </a:cubicBezTo>
                <a:cubicBezTo>
                  <a:pt x="4029" y="13291"/>
                  <a:pt x="3860" y="13858"/>
                  <a:pt x="3442" y="14226"/>
                </a:cubicBezTo>
                <a:cubicBezTo>
                  <a:pt x="3184" y="14445"/>
                  <a:pt x="2845" y="14575"/>
                  <a:pt x="2507" y="14644"/>
                </a:cubicBezTo>
                <a:cubicBezTo>
                  <a:pt x="1443" y="14833"/>
                  <a:pt x="159" y="14187"/>
                  <a:pt x="80" y="13122"/>
                </a:cubicBezTo>
                <a:cubicBezTo>
                  <a:pt x="0" y="12038"/>
                  <a:pt x="1234" y="11202"/>
                  <a:pt x="2298" y="11371"/>
                </a:cubicBezTo>
                <a:cubicBezTo>
                  <a:pt x="3373" y="11530"/>
                  <a:pt x="4208" y="12386"/>
                  <a:pt x="4755" y="13321"/>
                </a:cubicBezTo>
                <a:cubicBezTo>
                  <a:pt x="5302" y="14256"/>
                  <a:pt x="5641" y="15311"/>
                  <a:pt x="6198" y="16236"/>
                </a:cubicBezTo>
                <a:cubicBezTo>
                  <a:pt x="6755" y="17161"/>
                  <a:pt x="7630" y="17997"/>
                  <a:pt x="8705" y="18116"/>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2" name="Google Shape;1442;p25"/>
          <p:cNvSpPr/>
          <p:nvPr/>
        </p:nvSpPr>
        <p:spPr>
          <a:xfrm>
            <a:off x="956941" y="736564"/>
            <a:ext cx="10270192" cy="5379379"/>
          </a:xfrm>
          <a:custGeom>
            <a:avLst/>
            <a:gdLst/>
            <a:ahLst/>
            <a:cxnLst/>
            <a:rect l="l" t="t" r="r" b="b"/>
            <a:pathLst>
              <a:path w="92250" h="59720" extrusionOk="0">
                <a:moveTo>
                  <a:pt x="1563" y="1"/>
                </a:moveTo>
                <a:cubicBezTo>
                  <a:pt x="697" y="1"/>
                  <a:pt x="1" y="707"/>
                  <a:pt x="1" y="1563"/>
                </a:cubicBezTo>
                <a:lnTo>
                  <a:pt x="1" y="58148"/>
                </a:lnTo>
                <a:cubicBezTo>
                  <a:pt x="1" y="59013"/>
                  <a:pt x="697" y="59719"/>
                  <a:pt x="1563" y="59719"/>
                </a:cubicBezTo>
                <a:lnTo>
                  <a:pt x="90678" y="59719"/>
                </a:lnTo>
                <a:cubicBezTo>
                  <a:pt x="91543" y="59719"/>
                  <a:pt x="92250" y="59013"/>
                  <a:pt x="92250" y="58148"/>
                </a:cubicBezTo>
                <a:lnTo>
                  <a:pt x="92250" y="1563"/>
                </a:lnTo>
                <a:cubicBezTo>
                  <a:pt x="92250" y="707"/>
                  <a:pt x="91543" y="1"/>
                  <a:pt x="9067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3" name="Google Shape;1443;p25"/>
          <p:cNvSpPr/>
          <p:nvPr/>
        </p:nvSpPr>
        <p:spPr>
          <a:xfrm>
            <a:off x="922651" y="736565"/>
            <a:ext cx="10322184" cy="767183"/>
          </a:xfrm>
          <a:custGeom>
            <a:avLst/>
            <a:gdLst/>
            <a:ahLst/>
            <a:cxnLst/>
            <a:rect l="l" t="t" r="r" b="b"/>
            <a:pathLst>
              <a:path w="92717" h="8517" extrusionOk="0">
                <a:moveTo>
                  <a:pt x="1274" y="1"/>
                </a:moveTo>
                <a:cubicBezTo>
                  <a:pt x="567" y="1"/>
                  <a:pt x="0" y="568"/>
                  <a:pt x="0" y="1274"/>
                </a:cubicBezTo>
                <a:lnTo>
                  <a:pt x="0" y="7770"/>
                </a:lnTo>
                <a:cubicBezTo>
                  <a:pt x="0" y="8178"/>
                  <a:pt x="329" y="8516"/>
                  <a:pt x="746" y="8516"/>
                </a:cubicBezTo>
                <a:lnTo>
                  <a:pt x="91981" y="8516"/>
                </a:lnTo>
                <a:cubicBezTo>
                  <a:pt x="92389" y="8516"/>
                  <a:pt x="92717" y="8178"/>
                  <a:pt x="92717" y="7770"/>
                </a:cubicBezTo>
                <a:lnTo>
                  <a:pt x="92717" y="1274"/>
                </a:lnTo>
                <a:cubicBezTo>
                  <a:pt x="92717" y="568"/>
                  <a:pt x="92150" y="1"/>
                  <a:pt x="91453"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4" name="Google Shape;1444;p25"/>
          <p:cNvSpPr/>
          <p:nvPr/>
        </p:nvSpPr>
        <p:spPr>
          <a:xfrm>
            <a:off x="10109101" y="1034817"/>
            <a:ext cx="193200" cy="193200"/>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25"/>
          <p:cNvSpPr/>
          <p:nvPr/>
        </p:nvSpPr>
        <p:spPr>
          <a:xfrm>
            <a:off x="10414168" y="1034817"/>
            <a:ext cx="193200" cy="1932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6" name="Google Shape;1446;p25"/>
          <p:cNvSpPr/>
          <p:nvPr/>
        </p:nvSpPr>
        <p:spPr>
          <a:xfrm>
            <a:off x="10719235" y="1034817"/>
            <a:ext cx="193200" cy="1932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447" name="Google Shape;1447;p25"/>
          <p:cNvPicPr preferRelativeResize="0"/>
          <p:nvPr/>
        </p:nvPicPr>
        <p:blipFill rotWithShape="1">
          <a:blip r:embed="rId2">
            <a:alphaModFix/>
          </a:blip>
          <a:srcRect l="7663" t="25024" r="8118" b="10397"/>
          <a:stretch/>
        </p:blipFill>
        <p:spPr>
          <a:xfrm>
            <a:off x="934800" y="1716034"/>
            <a:ext cx="10268435" cy="4428767"/>
          </a:xfrm>
          <a:prstGeom prst="rect">
            <a:avLst/>
          </a:prstGeom>
          <a:noFill/>
          <a:ln>
            <a:noFill/>
          </a:ln>
        </p:spPr>
      </p:pic>
    </p:spTree>
    <p:extLst>
      <p:ext uri="{BB962C8B-B14F-4D97-AF65-F5344CB8AC3E}">
        <p14:creationId xmlns:p14="http://schemas.microsoft.com/office/powerpoint/2010/main" val="1666381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03528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475091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6481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17267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10/29/2024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41803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10/29/2024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935335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10/29/2024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56905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296760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6636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0613-9AEE-4F0B-96CB-E3BA19867A79}"/>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370415-2B79-47D0-9482-A9E214E56C01}"/>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AAB086-F7E5-4348-B7DD-CC5E28A417B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95915-89FD-488F-A2B2-B90CD5012C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B67E43-B66A-4CD7-A9AC-14F1EC90C8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36B25-3509-4431-BC40-1895AF77EE50}"/>
              </a:ext>
            </a:extLst>
          </p:cNvPr>
          <p:cNvSpPr>
            <a:spLocks noGrp="1"/>
          </p:cNvSpPr>
          <p:nvPr>
            <p:ph type="dt" sz="half" idx="10"/>
          </p:nvPr>
        </p:nvSpPr>
        <p:spPr/>
        <p:txBody>
          <a:bodyPr/>
          <a:lstStyle/>
          <a:p>
            <a:fld id="{503E181C-FFC4-422C-B5F1-780F7CBBDF4D}" type="datetimeFigureOut">
              <a:rPr lang="en-US" smtClean="0"/>
              <a:t>10/29/2024</a:t>
            </a:fld>
            <a:endParaRPr lang="en-US"/>
          </a:p>
        </p:txBody>
      </p:sp>
      <p:sp>
        <p:nvSpPr>
          <p:cNvPr id="8" name="Footer Placeholder 7">
            <a:extLst>
              <a:ext uri="{FF2B5EF4-FFF2-40B4-BE49-F238E27FC236}">
                <a16:creationId xmlns:a16="http://schemas.microsoft.com/office/drawing/2014/main" id="{6BBCE26A-1E35-486B-A02D-C8DB2ECF37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792CAA-6B5A-4F8C-8773-DFE0066F1C6D}"/>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5037395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15928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641956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1929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5914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245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418712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pic>
        <p:nvPicPr>
          <p:cNvPr id="2" name="Picture 1">
            <a:extLst>
              <a:ext uri="{FF2B5EF4-FFF2-40B4-BE49-F238E27FC236}">
                <a16:creationId xmlns:a16="http://schemas.microsoft.com/office/drawing/2014/main" id="{FEEFE051-F55A-4D74-8AB2-07636C2B94D7}"/>
              </a:ext>
            </a:extLst>
          </p:cNvPr>
          <p:cNvPicPr>
            <a:picLocks noChangeAspect="1"/>
          </p:cNvPicPr>
          <p:nvPr userDrawn="1"/>
        </p:nvPicPr>
        <p:blipFill>
          <a:blip r:embed="rId2"/>
          <a:stretch>
            <a:fillRect/>
          </a:stretch>
        </p:blipFill>
        <p:spPr>
          <a:xfrm>
            <a:off x="-59783133" y="0"/>
            <a:ext cx="6858000" cy="6858000"/>
          </a:xfrm>
          <a:prstGeom prst="rect">
            <a:avLst/>
          </a:prstGeom>
        </p:spPr>
      </p:pic>
      <p:pic>
        <p:nvPicPr>
          <p:cNvPr id="3" name="Picture 2">
            <a:extLst>
              <a:ext uri="{FF2B5EF4-FFF2-40B4-BE49-F238E27FC236}">
                <a16:creationId xmlns:a16="http://schemas.microsoft.com/office/drawing/2014/main" id="{47E6BC6A-0DBE-491A-A263-681606BC30F5}"/>
              </a:ext>
            </a:extLst>
          </p:cNvPr>
          <p:cNvPicPr>
            <a:picLocks noChangeAspect="1"/>
          </p:cNvPicPr>
          <p:nvPr userDrawn="1"/>
        </p:nvPicPr>
        <p:blipFill>
          <a:blip r:embed="rId2"/>
          <a:stretch>
            <a:fillRect/>
          </a:stretch>
        </p:blipFill>
        <p:spPr>
          <a:xfrm>
            <a:off x="2667000" y="-28989867"/>
            <a:ext cx="6858000" cy="6858000"/>
          </a:xfrm>
          <a:prstGeom prst="rect">
            <a:avLst/>
          </a:prstGeom>
        </p:spPr>
      </p:pic>
      <p:pic>
        <p:nvPicPr>
          <p:cNvPr id="4" name="Picture 3">
            <a:extLst>
              <a:ext uri="{FF2B5EF4-FFF2-40B4-BE49-F238E27FC236}">
                <a16:creationId xmlns:a16="http://schemas.microsoft.com/office/drawing/2014/main" id="{BC28B4C2-CA49-4B92-80DA-BEC2FFED48B1}"/>
              </a:ext>
            </a:extLst>
          </p:cNvPr>
          <p:cNvPicPr>
            <a:picLocks noChangeAspect="1"/>
          </p:cNvPicPr>
          <p:nvPr userDrawn="1"/>
        </p:nvPicPr>
        <p:blipFill>
          <a:blip r:embed="rId2"/>
          <a:stretch>
            <a:fillRect/>
          </a:stretch>
        </p:blipFill>
        <p:spPr>
          <a:xfrm>
            <a:off x="67149133" y="0"/>
            <a:ext cx="6858000" cy="6858000"/>
          </a:xfrm>
          <a:prstGeom prst="rect">
            <a:avLst/>
          </a:prstGeom>
        </p:spPr>
      </p:pic>
      <p:pic>
        <p:nvPicPr>
          <p:cNvPr id="5" name="Picture 4">
            <a:extLst>
              <a:ext uri="{FF2B5EF4-FFF2-40B4-BE49-F238E27FC236}">
                <a16:creationId xmlns:a16="http://schemas.microsoft.com/office/drawing/2014/main" id="{1337EDE2-35CC-4AAF-8C2B-19D07658C1D9}"/>
              </a:ext>
            </a:extLst>
          </p:cNvPr>
          <p:cNvPicPr>
            <a:picLocks noChangeAspect="1"/>
          </p:cNvPicPr>
          <p:nvPr userDrawn="1"/>
        </p:nvPicPr>
        <p:blipFill>
          <a:blip r:embed="rId2"/>
          <a:stretch>
            <a:fillRect/>
          </a:stretch>
        </p:blipFill>
        <p:spPr>
          <a:xfrm>
            <a:off x="5334000" y="27499733"/>
            <a:ext cx="6858000" cy="6858000"/>
          </a:xfrm>
          <a:prstGeom prst="rect">
            <a:avLst/>
          </a:prstGeom>
        </p:spPr>
      </p:pic>
    </p:spTree>
    <p:extLst>
      <p:ext uri="{BB962C8B-B14F-4D97-AF65-F5344CB8AC3E}">
        <p14:creationId xmlns:p14="http://schemas.microsoft.com/office/powerpoint/2010/main" val="10020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66976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370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3012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A43C-659E-4DC9-AB10-B5120FFF88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BC902-62A1-4530-BBC2-E96B2B3E897D}"/>
              </a:ext>
            </a:extLst>
          </p:cNvPr>
          <p:cNvSpPr>
            <a:spLocks noGrp="1"/>
          </p:cNvSpPr>
          <p:nvPr>
            <p:ph type="dt" sz="half" idx="10"/>
          </p:nvPr>
        </p:nvSpPr>
        <p:spPr/>
        <p:txBody>
          <a:bodyPr/>
          <a:lstStyle/>
          <a:p>
            <a:fld id="{503E181C-FFC4-422C-B5F1-780F7CBBDF4D}" type="datetimeFigureOut">
              <a:rPr lang="en-US" smtClean="0"/>
              <a:t>10/29/2024</a:t>
            </a:fld>
            <a:endParaRPr lang="en-US"/>
          </a:p>
        </p:txBody>
      </p:sp>
      <p:sp>
        <p:nvSpPr>
          <p:cNvPr id="4" name="Footer Placeholder 3">
            <a:extLst>
              <a:ext uri="{FF2B5EF4-FFF2-40B4-BE49-F238E27FC236}">
                <a16:creationId xmlns:a16="http://schemas.microsoft.com/office/drawing/2014/main" id="{17375854-4C41-4FEE-B4F2-57C2EDE2A3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2E7C0-683B-4C6D-9E23-1B7441CF5EC2}"/>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40262008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53346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483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502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9502557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10494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02361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35565009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29423733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5141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75406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29258B-49D5-4CC0-9E7C-5C622BDB65E1}"/>
              </a:ext>
            </a:extLst>
          </p:cNvPr>
          <p:cNvSpPr>
            <a:spLocks noGrp="1"/>
          </p:cNvSpPr>
          <p:nvPr>
            <p:ph type="dt" sz="half" idx="10"/>
          </p:nvPr>
        </p:nvSpPr>
        <p:spPr/>
        <p:txBody>
          <a:bodyPr/>
          <a:lstStyle/>
          <a:p>
            <a:fld id="{503E181C-FFC4-422C-B5F1-780F7CBBDF4D}" type="datetimeFigureOut">
              <a:rPr lang="en-US" smtClean="0"/>
              <a:t>10/29/2024</a:t>
            </a:fld>
            <a:endParaRPr lang="en-US"/>
          </a:p>
        </p:txBody>
      </p:sp>
      <p:sp>
        <p:nvSpPr>
          <p:cNvPr id="3" name="Footer Placeholder 2">
            <a:extLst>
              <a:ext uri="{FF2B5EF4-FFF2-40B4-BE49-F238E27FC236}">
                <a16:creationId xmlns:a16="http://schemas.microsoft.com/office/drawing/2014/main" id="{B6FC9A6B-9BCB-4251-8316-46BE8F4B38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4909A4-510F-46EC-843D-9373C7DB6A7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41123602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4214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59BC-B46B-4E9F-8262-6BA54320D89F}"/>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DFF056-0FF2-4591-99F1-B08E6E567F6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931977-1925-4D2D-ABE6-9B5F576BB391}"/>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B15233-1E30-4649-A721-6B11799D519F}"/>
              </a:ext>
            </a:extLst>
          </p:cNvPr>
          <p:cNvSpPr>
            <a:spLocks noGrp="1"/>
          </p:cNvSpPr>
          <p:nvPr>
            <p:ph type="dt" sz="half" idx="10"/>
          </p:nvPr>
        </p:nvSpPr>
        <p:spPr/>
        <p:txBody>
          <a:bodyPr/>
          <a:lstStyle/>
          <a:p>
            <a:fld id="{503E181C-FFC4-422C-B5F1-780F7CBBDF4D}" type="datetimeFigureOut">
              <a:rPr lang="en-US" smtClean="0"/>
              <a:t>10/29/2024</a:t>
            </a:fld>
            <a:endParaRPr lang="en-US"/>
          </a:p>
        </p:txBody>
      </p:sp>
      <p:sp>
        <p:nvSpPr>
          <p:cNvPr id="6" name="Footer Placeholder 5">
            <a:extLst>
              <a:ext uri="{FF2B5EF4-FFF2-40B4-BE49-F238E27FC236}">
                <a16:creationId xmlns:a16="http://schemas.microsoft.com/office/drawing/2014/main" id="{AC8B4CA1-B370-4CCE-9E1F-3B69ECEEC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B4C61-675B-48E5-AC80-5D0FDE11CE10}"/>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228361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6C84-475E-4DAE-B144-8F5958E9896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D9FBE1-5DA7-4074-8FE3-7B105DD0CEE5}"/>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EDFF0EE2-6517-4CB0-94CE-B502B127AD3F}"/>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5429C2-BA85-49F0-8272-93DDE5BF1E6F}"/>
              </a:ext>
            </a:extLst>
          </p:cNvPr>
          <p:cNvSpPr>
            <a:spLocks noGrp="1"/>
          </p:cNvSpPr>
          <p:nvPr>
            <p:ph type="dt" sz="half" idx="10"/>
          </p:nvPr>
        </p:nvSpPr>
        <p:spPr/>
        <p:txBody>
          <a:bodyPr/>
          <a:lstStyle/>
          <a:p>
            <a:fld id="{503E181C-FFC4-422C-B5F1-780F7CBBDF4D}" type="datetimeFigureOut">
              <a:rPr lang="en-US" smtClean="0"/>
              <a:t>10/29/2024</a:t>
            </a:fld>
            <a:endParaRPr lang="en-US"/>
          </a:p>
        </p:txBody>
      </p:sp>
      <p:sp>
        <p:nvSpPr>
          <p:cNvPr id="6" name="Footer Placeholder 5">
            <a:extLst>
              <a:ext uri="{FF2B5EF4-FFF2-40B4-BE49-F238E27FC236}">
                <a16:creationId xmlns:a16="http://schemas.microsoft.com/office/drawing/2014/main" id="{0F993FDB-D2B8-4877-AAD2-D9F170A40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2E1404-7D73-41A1-AFB4-809518A33725}"/>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523534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image" Target="../media/image4.jpg"/><Relationship Id="rId4" Type="http://schemas.openxmlformats.org/officeDocument/2006/relationships/slideLayout" Target="../slideLayouts/slideLayout66.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EBD9C8-4BED-4F9F-8627-7AE45E2C500C}"/>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EC254B-5361-4809-A1D1-DD2C66F62B4A}"/>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B7057-A4AB-4A54-8875-90920A18B75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E181C-FFC4-422C-B5F1-780F7CBBDF4D}" type="datetimeFigureOut">
              <a:rPr lang="en-US" smtClean="0"/>
              <a:t>10/29/2024</a:t>
            </a:fld>
            <a:endParaRPr lang="en-US"/>
          </a:p>
        </p:txBody>
      </p:sp>
      <p:sp>
        <p:nvSpPr>
          <p:cNvPr id="5" name="Footer Placeholder 4">
            <a:extLst>
              <a:ext uri="{FF2B5EF4-FFF2-40B4-BE49-F238E27FC236}">
                <a16:creationId xmlns:a16="http://schemas.microsoft.com/office/drawing/2014/main" id="{F78F5281-2355-4669-9161-BC328897D25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8F5AB6-D559-40F0-98BB-37FA87280FC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A6479-F054-4F59-952A-9CF4ABAAA143}" type="slidenum">
              <a:rPr lang="en-US" smtClean="0"/>
              <a:t>‹#›</a:t>
            </a:fld>
            <a:endParaRPr lang="en-US"/>
          </a:p>
        </p:txBody>
      </p:sp>
    </p:spTree>
    <p:extLst>
      <p:ext uri="{BB962C8B-B14F-4D97-AF65-F5344CB8AC3E}">
        <p14:creationId xmlns:p14="http://schemas.microsoft.com/office/powerpoint/2010/main" val="9591985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3EF74-3806-AE1A-83C8-FAB404EC888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317B7FD-9868-2817-749C-AB05AE82D3BB}"/>
              </a:ext>
            </a:extLst>
          </p:cNvPr>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82D38B6-975F-9973-81AC-06C4DD25A49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455A4-6AC4-4360-9BBB-3C2ABC0CB696}" type="datetimeFigureOut">
              <a:rPr lang="en-SG" smtClean="0">
                <a:solidFill>
                  <a:prstClr val="black">
                    <a:tint val="75000"/>
                  </a:prstClr>
                </a:solidFill>
              </a:rPr>
              <a:pPr/>
              <a:t>29/10/2024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7AD10219-9839-36FE-B102-49762DD663E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E692DB6-EC58-E3BB-69A9-6975DE71E27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19994520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1515650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78639029"/>
      </p:ext>
    </p:extLst>
  </p:cSld>
  <p:clrMap bg1="lt1" tx1="dk1" bg2="dk2" tx2="lt2" accent1="accent1" accent2="accent2" accent3="accent3" accent4="accent4" accent5="accent5" accent6="accent6" hlink="hlink" folHlink="folHlink"/>
  <p:sldLayoutIdLst>
    <p:sldLayoutId id="2147483735"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10/29/2024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647101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55562824"/>
      </p:ext>
    </p:extLst>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spTree>
    <p:extLst>
      <p:ext uri="{BB962C8B-B14F-4D97-AF65-F5344CB8AC3E}">
        <p14:creationId xmlns:p14="http://schemas.microsoft.com/office/powerpoint/2010/main" val="1422743481"/>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30.png"/><Relationship Id="rId9"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2.png"/><Relationship Id="rId5" Type="http://schemas.openxmlformats.org/officeDocument/2006/relationships/slideLayout" Target="../slideLayouts/slideLayout41.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3.png"/><Relationship Id="rId5" Type="http://schemas.openxmlformats.org/officeDocument/2006/relationships/slideLayout" Target="../slideLayouts/slideLayout4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Layout" Target="../slideLayouts/slideLayout42.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microsoft.com/office/2007/relationships/hdphoto" Target="../media/hdphoto2.wdp"/><Relationship Id="rId5" Type="http://schemas.openxmlformats.org/officeDocument/2006/relationships/slideLayout" Target="../slideLayouts/slideLayout42.xml"/><Relationship Id="rId10" Type="http://schemas.openxmlformats.org/officeDocument/2006/relationships/image" Target="../media/image11.png"/><Relationship Id="rId4" Type="http://schemas.openxmlformats.org/officeDocument/2006/relationships/audio" Target="../media/media3.mp3"/><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17.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slideLayout" Target="../slideLayouts/slideLayout4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7D5CE1B7-5648-2278-D3A9-7651FCCF3305}"/>
              </a:ext>
            </a:extLst>
          </p:cNvPr>
          <p:cNvPicPr>
            <a:picLocks noChangeAspect="1"/>
          </p:cNvPicPr>
          <p:nvPr/>
        </p:nvPicPr>
        <p:blipFill>
          <a:blip r:embed="rId4"/>
          <a:stretch>
            <a:fillRect/>
          </a:stretch>
        </p:blipFill>
        <p:spPr>
          <a:xfrm>
            <a:off x="2000054" y="1949036"/>
            <a:ext cx="7346317" cy="2566638"/>
          </a:xfrm>
          <a:prstGeom prst="rect">
            <a:avLst/>
          </a:prstGeom>
        </p:spPr>
      </p:pic>
    </p:spTree>
    <p:extLst>
      <p:ext uri="{BB962C8B-B14F-4D97-AF65-F5344CB8AC3E}">
        <p14:creationId xmlns:p14="http://schemas.microsoft.com/office/powerpoint/2010/main" val="16903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29DC6865-265A-9AC4-0A9B-15F8F695B71E}"/>
              </a:ext>
            </a:extLst>
          </p:cNvPr>
          <p:cNvPicPr>
            <a:picLocks noChangeAspect="1"/>
          </p:cNvPicPr>
          <p:nvPr/>
        </p:nvPicPr>
        <p:blipFill>
          <a:blip r:embed="rId4"/>
          <a:stretch>
            <a:fillRect/>
          </a:stretch>
        </p:blipFill>
        <p:spPr>
          <a:xfrm>
            <a:off x="1790321" y="1890042"/>
            <a:ext cx="7608467" cy="2566638"/>
          </a:xfrm>
          <a:prstGeom prst="rect">
            <a:avLst/>
          </a:prstGeom>
        </p:spPr>
      </p:pic>
    </p:spTree>
    <p:extLst>
      <p:ext uri="{BB962C8B-B14F-4D97-AF65-F5344CB8AC3E}">
        <p14:creationId xmlns:p14="http://schemas.microsoft.com/office/powerpoint/2010/main" val="229908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304800" y="209550"/>
            <a:ext cx="11639550" cy="6480223"/>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libri"/>
              <a:ea typeface="+mn-ea"/>
              <a:cs typeface="+mn-cs"/>
              <a:sym typeface="Arial"/>
            </a:endParaRPr>
          </a:p>
        </p:txBody>
      </p:sp>
      <p:pic>
        <p:nvPicPr>
          <p:cNvPr id="7" name="Hình ảnh 6">
            <a:extLst>
              <a:ext uri="{FF2B5EF4-FFF2-40B4-BE49-F238E27FC236}">
                <a16:creationId xmlns:a16="http://schemas.microsoft.com/office/drawing/2014/main" id="{3511DF83-7FF6-03CB-8FE0-F65456BFBE4F}"/>
              </a:ext>
            </a:extLst>
          </p:cNvPr>
          <p:cNvPicPr>
            <a:picLocks noChangeAspect="1"/>
          </p:cNvPicPr>
          <p:nvPr/>
        </p:nvPicPr>
        <p:blipFill>
          <a:blip r:embed="rId3"/>
          <a:stretch>
            <a:fillRect/>
          </a:stretch>
        </p:blipFill>
        <p:spPr>
          <a:xfrm>
            <a:off x="925159" y="548638"/>
            <a:ext cx="9972338" cy="2990628"/>
          </a:xfrm>
          <a:prstGeom prst="rect">
            <a:avLst/>
          </a:prstGeom>
        </p:spPr>
      </p:pic>
      <p:pic>
        <p:nvPicPr>
          <p:cNvPr id="9" name="Hình ảnh 8">
            <a:extLst>
              <a:ext uri="{FF2B5EF4-FFF2-40B4-BE49-F238E27FC236}">
                <a16:creationId xmlns:a16="http://schemas.microsoft.com/office/drawing/2014/main" id="{A07AD8C4-920D-C03C-00A2-2D47D087FF91}"/>
              </a:ext>
            </a:extLst>
          </p:cNvPr>
          <p:cNvPicPr>
            <a:picLocks noChangeAspect="1"/>
          </p:cNvPicPr>
          <p:nvPr/>
        </p:nvPicPr>
        <p:blipFill>
          <a:blip r:embed="rId4"/>
          <a:srcRect r="75954"/>
          <a:stretch/>
        </p:blipFill>
        <p:spPr>
          <a:xfrm>
            <a:off x="1796982" y="3576802"/>
            <a:ext cx="2345165" cy="3071647"/>
          </a:xfrm>
          <a:prstGeom prst="rect">
            <a:avLst/>
          </a:prstGeom>
        </p:spPr>
      </p:pic>
      <p:pic>
        <p:nvPicPr>
          <p:cNvPr id="11" name="Hình ảnh 10">
            <a:extLst>
              <a:ext uri="{FF2B5EF4-FFF2-40B4-BE49-F238E27FC236}">
                <a16:creationId xmlns:a16="http://schemas.microsoft.com/office/drawing/2014/main" id="{35AF7725-EA61-F4C6-0A11-2B8C6C07B922}"/>
              </a:ext>
            </a:extLst>
          </p:cNvPr>
          <p:cNvPicPr>
            <a:picLocks noChangeAspect="1"/>
          </p:cNvPicPr>
          <p:nvPr/>
        </p:nvPicPr>
        <p:blipFill>
          <a:blip r:embed="rId4"/>
          <a:srcRect l="30453" r="36343" b="50000"/>
          <a:stretch/>
        </p:blipFill>
        <p:spPr>
          <a:xfrm>
            <a:off x="4948746" y="3521286"/>
            <a:ext cx="2796987" cy="2843477"/>
          </a:xfrm>
          <a:prstGeom prst="rect">
            <a:avLst/>
          </a:prstGeom>
        </p:spPr>
      </p:pic>
      <p:pic>
        <p:nvPicPr>
          <p:cNvPr id="13" name="Hình ảnh 12">
            <a:extLst>
              <a:ext uri="{FF2B5EF4-FFF2-40B4-BE49-F238E27FC236}">
                <a16:creationId xmlns:a16="http://schemas.microsoft.com/office/drawing/2014/main" id="{F65C636C-B46E-F0F7-9282-FF622DB63946}"/>
              </a:ext>
            </a:extLst>
          </p:cNvPr>
          <p:cNvPicPr>
            <a:picLocks noChangeAspect="1"/>
          </p:cNvPicPr>
          <p:nvPr/>
        </p:nvPicPr>
        <p:blipFill>
          <a:blip r:embed="rId4"/>
          <a:srcRect l="71812" b="16187"/>
          <a:stretch/>
        </p:blipFill>
        <p:spPr>
          <a:xfrm>
            <a:off x="8552332" y="3469445"/>
            <a:ext cx="2345165" cy="3109185"/>
          </a:xfrm>
          <a:prstGeom prst="rect">
            <a:avLst/>
          </a:prstGeom>
        </p:spPr>
      </p:pic>
    </p:spTree>
    <p:extLst>
      <p:ext uri="{BB962C8B-B14F-4D97-AF65-F5344CB8AC3E}">
        <p14:creationId xmlns:p14="http://schemas.microsoft.com/office/powerpoint/2010/main" val="515129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60D1D28-F673-54F9-A9A9-63E205C419EB}"/>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F51B499-63D6-FD4A-1A8E-6C2BBF351254}"/>
              </a:ext>
            </a:extLst>
          </p:cNvPr>
          <p:cNvSpPr/>
          <p:nvPr/>
        </p:nvSpPr>
        <p:spPr>
          <a:xfrm>
            <a:off x="304800" y="209550"/>
            <a:ext cx="11639550" cy="6480223"/>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libri"/>
              <a:ea typeface="+mn-ea"/>
              <a:cs typeface="+mn-cs"/>
              <a:sym typeface="Arial"/>
            </a:endParaRPr>
          </a:p>
        </p:txBody>
      </p:sp>
      <p:pic>
        <p:nvPicPr>
          <p:cNvPr id="4" name="Hình ảnh 3">
            <a:extLst>
              <a:ext uri="{FF2B5EF4-FFF2-40B4-BE49-F238E27FC236}">
                <a16:creationId xmlns:a16="http://schemas.microsoft.com/office/drawing/2014/main" id="{24527B40-756F-D7A2-33F5-639D9A7E5E21}"/>
              </a:ext>
            </a:extLst>
          </p:cNvPr>
          <p:cNvPicPr>
            <a:picLocks noChangeAspect="1"/>
          </p:cNvPicPr>
          <p:nvPr/>
        </p:nvPicPr>
        <p:blipFill>
          <a:blip r:embed="rId3"/>
          <a:stretch>
            <a:fillRect/>
          </a:stretch>
        </p:blipFill>
        <p:spPr>
          <a:xfrm>
            <a:off x="1021976" y="408791"/>
            <a:ext cx="10585525" cy="5680037"/>
          </a:xfrm>
          <a:prstGeom prst="rect">
            <a:avLst/>
          </a:prstGeom>
        </p:spPr>
      </p:pic>
      <p:cxnSp>
        <p:nvCxnSpPr>
          <p:cNvPr id="8" name="Đường nối Thẳng 7">
            <a:extLst>
              <a:ext uri="{FF2B5EF4-FFF2-40B4-BE49-F238E27FC236}">
                <a16:creationId xmlns:a16="http://schemas.microsoft.com/office/drawing/2014/main" id="{CE000750-DC67-64FE-6E89-F8400CEE98CD}"/>
              </a:ext>
            </a:extLst>
          </p:cNvPr>
          <p:cNvCxnSpPr/>
          <p:nvPr/>
        </p:nvCxnSpPr>
        <p:spPr>
          <a:xfrm flipH="1">
            <a:off x="3259567" y="3560781"/>
            <a:ext cx="1710466" cy="9681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Đường nối Thẳng 9">
            <a:extLst>
              <a:ext uri="{FF2B5EF4-FFF2-40B4-BE49-F238E27FC236}">
                <a16:creationId xmlns:a16="http://schemas.microsoft.com/office/drawing/2014/main" id="{888137AE-F315-3AF7-46B1-589B7BF55367}"/>
              </a:ext>
            </a:extLst>
          </p:cNvPr>
          <p:cNvCxnSpPr>
            <a:cxnSpLocks/>
          </p:cNvCxnSpPr>
          <p:nvPr/>
        </p:nvCxnSpPr>
        <p:spPr>
          <a:xfrm>
            <a:off x="3055172" y="3560781"/>
            <a:ext cx="4166797" cy="9681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Đường nối Thẳng 15">
            <a:extLst>
              <a:ext uri="{FF2B5EF4-FFF2-40B4-BE49-F238E27FC236}">
                <a16:creationId xmlns:a16="http://schemas.microsoft.com/office/drawing/2014/main" id="{D8D321B7-80BE-46ED-7A3B-DD4C9EAA5A39}"/>
              </a:ext>
            </a:extLst>
          </p:cNvPr>
          <p:cNvCxnSpPr>
            <a:cxnSpLocks/>
          </p:cNvCxnSpPr>
          <p:nvPr/>
        </p:nvCxnSpPr>
        <p:spPr>
          <a:xfrm flipH="1">
            <a:off x="5798372" y="3560781"/>
            <a:ext cx="4098663" cy="1376979"/>
          </a:xfrm>
          <a:prstGeom prst="line">
            <a:avLst/>
          </a:prstGeom>
        </p:spPr>
        <p:style>
          <a:lnRef idx="3">
            <a:schemeClr val="accent1"/>
          </a:lnRef>
          <a:fillRef idx="0">
            <a:schemeClr val="accent1"/>
          </a:fillRef>
          <a:effectRef idx="2">
            <a:schemeClr val="accent1"/>
          </a:effectRef>
          <a:fontRef idx="minor">
            <a:schemeClr val="tx1"/>
          </a:fontRef>
        </p:style>
      </p:cxnSp>
      <p:cxnSp>
        <p:nvCxnSpPr>
          <p:cNvPr id="20" name="Đường nối Thẳng 19">
            <a:extLst>
              <a:ext uri="{FF2B5EF4-FFF2-40B4-BE49-F238E27FC236}">
                <a16:creationId xmlns:a16="http://schemas.microsoft.com/office/drawing/2014/main" id="{0D410DA4-0CC5-A232-BAA0-E14A207DA123}"/>
              </a:ext>
            </a:extLst>
          </p:cNvPr>
          <p:cNvCxnSpPr>
            <a:cxnSpLocks/>
          </p:cNvCxnSpPr>
          <p:nvPr/>
        </p:nvCxnSpPr>
        <p:spPr>
          <a:xfrm>
            <a:off x="7338511" y="3560781"/>
            <a:ext cx="2320065" cy="1117158"/>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16598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C0FE6D7-F1C4-84B9-9DE6-47E567748E41}"/>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3D49405C-72D4-0033-068D-73F944187956}"/>
              </a:ext>
            </a:extLst>
          </p:cNvPr>
          <p:cNvSpPr/>
          <p:nvPr/>
        </p:nvSpPr>
        <p:spPr>
          <a:xfrm>
            <a:off x="276225" y="188888"/>
            <a:ext cx="11639550" cy="6480223"/>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690245" algn="l"/>
              </a:tabLst>
            </a:pPr>
            <a:endParaRPr lang="vi-VN" sz="28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4" name="Hình ảnh 3">
            <a:extLst>
              <a:ext uri="{FF2B5EF4-FFF2-40B4-BE49-F238E27FC236}">
                <a16:creationId xmlns:a16="http://schemas.microsoft.com/office/drawing/2014/main" id="{4C38B1A8-669E-70C6-FC5D-58CB5AC84FD2}"/>
              </a:ext>
            </a:extLst>
          </p:cNvPr>
          <p:cNvPicPr>
            <a:picLocks noChangeAspect="1"/>
          </p:cNvPicPr>
          <p:nvPr/>
        </p:nvPicPr>
        <p:blipFill>
          <a:blip r:embed="rId3"/>
          <a:stretch>
            <a:fillRect/>
          </a:stretch>
        </p:blipFill>
        <p:spPr>
          <a:xfrm>
            <a:off x="978946" y="408791"/>
            <a:ext cx="10327341" cy="3442447"/>
          </a:xfrm>
          <a:prstGeom prst="rect">
            <a:avLst/>
          </a:prstGeom>
        </p:spPr>
      </p:pic>
      <p:sp>
        <p:nvSpPr>
          <p:cNvPr id="5" name="Hình chữ nhật: Góc Tròn 4">
            <a:extLst>
              <a:ext uri="{FF2B5EF4-FFF2-40B4-BE49-F238E27FC236}">
                <a16:creationId xmlns:a16="http://schemas.microsoft.com/office/drawing/2014/main" id="{12C57674-BD49-90A9-95F2-181657D47E4F}"/>
              </a:ext>
            </a:extLst>
          </p:cNvPr>
          <p:cNvSpPr/>
          <p:nvPr/>
        </p:nvSpPr>
        <p:spPr>
          <a:xfrm>
            <a:off x="276225" y="4063187"/>
            <a:ext cx="3264048" cy="196864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115000"/>
              </a:lnSpc>
              <a:tabLst>
                <a:tab pos="690245" algn="l"/>
              </a:tabLst>
            </a:pPr>
            <a:r>
              <a:rPr lang="vi-VN" sz="2800" b="1"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24,7 × 0,4 × 2,5</a:t>
            </a:r>
            <a:endParaRPr lang="vi-VN" sz="28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tabLst>
                <a:tab pos="690245" algn="l"/>
              </a:tabLst>
            </a:pPr>
            <a:r>
              <a:rPr lang="vi-VN" sz="2800" b="1"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24,7 × (0,4 × 2,5)</a:t>
            </a:r>
            <a:endParaRPr lang="vi-VN" sz="28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tabLst>
                <a:tab pos="690245" algn="l"/>
              </a:tabLst>
            </a:pPr>
            <a:r>
              <a:rPr lang="vi-VN" sz="2800" b="1"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24,7 × 1 </a:t>
            </a:r>
          </a:p>
          <a:p>
            <a:pPr>
              <a:lnSpc>
                <a:spcPct val="115000"/>
              </a:lnSpc>
              <a:tabLst>
                <a:tab pos="690245" algn="l"/>
              </a:tabLst>
            </a:pPr>
            <a:r>
              <a:rPr lang="vi-VN" sz="2800" b="1"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24,7</a:t>
            </a:r>
            <a:endParaRPr lang="vi-VN" sz="28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Hình chữ nhật: Góc Tròn 5">
            <a:extLst>
              <a:ext uri="{FF2B5EF4-FFF2-40B4-BE49-F238E27FC236}">
                <a16:creationId xmlns:a16="http://schemas.microsoft.com/office/drawing/2014/main" id="{4ACC764B-2FBA-F634-9AF0-A60B04116CA9}"/>
              </a:ext>
            </a:extLst>
          </p:cNvPr>
          <p:cNvSpPr/>
          <p:nvPr/>
        </p:nvSpPr>
        <p:spPr>
          <a:xfrm>
            <a:off x="3723042" y="4033231"/>
            <a:ext cx="3445137" cy="196864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115000"/>
              </a:lnSpc>
              <a:tabLst>
                <a:tab pos="690245" algn="l"/>
              </a:tabLst>
            </a:pPr>
            <a:r>
              <a:rPr lang="vi-VN" sz="2800" b="1"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 1,25 × 49,3 × 8</a:t>
            </a:r>
            <a:endParaRPr lang="vi-VN" sz="28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tabLst>
                <a:tab pos="690245" algn="l"/>
              </a:tabLst>
            </a:pPr>
            <a:r>
              <a:rPr lang="vi-VN" sz="2800" b="1"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(1,25 × 8) × 49,3</a:t>
            </a:r>
            <a:endParaRPr lang="vi-VN" sz="28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tabLst>
                <a:tab pos="690245" algn="l"/>
              </a:tabLst>
            </a:pPr>
            <a:r>
              <a:rPr lang="vi-VN" sz="2800" b="1"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10 × 19,3</a:t>
            </a:r>
            <a:endParaRPr lang="vi-VN" sz="28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tabLst>
                <a:tab pos="690245" algn="l"/>
              </a:tabLst>
            </a:pPr>
            <a:r>
              <a:rPr lang="vi-VN" sz="2800" b="1"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193</a:t>
            </a:r>
            <a:endParaRPr lang="vi-VN" sz="28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Hình chữ nhật: Góc Tròn 6">
            <a:extLst>
              <a:ext uri="{FF2B5EF4-FFF2-40B4-BE49-F238E27FC236}">
                <a16:creationId xmlns:a16="http://schemas.microsoft.com/office/drawing/2014/main" id="{C054135A-3F24-AEF6-382A-E56B8B9F6CB0}"/>
              </a:ext>
            </a:extLst>
          </p:cNvPr>
          <p:cNvSpPr/>
          <p:nvPr/>
        </p:nvSpPr>
        <p:spPr>
          <a:xfrm>
            <a:off x="7523379" y="3943822"/>
            <a:ext cx="4600295" cy="23709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115000"/>
              </a:lnSpc>
              <a:tabLst>
                <a:tab pos="690245" algn="l"/>
              </a:tabLst>
            </a:pPr>
            <a:r>
              <a:rPr lang="vi-VN" sz="2800" b="1"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 0,4 × 38,46 + 1,6 × 38,46</a:t>
            </a:r>
            <a:endParaRPr lang="vi-VN" sz="28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tabLst>
                <a:tab pos="690245" algn="l"/>
              </a:tabLst>
            </a:pPr>
            <a:r>
              <a:rPr lang="vi-VN" sz="2800" b="1"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38,46 × (0,4 + 1,6)</a:t>
            </a:r>
            <a:endParaRPr lang="vi-VN" sz="28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tabLst>
                <a:tab pos="690245" algn="l"/>
              </a:tabLst>
            </a:pPr>
            <a:r>
              <a:rPr lang="vi-VN" sz="2800" b="1"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38,46 × 2</a:t>
            </a:r>
            <a:endParaRPr lang="vi-VN" sz="28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tabLst>
                <a:tab pos="690245" algn="l"/>
              </a:tabLst>
            </a:pPr>
            <a:r>
              <a:rPr lang="vi-VN" sz="2800" b="1"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76,92</a:t>
            </a:r>
            <a:endParaRPr lang="vi-VN" sz="2800" b="1" kern="1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3871315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6CECD6-1358-22DA-6EDE-121D0589F08C}"/>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714E459-4783-97FF-AB8F-E510EDBFAE1B}"/>
              </a:ext>
            </a:extLst>
          </p:cNvPr>
          <p:cNvSpPr/>
          <p:nvPr/>
        </p:nvSpPr>
        <p:spPr>
          <a:xfrm>
            <a:off x="304800" y="209550"/>
            <a:ext cx="11639550" cy="6480223"/>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libri"/>
              <a:ea typeface="+mn-ea"/>
              <a:cs typeface="+mn-cs"/>
              <a:sym typeface="Arial"/>
            </a:endParaRPr>
          </a:p>
        </p:txBody>
      </p:sp>
      <p:pic>
        <p:nvPicPr>
          <p:cNvPr id="4" name="Hình ảnh 3">
            <a:extLst>
              <a:ext uri="{FF2B5EF4-FFF2-40B4-BE49-F238E27FC236}">
                <a16:creationId xmlns:a16="http://schemas.microsoft.com/office/drawing/2014/main" id="{74C9CC80-ED5B-B2E4-6091-03F47CE853DF}"/>
              </a:ext>
            </a:extLst>
          </p:cNvPr>
          <p:cNvPicPr>
            <a:picLocks noChangeAspect="1"/>
          </p:cNvPicPr>
          <p:nvPr/>
        </p:nvPicPr>
        <p:blipFill>
          <a:blip r:embed="rId3"/>
          <a:stretch>
            <a:fillRect/>
          </a:stretch>
        </p:blipFill>
        <p:spPr>
          <a:xfrm>
            <a:off x="623944" y="591671"/>
            <a:ext cx="11080376" cy="5411096"/>
          </a:xfrm>
          <a:prstGeom prst="rect">
            <a:avLst/>
          </a:prstGeom>
        </p:spPr>
      </p:pic>
      <p:sp>
        <p:nvSpPr>
          <p:cNvPr id="5" name="Hình chữ nhật: Góc Tròn 4">
            <a:extLst>
              <a:ext uri="{FF2B5EF4-FFF2-40B4-BE49-F238E27FC236}">
                <a16:creationId xmlns:a16="http://schemas.microsoft.com/office/drawing/2014/main" id="{C5ECCD97-5482-EE7D-820F-9D448367CAFD}"/>
              </a:ext>
            </a:extLst>
          </p:cNvPr>
          <p:cNvSpPr/>
          <p:nvPr/>
        </p:nvSpPr>
        <p:spPr>
          <a:xfrm>
            <a:off x="5778649" y="2479638"/>
            <a:ext cx="634701" cy="81758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vi-VN" sz="4400">
                <a:solidFill>
                  <a:srgbClr val="FF0000"/>
                </a:solidFill>
              </a:rPr>
              <a:t>&gt;</a:t>
            </a:r>
          </a:p>
        </p:txBody>
      </p:sp>
      <p:sp>
        <p:nvSpPr>
          <p:cNvPr id="6" name="Hình chữ nhật: Góc Tròn 5">
            <a:extLst>
              <a:ext uri="{FF2B5EF4-FFF2-40B4-BE49-F238E27FC236}">
                <a16:creationId xmlns:a16="http://schemas.microsoft.com/office/drawing/2014/main" id="{6BE67507-A00C-4D0E-5CC9-637541E44263}"/>
              </a:ext>
            </a:extLst>
          </p:cNvPr>
          <p:cNvSpPr/>
          <p:nvPr/>
        </p:nvSpPr>
        <p:spPr>
          <a:xfrm>
            <a:off x="5748168" y="3560782"/>
            <a:ext cx="634701" cy="81758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vi-VN" sz="4400">
                <a:solidFill>
                  <a:srgbClr val="FF0000"/>
                </a:solidFill>
              </a:rPr>
              <a:t>&gt;</a:t>
            </a:r>
          </a:p>
        </p:txBody>
      </p:sp>
      <p:sp>
        <p:nvSpPr>
          <p:cNvPr id="7" name="Hình chữ nhật: Góc Tròn 6">
            <a:extLst>
              <a:ext uri="{FF2B5EF4-FFF2-40B4-BE49-F238E27FC236}">
                <a16:creationId xmlns:a16="http://schemas.microsoft.com/office/drawing/2014/main" id="{5A90300F-C09A-75AA-BA15-EB3E5327EBD9}"/>
              </a:ext>
            </a:extLst>
          </p:cNvPr>
          <p:cNvSpPr/>
          <p:nvPr/>
        </p:nvSpPr>
        <p:spPr>
          <a:xfrm>
            <a:off x="5778649" y="4503869"/>
            <a:ext cx="634701" cy="95025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vi-VN" sz="4400">
                <a:solidFill>
                  <a:srgbClr val="FF0000"/>
                </a:solidFill>
              </a:rPr>
              <a:t>&lt;</a:t>
            </a:r>
          </a:p>
        </p:txBody>
      </p:sp>
    </p:spTree>
    <p:extLst>
      <p:ext uri="{BB962C8B-B14F-4D97-AF65-F5344CB8AC3E}">
        <p14:creationId xmlns:p14="http://schemas.microsoft.com/office/powerpoint/2010/main" val="7279424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2514995" y="2284564"/>
            <a:ext cx="6510004" cy="1323437"/>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altLang="zh-CN" sz="8000" b="0" i="0" u="none" strike="noStrike" kern="800" cap="none" spc="0" normalizeH="0" baseline="0" noProof="0" dirty="0" err="1">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Vận</a:t>
            </a:r>
            <a:r>
              <a:rPr kumimoji="0" lang="en-US" altLang="zh-CN"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 </a:t>
            </a:r>
            <a:r>
              <a:rPr kumimoji="0" lang="en-US" altLang="zh-CN" sz="8000" b="0" i="0" u="none" strike="noStrike" kern="800" cap="none" spc="0" normalizeH="0" baseline="0" noProof="0" dirty="0" err="1">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dụng</a:t>
            </a:r>
            <a:endParaRPr kumimoji="0" lang="zh-CN" altLang="en-US"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6694854A-53BF-CA1A-CEBD-E33527EF583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3960D345-20C3-0267-19D5-68E3C8CB26FE}"/>
              </a:ext>
            </a:extLst>
          </p:cNvPr>
          <p:cNvPicPr>
            <a:picLocks noChangeAspect="1"/>
          </p:cNvPicPr>
          <p:nvPr/>
        </p:nvPicPr>
        <p:blipFill>
          <a:blip r:embed="rId5"/>
          <a:stretch>
            <a:fillRect/>
          </a:stretch>
        </p:blipFill>
        <p:spPr>
          <a:xfrm>
            <a:off x="9024999" y="5559056"/>
            <a:ext cx="3639627" cy="1828959"/>
          </a:xfrm>
          <a:prstGeom prst="rect">
            <a:avLst/>
          </a:prstGeom>
        </p:spPr>
      </p:pic>
    </p:spTree>
    <p:extLst>
      <p:ext uri="{BB962C8B-B14F-4D97-AF65-F5344CB8AC3E}">
        <p14:creationId xmlns:p14="http://schemas.microsoft.com/office/powerpoint/2010/main" val="235347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3C0D71C-83B4-44D4-57F1-013C731559D4}"/>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A715592-15AC-5209-2036-2B1BBBFAE049}"/>
              </a:ext>
            </a:extLst>
          </p:cNvPr>
          <p:cNvSpPr/>
          <p:nvPr/>
        </p:nvSpPr>
        <p:spPr>
          <a:xfrm>
            <a:off x="276225" y="125411"/>
            <a:ext cx="11639550" cy="6480223"/>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a:ln>
                <a:noFill/>
              </a:ln>
              <a:solidFill>
                <a:srgbClr val="FF0000"/>
              </a:solidFill>
              <a:effectLst/>
              <a:uLnTx/>
              <a:uFillTx/>
              <a:latin typeface="Calibri"/>
              <a:ea typeface="+mn-ea"/>
              <a:cs typeface="+mn-cs"/>
              <a:sym typeface="Arial"/>
            </a:endParaRPr>
          </a:p>
        </p:txBody>
      </p:sp>
      <p:sp>
        <p:nvSpPr>
          <p:cNvPr id="33" name="Oval 32">
            <a:extLst>
              <a:ext uri="{FF2B5EF4-FFF2-40B4-BE49-F238E27FC236}">
                <a16:creationId xmlns:a16="http://schemas.microsoft.com/office/drawing/2014/main" id="{9C9B0204-5D02-EF78-F191-A1C783834A47}"/>
              </a:ext>
            </a:extLst>
          </p:cNvPr>
          <p:cNvSpPr/>
          <p:nvPr/>
        </p:nvSpPr>
        <p:spPr>
          <a:xfrm>
            <a:off x="675834" y="368631"/>
            <a:ext cx="746566" cy="657529"/>
          </a:xfrm>
          <a:prstGeom prst="ellipse">
            <a:avLst/>
          </a:prstGeom>
          <a:solidFill>
            <a:schemeClr val="accent5">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5</a:t>
            </a:r>
          </a:p>
        </p:txBody>
      </p:sp>
      <p:sp>
        <p:nvSpPr>
          <p:cNvPr id="3" name="TextBox 2">
            <a:extLst>
              <a:ext uri="{FF2B5EF4-FFF2-40B4-BE49-F238E27FC236}">
                <a16:creationId xmlns:a16="http://schemas.microsoft.com/office/drawing/2014/main" id="{E365F069-DF70-1E88-E14F-DE30AF1EA12A}"/>
              </a:ext>
            </a:extLst>
          </p:cNvPr>
          <p:cNvSpPr txBox="1"/>
          <p:nvPr/>
        </p:nvSpPr>
        <p:spPr>
          <a:xfrm>
            <a:off x="1600006" y="368631"/>
            <a:ext cx="99161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Biết rằng 5,5 l dầu hỏa cân nặng 4,18 kg. Hỏi 100 l dầu hỏa cân nặng bao nhiêu ki-lô-gam? </a:t>
            </a:r>
            <a:endParaRPr kumimoji="0" lang="en-US" sz="3600" b="0" i="0" u="none" strike="noStrike" kern="1200" cap="none" spc="0" normalizeH="0" baseline="0" noProof="0" dirty="0">
              <a:ln>
                <a:noFill/>
              </a:ln>
              <a:solidFill>
                <a:srgbClr val="FBE5BB"/>
              </a:solidFill>
              <a:effectLst/>
              <a:uLnTx/>
              <a:uFillTx/>
              <a:latin typeface="Cambria" panose="02040503050406030204" pitchFamily="18" charset="0"/>
              <a:ea typeface="Cambria" panose="02040503050406030204" pitchFamily="18" charset="0"/>
              <a:cs typeface="+mn-cs"/>
            </a:endParaRPr>
          </a:p>
        </p:txBody>
      </p:sp>
      <p:sp>
        <p:nvSpPr>
          <p:cNvPr id="4" name="TextBox 5">
            <a:extLst>
              <a:ext uri="{FF2B5EF4-FFF2-40B4-BE49-F238E27FC236}">
                <a16:creationId xmlns:a16="http://schemas.microsoft.com/office/drawing/2014/main" id="{3BA2F7C0-0DC2-9AEE-0696-EDE965574D38}"/>
              </a:ext>
            </a:extLst>
          </p:cNvPr>
          <p:cNvSpPr txBox="1"/>
          <p:nvPr/>
        </p:nvSpPr>
        <p:spPr>
          <a:xfrm>
            <a:off x="137952" y="1594614"/>
            <a:ext cx="4304957" cy="1569660"/>
          </a:xfrm>
          <a:prstGeom prst="rect">
            <a:avLst/>
          </a:prstGeom>
          <a:noFill/>
        </p:spPr>
        <p:txBody>
          <a:bodyPr wrap="square" rtlCol="0">
            <a:spAutoFit/>
          </a:bodyPr>
          <a:lstStyle/>
          <a:p>
            <a:pPr lvl="0" algn="ctr" defTabSz="1219170">
              <a:buClr>
                <a:srgbClr val="000000"/>
              </a:buClr>
              <a:defRPr/>
            </a:pPr>
            <a:r>
              <a:rPr lang="en-US" sz="3200" kern="0">
                <a:solidFill>
                  <a:srgbClr val="FF0000"/>
                </a:solidFill>
                <a:sym typeface="Arial"/>
              </a:rPr>
              <a:t>Tóm tắt:</a:t>
            </a:r>
          </a:p>
          <a:p>
            <a:pPr lvl="0" algn="ctr" defTabSz="1219170">
              <a:buClr>
                <a:srgbClr val="000000"/>
              </a:buClr>
              <a:defRPr/>
            </a:pPr>
            <a:r>
              <a:rPr lang="en-US" sz="3200" kern="0">
                <a:solidFill>
                  <a:srgbClr val="FF0000"/>
                </a:solidFill>
                <a:sym typeface="Arial"/>
              </a:rPr>
              <a:t>5,5 l dầu hỏa : 4,18 kg</a:t>
            </a:r>
          </a:p>
          <a:p>
            <a:pPr lvl="0" algn="ctr" defTabSz="1219170">
              <a:buClr>
                <a:srgbClr val="000000"/>
              </a:buClr>
              <a:defRPr/>
            </a:pPr>
            <a:r>
              <a:rPr lang="en-US" sz="3200" kern="0">
                <a:solidFill>
                  <a:srgbClr val="FF0000"/>
                </a:solidFill>
                <a:sym typeface="Arial"/>
              </a:rPr>
              <a:t>100 l dầu hỏa : ? Kg</a:t>
            </a:r>
            <a:r>
              <a:rPr lang="en-US" sz="3200" b="1">
                <a:solidFill>
                  <a:srgbClr val="FF0000"/>
                </a:solidFill>
                <a:latin typeface="Cambria" panose="02040503050406030204" pitchFamily="18" charset="0"/>
                <a:ea typeface="Cambria" panose="02040503050406030204" pitchFamily="18" charset="0"/>
              </a:rPr>
              <a:t> </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TextBox 5">
            <a:extLst>
              <a:ext uri="{FF2B5EF4-FFF2-40B4-BE49-F238E27FC236}">
                <a16:creationId xmlns:a16="http://schemas.microsoft.com/office/drawing/2014/main" id="{8BCA31BA-9BDB-B2C9-CAF1-EE848C9E430C}"/>
              </a:ext>
            </a:extLst>
          </p:cNvPr>
          <p:cNvSpPr txBox="1"/>
          <p:nvPr/>
        </p:nvSpPr>
        <p:spPr>
          <a:xfrm>
            <a:off x="3431689" y="3038163"/>
            <a:ext cx="7899700" cy="3046988"/>
          </a:xfrm>
          <a:prstGeom prst="rect">
            <a:avLst/>
          </a:prstGeom>
          <a:noFill/>
        </p:spPr>
        <p:txBody>
          <a:bodyPr wrap="square" rtlCol="0">
            <a:spAutoFit/>
          </a:bodyPr>
          <a:lstStyle/>
          <a:p>
            <a:pPr lvl="0" algn="ctr"/>
            <a:r>
              <a:rPr lang="en-US" sz="3200" b="1" u="sng">
                <a:solidFill>
                  <a:srgbClr val="FF0000"/>
                </a:solidFill>
                <a:latin typeface="Cambria" panose="02040503050406030204" pitchFamily="18" charset="0"/>
                <a:ea typeface="Cambria" panose="02040503050406030204" pitchFamily="18" charset="0"/>
              </a:rPr>
              <a:t>Bài giải</a:t>
            </a:r>
          </a:p>
          <a:p>
            <a:pPr lvl="0" algn="ctr"/>
            <a:r>
              <a:rPr lang="en-US" sz="3200" b="1">
                <a:solidFill>
                  <a:srgbClr val="FF0000"/>
                </a:solidFill>
                <a:latin typeface="Cambria" panose="02040503050406030204" pitchFamily="18" charset="0"/>
                <a:ea typeface="Cambria" panose="02040503050406030204" pitchFamily="18" charset="0"/>
              </a:rPr>
              <a:t>1 l dầu hỏa cân nặng số ki-lô-gam là:</a:t>
            </a:r>
          </a:p>
          <a:p>
            <a:pPr lvl="0" algn="ctr"/>
            <a:r>
              <a:rPr lang="en-US" sz="3200" b="1">
                <a:solidFill>
                  <a:srgbClr val="FF0000"/>
                </a:solidFill>
                <a:latin typeface="Cambria" panose="02040503050406030204" pitchFamily="18" charset="0"/>
                <a:ea typeface="Cambria" panose="02040503050406030204" pitchFamily="18" charset="0"/>
              </a:rPr>
              <a:t>4,18 : 5,5 = 0,76 (kg)</a:t>
            </a:r>
          </a:p>
          <a:p>
            <a:pPr lvl="0" algn="ctr"/>
            <a:r>
              <a:rPr lang="en-US" sz="3200" b="1">
                <a:solidFill>
                  <a:srgbClr val="FF0000"/>
                </a:solidFill>
                <a:latin typeface="Cambria" panose="02040503050406030204" pitchFamily="18" charset="0"/>
                <a:ea typeface="Cambria" panose="02040503050406030204" pitchFamily="18" charset="0"/>
              </a:rPr>
              <a:t>100 l dầu hỏa cân nặng số ki-lô-gam là:</a:t>
            </a:r>
          </a:p>
          <a:p>
            <a:pPr lvl="0" algn="ctr"/>
            <a:r>
              <a:rPr lang="en-US" sz="3200" b="1">
                <a:solidFill>
                  <a:srgbClr val="FF0000"/>
                </a:solidFill>
                <a:latin typeface="Cambria" panose="02040503050406030204" pitchFamily="18" charset="0"/>
                <a:ea typeface="Cambria" panose="02040503050406030204" pitchFamily="18" charset="0"/>
              </a:rPr>
              <a:t>0,76 × 100 = 76 (kg)</a:t>
            </a:r>
          </a:p>
          <a:p>
            <a:pPr lvl="0" algn="ctr"/>
            <a:r>
              <a:rPr lang="en-US" sz="3200" b="1">
                <a:solidFill>
                  <a:srgbClr val="FF0000"/>
                </a:solidFill>
                <a:latin typeface="Cambria" panose="02040503050406030204" pitchFamily="18" charset="0"/>
                <a:ea typeface="Cambria" panose="02040503050406030204" pitchFamily="18" charset="0"/>
              </a:rPr>
              <a:t>Đáp số: 76 kg. </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792617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1"/>
            <a:ext cx="12192000" cy="6877051"/>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pic>
        <p:nvPicPr>
          <p:cNvPr id="4" name="图片 3" descr="18 (3)"/>
          <p:cNvPicPr>
            <a:picLocks noChangeAspect="1"/>
          </p:cNvPicPr>
          <p:nvPr/>
        </p:nvPicPr>
        <p:blipFill>
          <a:blip r:embed="rId3"/>
          <a:stretch>
            <a:fillRect/>
          </a:stretch>
        </p:blipFill>
        <p:spPr>
          <a:xfrm>
            <a:off x="299086" y="314326"/>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75523" y="-911860"/>
            <a:ext cx="7945755" cy="6112511"/>
          </a:xfrm>
          <a:prstGeom prst="rect">
            <a:avLst/>
          </a:prstGeom>
        </p:spPr>
      </p:pic>
      <p:pic>
        <p:nvPicPr>
          <p:cNvPr id="3" name="图片 2" descr="61da49d9e2dcf"/>
          <p:cNvPicPr>
            <a:picLocks noChangeAspect="1"/>
          </p:cNvPicPr>
          <p:nvPr/>
        </p:nvPicPr>
        <p:blipFill>
          <a:blip r:embed="rId5"/>
          <a:stretch>
            <a:fillRect/>
          </a:stretch>
        </p:blipFill>
        <p:spPr>
          <a:xfrm>
            <a:off x="3393757" y="3840175"/>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1"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1"/>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4208709" y="1522311"/>
            <a:ext cx="4833816" cy="1107996"/>
          </a:xfrm>
          <a:prstGeom prst="rect">
            <a:avLst/>
          </a:prstGeom>
          <a:noFill/>
        </p:spPr>
        <p:txBody>
          <a:bodyPr wrap="square" rtlCol="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6600" b="1" i="0" u="none" strike="noStrike" kern="0" cap="none" spc="0" normalizeH="0" baseline="0" noProof="0" dirty="0">
                <a:ln>
                  <a:noFill/>
                </a:ln>
                <a:solidFill>
                  <a:srgbClr val="264E4E"/>
                </a:solidFill>
                <a:effectLst/>
                <a:uLnTx/>
                <a:uFillTx/>
                <a:latin typeface="Times New Roman" panose="02020603050405020304" pitchFamily="18" charset="0"/>
                <a:ea typeface="字魂95号-手刻宋" panose="00000500000000000000" charset="-122"/>
                <a:cs typeface="Times New Roman" panose="02020603050405020304" pitchFamily="18" charset="0"/>
                <a:sym typeface="+mn-ea"/>
              </a:rPr>
              <a:t>CỦNG CỐ</a:t>
            </a:r>
            <a:endParaRPr kumimoji="0" lang="zh-CN" altLang="en-US" sz="6600" b="1" i="0" u="none" strike="noStrike" kern="0" cap="none" spc="0" normalizeH="0" baseline="0" noProof="0" dirty="0">
              <a:ln>
                <a:noFill/>
              </a:ln>
              <a:solidFill>
                <a:srgbClr val="264E4E"/>
              </a:solidFill>
              <a:effectLst/>
              <a:uLnTx/>
              <a:uFillTx/>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BE9BA1DA-92AB-4126-A5E9-21602945C0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17441" y="452026"/>
            <a:ext cx="708176" cy="989740"/>
          </a:xfrm>
          <a:prstGeom prst="rect">
            <a:avLst/>
          </a:prstGeom>
        </p:spPr>
      </p:pic>
      <p:pic>
        <p:nvPicPr>
          <p:cNvPr id="10" name="Picture 2" descr="Sách Giáo Khoa Bình Minh. | Ha Loi">
            <a:extLst>
              <a:ext uri="{FF2B5EF4-FFF2-40B4-BE49-F238E27FC236}">
                <a16:creationId xmlns:a16="http://schemas.microsoft.com/office/drawing/2014/main" id="{2DA8B557-6157-EE40-B750-72FB3FA8528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071" y="137825"/>
            <a:ext cx="1757652" cy="1757652"/>
          </a:xfrm>
          <a:prstGeom prst="rect">
            <a:avLst/>
          </a:prstGeom>
          <a:noFill/>
          <a:extLst>
            <a:ext uri="{909E8E84-426E-40DD-AFC4-6F175D3DCCD1}">
              <a14:hiddenFill xmlns:a14="http://schemas.microsoft.com/office/drawing/2010/main">
                <a:solidFill>
                  <a:srgbClr val="FFFFFF"/>
                </a:solidFill>
              </a14:hiddenFill>
            </a:ext>
          </a:extLst>
        </p:spPr>
      </p:pic>
      <p:sp>
        <p:nvSpPr>
          <p:cNvPr id="8" name="Hình chữ nhật: Góc Tròn 7">
            <a:extLst>
              <a:ext uri="{FF2B5EF4-FFF2-40B4-BE49-F238E27FC236}">
                <a16:creationId xmlns:a16="http://schemas.microsoft.com/office/drawing/2014/main" id="{D685BDCC-9094-A22C-D334-6EDA9698ADCD}"/>
              </a:ext>
            </a:extLst>
          </p:cNvPr>
          <p:cNvSpPr/>
          <p:nvPr/>
        </p:nvSpPr>
        <p:spPr>
          <a:xfrm>
            <a:off x="3960166" y="2600325"/>
            <a:ext cx="5763269" cy="139898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 Nhắc lại</a:t>
            </a: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 cách thực hiện phép </a:t>
            </a:r>
            <a:r>
              <a:rPr lang="vi-VN" sz="2800">
                <a:solidFill>
                  <a:srgbClr val="FF0000"/>
                </a:solidFill>
                <a:latin typeface="Times New Roman" panose="02020603050405020304" pitchFamily="18" charset="0"/>
                <a:ea typeface="Times New Roman" panose="02020603050405020304" pitchFamily="18" charset="0"/>
              </a:rPr>
              <a:t>nhân, chia</a:t>
            </a: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 số thập phân</a:t>
            </a:r>
            <a:endParaRPr kumimoji="0" lang="vi-VN" sz="28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38179890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1"/>
        <p:cNvGrpSpPr/>
        <p:nvPr/>
      </p:nvGrpSpPr>
      <p:grpSpPr>
        <a:xfrm>
          <a:off x="0" y="0"/>
          <a:ext cx="0" cy="0"/>
          <a:chOff x="0" y="0"/>
          <a:chExt cx="0" cy="0"/>
        </a:xfrm>
      </p:grpSpPr>
      <p:grpSp>
        <p:nvGrpSpPr>
          <p:cNvPr id="3613" name="Google Shape;3613;p57"/>
          <p:cNvGrpSpPr/>
          <p:nvPr/>
        </p:nvGrpSpPr>
        <p:grpSpPr>
          <a:xfrm>
            <a:off x="2558452" y="478032"/>
            <a:ext cx="7075915" cy="1597995"/>
            <a:chOff x="1979225" y="358525"/>
            <a:chExt cx="5186100" cy="1198496"/>
          </a:xfrm>
        </p:grpSpPr>
        <p:sp>
          <p:nvSpPr>
            <p:cNvPr id="3614" name="Google Shape;3614;p57"/>
            <p:cNvSpPr/>
            <p:nvPr/>
          </p:nvSpPr>
          <p:spPr>
            <a:xfrm>
              <a:off x="1979225" y="507321"/>
              <a:ext cx="5186100" cy="1049700"/>
            </a:xfrm>
            <a:prstGeom prst="roundRect">
              <a:avLst>
                <a:gd name="adj" fmla="val 5131"/>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5" name="Google Shape;3615;p57"/>
            <p:cNvSpPr/>
            <p:nvPr/>
          </p:nvSpPr>
          <p:spPr>
            <a:xfrm>
              <a:off x="1979225" y="358525"/>
              <a:ext cx="5186100" cy="1049700"/>
            </a:xfrm>
            <a:prstGeom prst="roundRect">
              <a:avLst>
                <a:gd name="adj" fmla="val 5131"/>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 name="Group 2">
            <a:extLst>
              <a:ext uri="{FF2B5EF4-FFF2-40B4-BE49-F238E27FC236}">
                <a16:creationId xmlns:a16="http://schemas.microsoft.com/office/drawing/2014/main" id="{7C17F782-66DA-E3D8-BFBA-ECC0A4CA3AC2}"/>
              </a:ext>
            </a:extLst>
          </p:cNvPr>
          <p:cNvGrpSpPr/>
          <p:nvPr/>
        </p:nvGrpSpPr>
        <p:grpSpPr>
          <a:xfrm>
            <a:off x="1883200" y="2463300"/>
            <a:ext cx="1350504" cy="1707507"/>
            <a:chOff x="6732645" y="3761438"/>
            <a:chExt cx="1350504" cy="1707507"/>
          </a:xfrm>
        </p:grpSpPr>
        <p:sp>
          <p:nvSpPr>
            <p:cNvPr id="3629" name="Google Shape;3629;p57"/>
            <p:cNvSpPr/>
            <p:nvPr/>
          </p:nvSpPr>
          <p:spPr>
            <a:xfrm>
              <a:off x="6896785" y="3949411"/>
              <a:ext cx="1186364" cy="1454781"/>
            </a:xfrm>
            <a:custGeom>
              <a:avLst/>
              <a:gdLst/>
              <a:ahLst/>
              <a:cxnLst/>
              <a:rect l="l" t="t" r="r" b="b"/>
              <a:pathLst>
                <a:path w="46192" h="56643" extrusionOk="0">
                  <a:moveTo>
                    <a:pt x="7795" y="0"/>
                  </a:moveTo>
                  <a:cubicBezTo>
                    <a:pt x="3485" y="0"/>
                    <a:pt x="1" y="3484"/>
                    <a:pt x="1" y="7795"/>
                  </a:cubicBezTo>
                  <a:lnTo>
                    <a:pt x="1" y="48848"/>
                  </a:lnTo>
                  <a:cubicBezTo>
                    <a:pt x="1" y="53158"/>
                    <a:pt x="3485" y="56642"/>
                    <a:pt x="7795" y="56642"/>
                  </a:cubicBezTo>
                  <a:lnTo>
                    <a:pt x="43786" y="56642"/>
                  </a:lnTo>
                  <a:cubicBezTo>
                    <a:pt x="45114" y="56642"/>
                    <a:pt x="46192" y="55564"/>
                    <a:pt x="46192" y="54236"/>
                  </a:cubicBezTo>
                  <a:lnTo>
                    <a:pt x="46192" y="2406"/>
                  </a:lnTo>
                  <a:cubicBezTo>
                    <a:pt x="46192" y="1078"/>
                    <a:pt x="45114" y="0"/>
                    <a:pt x="43786"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0" name="Google Shape;3630;p57"/>
            <p:cNvSpPr/>
            <p:nvPr/>
          </p:nvSpPr>
          <p:spPr>
            <a:xfrm>
              <a:off x="6844649" y="3894037"/>
              <a:ext cx="1186364" cy="1454139"/>
            </a:xfrm>
            <a:custGeom>
              <a:avLst/>
              <a:gdLst/>
              <a:ahLst/>
              <a:cxnLst/>
              <a:rect l="l" t="t" r="r" b="b"/>
              <a:pathLst>
                <a:path w="46192" h="56618" extrusionOk="0">
                  <a:moveTo>
                    <a:pt x="7795" y="1"/>
                  </a:moveTo>
                  <a:cubicBezTo>
                    <a:pt x="3484" y="1"/>
                    <a:pt x="1" y="3484"/>
                    <a:pt x="1" y="7795"/>
                  </a:cubicBezTo>
                  <a:lnTo>
                    <a:pt x="1" y="48823"/>
                  </a:lnTo>
                  <a:cubicBezTo>
                    <a:pt x="1" y="53134"/>
                    <a:pt x="3484" y="56618"/>
                    <a:pt x="7795" y="56618"/>
                  </a:cubicBezTo>
                  <a:lnTo>
                    <a:pt x="43785" y="56618"/>
                  </a:lnTo>
                  <a:cubicBezTo>
                    <a:pt x="45114" y="56618"/>
                    <a:pt x="46191" y="55540"/>
                    <a:pt x="46191" y="54212"/>
                  </a:cubicBezTo>
                  <a:lnTo>
                    <a:pt x="46191" y="2382"/>
                  </a:lnTo>
                  <a:cubicBezTo>
                    <a:pt x="46191" y="1078"/>
                    <a:pt x="45114" y="1"/>
                    <a:pt x="43785"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1" name="Google Shape;3631;p57"/>
            <p:cNvSpPr/>
            <p:nvPr/>
          </p:nvSpPr>
          <p:spPr>
            <a:xfrm>
              <a:off x="6795722" y="3838691"/>
              <a:ext cx="1186364" cy="1454781"/>
            </a:xfrm>
            <a:custGeom>
              <a:avLst/>
              <a:gdLst/>
              <a:ahLst/>
              <a:cxnLst/>
              <a:rect l="l" t="t" r="r" b="b"/>
              <a:pathLst>
                <a:path w="46192" h="56643" extrusionOk="0">
                  <a:moveTo>
                    <a:pt x="7796" y="0"/>
                  </a:moveTo>
                  <a:cubicBezTo>
                    <a:pt x="3510" y="0"/>
                    <a:pt x="1" y="3484"/>
                    <a:pt x="1" y="7795"/>
                  </a:cubicBezTo>
                  <a:lnTo>
                    <a:pt x="1" y="48848"/>
                  </a:lnTo>
                  <a:cubicBezTo>
                    <a:pt x="1" y="53159"/>
                    <a:pt x="3510" y="56642"/>
                    <a:pt x="7796" y="56642"/>
                  </a:cubicBezTo>
                  <a:lnTo>
                    <a:pt x="43786" y="56642"/>
                  </a:lnTo>
                  <a:cubicBezTo>
                    <a:pt x="45114" y="56642"/>
                    <a:pt x="46192" y="55565"/>
                    <a:pt x="46192" y="54236"/>
                  </a:cubicBezTo>
                  <a:lnTo>
                    <a:pt x="46192" y="2406"/>
                  </a:lnTo>
                  <a:cubicBezTo>
                    <a:pt x="46192" y="1078"/>
                    <a:pt x="45114" y="0"/>
                    <a:pt x="43786" y="0"/>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2" name="Google Shape;3632;p57"/>
            <p:cNvSpPr/>
            <p:nvPr/>
          </p:nvSpPr>
          <p:spPr>
            <a:xfrm>
              <a:off x="6732645" y="3766599"/>
              <a:ext cx="1186364" cy="1454781"/>
            </a:xfrm>
            <a:custGeom>
              <a:avLst/>
              <a:gdLst/>
              <a:ahLst/>
              <a:cxnLst/>
              <a:rect l="l" t="t" r="r" b="b"/>
              <a:pathLst>
                <a:path w="46192" h="56643" extrusionOk="0">
                  <a:moveTo>
                    <a:pt x="7795" y="0"/>
                  </a:moveTo>
                  <a:cubicBezTo>
                    <a:pt x="3485" y="0"/>
                    <a:pt x="1" y="3509"/>
                    <a:pt x="1" y="7795"/>
                  </a:cubicBezTo>
                  <a:lnTo>
                    <a:pt x="1" y="48848"/>
                  </a:lnTo>
                  <a:cubicBezTo>
                    <a:pt x="1" y="53159"/>
                    <a:pt x="3485" y="56642"/>
                    <a:pt x="7795" y="56642"/>
                  </a:cubicBezTo>
                  <a:lnTo>
                    <a:pt x="43786" y="56642"/>
                  </a:lnTo>
                  <a:cubicBezTo>
                    <a:pt x="45114" y="56642"/>
                    <a:pt x="46192" y="55565"/>
                    <a:pt x="46192" y="54236"/>
                  </a:cubicBezTo>
                  <a:lnTo>
                    <a:pt x="46192" y="2406"/>
                  </a:lnTo>
                  <a:cubicBezTo>
                    <a:pt x="46192" y="1078"/>
                    <a:pt x="45114" y="0"/>
                    <a:pt x="43786"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3" name="Google Shape;3633;p57"/>
            <p:cNvSpPr/>
            <p:nvPr/>
          </p:nvSpPr>
          <p:spPr>
            <a:xfrm>
              <a:off x="6880707" y="3761438"/>
              <a:ext cx="32207" cy="1474737"/>
            </a:xfrm>
            <a:custGeom>
              <a:avLst/>
              <a:gdLst/>
              <a:ahLst/>
              <a:cxnLst/>
              <a:rect l="l" t="t" r="r" b="b"/>
              <a:pathLst>
                <a:path w="1254" h="57420" extrusionOk="0">
                  <a:moveTo>
                    <a:pt x="627" y="1"/>
                  </a:moveTo>
                  <a:cubicBezTo>
                    <a:pt x="276" y="1"/>
                    <a:pt x="0" y="277"/>
                    <a:pt x="0" y="627"/>
                  </a:cubicBezTo>
                  <a:lnTo>
                    <a:pt x="0" y="56793"/>
                  </a:lnTo>
                  <a:cubicBezTo>
                    <a:pt x="0" y="57144"/>
                    <a:pt x="276" y="57420"/>
                    <a:pt x="627" y="57420"/>
                  </a:cubicBezTo>
                  <a:cubicBezTo>
                    <a:pt x="978" y="57420"/>
                    <a:pt x="1253" y="57144"/>
                    <a:pt x="1253" y="56793"/>
                  </a:cubicBezTo>
                  <a:lnTo>
                    <a:pt x="1253" y="627"/>
                  </a:lnTo>
                  <a:cubicBezTo>
                    <a:pt x="1253" y="277"/>
                    <a:pt x="978" y="1"/>
                    <a:pt x="6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4" name="Google Shape;3634;p57"/>
            <p:cNvSpPr/>
            <p:nvPr/>
          </p:nvSpPr>
          <p:spPr>
            <a:xfrm>
              <a:off x="7063518" y="4180480"/>
              <a:ext cx="626981" cy="626981"/>
            </a:xfrm>
            <a:custGeom>
              <a:avLst/>
              <a:gdLst/>
              <a:ahLst/>
              <a:cxnLst/>
              <a:rect l="l" t="t" r="r" b="b"/>
              <a:pathLst>
                <a:path w="24412" h="24412" extrusionOk="0">
                  <a:moveTo>
                    <a:pt x="12206" y="1"/>
                  </a:moveTo>
                  <a:cubicBezTo>
                    <a:pt x="5464" y="1"/>
                    <a:pt x="0" y="5464"/>
                    <a:pt x="0" y="12206"/>
                  </a:cubicBezTo>
                  <a:cubicBezTo>
                    <a:pt x="0" y="18948"/>
                    <a:pt x="5464" y="24412"/>
                    <a:pt x="12206" y="24412"/>
                  </a:cubicBezTo>
                  <a:cubicBezTo>
                    <a:pt x="18948" y="24412"/>
                    <a:pt x="24411" y="18948"/>
                    <a:pt x="24411" y="12206"/>
                  </a:cubicBezTo>
                  <a:cubicBezTo>
                    <a:pt x="24411" y="5464"/>
                    <a:pt x="18948" y="1"/>
                    <a:pt x="12206" y="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5" name="Google Shape;3635;p57"/>
            <p:cNvSpPr/>
            <p:nvPr/>
          </p:nvSpPr>
          <p:spPr>
            <a:xfrm>
              <a:off x="7297798" y="4474010"/>
              <a:ext cx="101732" cy="32207"/>
            </a:xfrm>
            <a:custGeom>
              <a:avLst/>
              <a:gdLst/>
              <a:ahLst/>
              <a:cxnLst/>
              <a:rect l="l" t="t" r="r" b="b"/>
              <a:pathLst>
                <a:path w="3961" h="1254" extrusionOk="0">
                  <a:moveTo>
                    <a:pt x="3485" y="0"/>
                  </a:moveTo>
                  <a:cubicBezTo>
                    <a:pt x="3019" y="319"/>
                    <a:pt x="2512" y="425"/>
                    <a:pt x="2046" y="425"/>
                  </a:cubicBezTo>
                  <a:cubicBezTo>
                    <a:pt x="1157" y="425"/>
                    <a:pt x="418" y="42"/>
                    <a:pt x="402" y="25"/>
                  </a:cubicBezTo>
                  <a:lnTo>
                    <a:pt x="1" y="777"/>
                  </a:lnTo>
                  <a:cubicBezTo>
                    <a:pt x="76" y="802"/>
                    <a:pt x="953" y="1253"/>
                    <a:pt x="2031" y="1253"/>
                  </a:cubicBezTo>
                  <a:cubicBezTo>
                    <a:pt x="2633" y="1253"/>
                    <a:pt x="3309" y="1128"/>
                    <a:pt x="3961" y="677"/>
                  </a:cubicBezTo>
                  <a:lnTo>
                    <a:pt x="348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6" name="Google Shape;3636;p57"/>
            <p:cNvSpPr/>
            <p:nvPr/>
          </p:nvSpPr>
          <p:spPr>
            <a:xfrm>
              <a:off x="7115013" y="4377444"/>
              <a:ext cx="149991" cy="166761"/>
            </a:xfrm>
            <a:custGeom>
              <a:avLst/>
              <a:gdLst/>
              <a:ahLst/>
              <a:cxnLst/>
              <a:rect l="l" t="t" r="r" b="b"/>
              <a:pathLst>
                <a:path w="5840" h="6493" extrusionOk="0">
                  <a:moveTo>
                    <a:pt x="2932" y="1"/>
                  </a:moveTo>
                  <a:cubicBezTo>
                    <a:pt x="1303" y="1"/>
                    <a:pt x="0" y="1455"/>
                    <a:pt x="0" y="3259"/>
                  </a:cubicBezTo>
                  <a:cubicBezTo>
                    <a:pt x="0" y="5039"/>
                    <a:pt x="1303" y="6492"/>
                    <a:pt x="2932" y="6492"/>
                  </a:cubicBezTo>
                  <a:cubicBezTo>
                    <a:pt x="4536" y="6492"/>
                    <a:pt x="5840" y="5039"/>
                    <a:pt x="5840" y="3259"/>
                  </a:cubicBezTo>
                  <a:cubicBezTo>
                    <a:pt x="5840" y="1455"/>
                    <a:pt x="4536" y="1"/>
                    <a:pt x="2932"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7" name="Google Shape;3637;p57"/>
            <p:cNvSpPr/>
            <p:nvPr/>
          </p:nvSpPr>
          <p:spPr>
            <a:xfrm>
              <a:off x="7115654" y="4381321"/>
              <a:ext cx="81133" cy="157079"/>
            </a:xfrm>
            <a:custGeom>
              <a:avLst/>
              <a:gdLst/>
              <a:ahLst/>
              <a:cxnLst/>
              <a:rect l="l" t="t" r="r" b="b"/>
              <a:pathLst>
                <a:path w="3159" h="6116" extrusionOk="0">
                  <a:moveTo>
                    <a:pt x="2030" y="0"/>
                  </a:moveTo>
                  <a:cubicBezTo>
                    <a:pt x="2030" y="0"/>
                    <a:pt x="0" y="802"/>
                    <a:pt x="0" y="2832"/>
                  </a:cubicBezTo>
                  <a:cubicBezTo>
                    <a:pt x="0" y="5564"/>
                    <a:pt x="1830" y="6116"/>
                    <a:pt x="1830" y="6116"/>
                  </a:cubicBezTo>
                  <a:cubicBezTo>
                    <a:pt x="3108" y="5915"/>
                    <a:pt x="3158" y="4512"/>
                    <a:pt x="3133" y="4136"/>
                  </a:cubicBezTo>
                  <a:cubicBezTo>
                    <a:pt x="3133" y="4060"/>
                    <a:pt x="3108" y="4010"/>
                    <a:pt x="3033" y="3985"/>
                  </a:cubicBezTo>
                  <a:lnTo>
                    <a:pt x="1905" y="3384"/>
                  </a:lnTo>
                  <a:cubicBezTo>
                    <a:pt x="1805" y="3334"/>
                    <a:pt x="1805" y="3208"/>
                    <a:pt x="1905" y="3183"/>
                  </a:cubicBezTo>
                  <a:lnTo>
                    <a:pt x="3008" y="2832"/>
                  </a:lnTo>
                  <a:cubicBezTo>
                    <a:pt x="3083" y="2807"/>
                    <a:pt x="3133" y="2732"/>
                    <a:pt x="3133" y="2657"/>
                  </a:cubicBezTo>
                  <a:cubicBezTo>
                    <a:pt x="3108" y="577"/>
                    <a:pt x="2030" y="0"/>
                    <a:pt x="2030"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8" name="Google Shape;3638;p57"/>
            <p:cNvSpPr/>
            <p:nvPr/>
          </p:nvSpPr>
          <p:spPr>
            <a:xfrm>
              <a:off x="7434277" y="4377444"/>
              <a:ext cx="149991" cy="166761"/>
            </a:xfrm>
            <a:custGeom>
              <a:avLst/>
              <a:gdLst/>
              <a:ahLst/>
              <a:cxnLst/>
              <a:rect l="l" t="t" r="r" b="b"/>
              <a:pathLst>
                <a:path w="5840" h="6493" extrusionOk="0">
                  <a:moveTo>
                    <a:pt x="2933" y="1"/>
                  </a:moveTo>
                  <a:cubicBezTo>
                    <a:pt x="1304" y="1"/>
                    <a:pt x="0" y="1455"/>
                    <a:pt x="0" y="3259"/>
                  </a:cubicBezTo>
                  <a:cubicBezTo>
                    <a:pt x="0" y="5039"/>
                    <a:pt x="1304" y="6492"/>
                    <a:pt x="2933" y="6492"/>
                  </a:cubicBezTo>
                  <a:cubicBezTo>
                    <a:pt x="4537" y="6492"/>
                    <a:pt x="5840" y="5039"/>
                    <a:pt x="5840" y="3259"/>
                  </a:cubicBezTo>
                  <a:cubicBezTo>
                    <a:pt x="5840" y="1455"/>
                    <a:pt x="4537" y="1"/>
                    <a:pt x="2933"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9" name="Google Shape;3639;p57"/>
            <p:cNvSpPr/>
            <p:nvPr/>
          </p:nvSpPr>
          <p:spPr>
            <a:xfrm>
              <a:off x="7434919" y="4381321"/>
              <a:ext cx="81133" cy="157079"/>
            </a:xfrm>
            <a:custGeom>
              <a:avLst/>
              <a:gdLst/>
              <a:ahLst/>
              <a:cxnLst/>
              <a:rect l="l" t="t" r="r" b="b"/>
              <a:pathLst>
                <a:path w="3159" h="6116" extrusionOk="0">
                  <a:moveTo>
                    <a:pt x="2030" y="0"/>
                  </a:moveTo>
                  <a:cubicBezTo>
                    <a:pt x="2030" y="0"/>
                    <a:pt x="0" y="802"/>
                    <a:pt x="0" y="2832"/>
                  </a:cubicBezTo>
                  <a:cubicBezTo>
                    <a:pt x="0" y="5564"/>
                    <a:pt x="1830" y="6116"/>
                    <a:pt x="1830" y="6116"/>
                  </a:cubicBezTo>
                  <a:cubicBezTo>
                    <a:pt x="3108" y="5915"/>
                    <a:pt x="3158" y="4512"/>
                    <a:pt x="3133" y="4136"/>
                  </a:cubicBezTo>
                  <a:cubicBezTo>
                    <a:pt x="3133" y="4060"/>
                    <a:pt x="3108" y="4010"/>
                    <a:pt x="3033" y="3985"/>
                  </a:cubicBezTo>
                  <a:lnTo>
                    <a:pt x="1905" y="3384"/>
                  </a:lnTo>
                  <a:cubicBezTo>
                    <a:pt x="1805" y="3334"/>
                    <a:pt x="1805" y="3208"/>
                    <a:pt x="1905" y="3183"/>
                  </a:cubicBezTo>
                  <a:lnTo>
                    <a:pt x="3008" y="2832"/>
                  </a:lnTo>
                  <a:cubicBezTo>
                    <a:pt x="3083" y="2807"/>
                    <a:pt x="3133" y="2732"/>
                    <a:pt x="3133" y="2657"/>
                  </a:cubicBezTo>
                  <a:cubicBezTo>
                    <a:pt x="3108" y="577"/>
                    <a:pt x="2030" y="0"/>
                    <a:pt x="2030"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0" name="Google Shape;3640;p57"/>
            <p:cNvSpPr/>
            <p:nvPr/>
          </p:nvSpPr>
          <p:spPr>
            <a:xfrm>
              <a:off x="7385992" y="4468848"/>
              <a:ext cx="30280" cy="30923"/>
            </a:xfrm>
            <a:custGeom>
              <a:avLst/>
              <a:gdLst/>
              <a:ahLst/>
              <a:cxnLst/>
              <a:rect l="l" t="t" r="r" b="b"/>
              <a:pathLst>
                <a:path w="1179" h="1204" extrusionOk="0">
                  <a:moveTo>
                    <a:pt x="1" y="1"/>
                  </a:moveTo>
                  <a:cubicBezTo>
                    <a:pt x="1" y="1"/>
                    <a:pt x="251" y="828"/>
                    <a:pt x="1179" y="1204"/>
                  </a:cubicBezTo>
                  <a:lnTo>
                    <a:pt x="1" y="1"/>
                  </a:lnTo>
                  <a:close/>
                </a:path>
              </a:pathLst>
            </a:custGeom>
            <a:solidFill>
              <a:srgbClr val="17074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1" name="Google Shape;3641;p57"/>
            <p:cNvSpPr/>
            <p:nvPr/>
          </p:nvSpPr>
          <p:spPr>
            <a:xfrm>
              <a:off x="7373768" y="4457984"/>
              <a:ext cx="54731" cy="52728"/>
            </a:xfrm>
            <a:custGeom>
              <a:avLst/>
              <a:gdLst/>
              <a:ahLst/>
              <a:cxnLst/>
              <a:rect l="l" t="t" r="r" b="b"/>
              <a:pathLst>
                <a:path w="2131" h="2053" extrusionOk="0">
                  <a:moveTo>
                    <a:pt x="484" y="1"/>
                  </a:moveTo>
                  <a:cubicBezTo>
                    <a:pt x="440" y="1"/>
                    <a:pt x="396" y="8"/>
                    <a:pt x="351" y="23"/>
                  </a:cubicBezTo>
                  <a:cubicBezTo>
                    <a:pt x="126" y="73"/>
                    <a:pt x="0" y="324"/>
                    <a:pt x="76" y="549"/>
                  </a:cubicBezTo>
                  <a:cubicBezTo>
                    <a:pt x="76" y="574"/>
                    <a:pt x="401" y="1552"/>
                    <a:pt x="1504" y="2028"/>
                  </a:cubicBezTo>
                  <a:cubicBezTo>
                    <a:pt x="1554" y="2053"/>
                    <a:pt x="1604" y="2053"/>
                    <a:pt x="1655" y="2053"/>
                  </a:cubicBezTo>
                  <a:cubicBezTo>
                    <a:pt x="1830" y="2053"/>
                    <a:pt x="1980" y="1953"/>
                    <a:pt x="2056" y="1802"/>
                  </a:cubicBezTo>
                  <a:cubicBezTo>
                    <a:pt x="2131" y="1577"/>
                    <a:pt x="2030" y="1326"/>
                    <a:pt x="1830" y="1251"/>
                  </a:cubicBezTo>
                  <a:cubicBezTo>
                    <a:pt x="1078" y="950"/>
                    <a:pt x="878" y="324"/>
                    <a:pt x="878" y="299"/>
                  </a:cubicBezTo>
                  <a:cubicBezTo>
                    <a:pt x="817" y="117"/>
                    <a:pt x="660" y="1"/>
                    <a:pt x="48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2" name="Google Shape;3642;p57"/>
            <p:cNvSpPr/>
            <p:nvPr/>
          </p:nvSpPr>
          <p:spPr>
            <a:xfrm>
              <a:off x="7283004" y="4466922"/>
              <a:ext cx="30923" cy="31565"/>
            </a:xfrm>
            <a:custGeom>
              <a:avLst/>
              <a:gdLst/>
              <a:ahLst/>
              <a:cxnLst/>
              <a:rect l="l" t="t" r="r" b="b"/>
              <a:pathLst>
                <a:path w="1204" h="1229" extrusionOk="0">
                  <a:moveTo>
                    <a:pt x="1204" y="1"/>
                  </a:moveTo>
                  <a:lnTo>
                    <a:pt x="1" y="1229"/>
                  </a:lnTo>
                  <a:cubicBezTo>
                    <a:pt x="953" y="828"/>
                    <a:pt x="1203" y="1"/>
                    <a:pt x="1204" y="1"/>
                  </a:cubicBezTo>
                  <a:close/>
                </a:path>
              </a:pathLst>
            </a:custGeom>
            <a:solidFill>
              <a:srgbClr val="17074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3" name="Google Shape;3643;p57"/>
            <p:cNvSpPr/>
            <p:nvPr/>
          </p:nvSpPr>
          <p:spPr>
            <a:xfrm>
              <a:off x="7271421" y="4456057"/>
              <a:ext cx="54731" cy="52728"/>
            </a:xfrm>
            <a:custGeom>
              <a:avLst/>
              <a:gdLst/>
              <a:ahLst/>
              <a:cxnLst/>
              <a:rect l="l" t="t" r="r" b="b"/>
              <a:pathLst>
                <a:path w="2131" h="2053" extrusionOk="0">
                  <a:moveTo>
                    <a:pt x="1648" y="1"/>
                  </a:moveTo>
                  <a:cubicBezTo>
                    <a:pt x="1471" y="1"/>
                    <a:pt x="1314" y="117"/>
                    <a:pt x="1254" y="298"/>
                  </a:cubicBezTo>
                  <a:cubicBezTo>
                    <a:pt x="1254" y="323"/>
                    <a:pt x="1028" y="950"/>
                    <a:pt x="301" y="1251"/>
                  </a:cubicBezTo>
                  <a:cubicBezTo>
                    <a:pt x="101" y="1351"/>
                    <a:pt x="0" y="1577"/>
                    <a:pt x="76" y="1802"/>
                  </a:cubicBezTo>
                  <a:cubicBezTo>
                    <a:pt x="151" y="1952"/>
                    <a:pt x="301" y="2053"/>
                    <a:pt x="452" y="2053"/>
                  </a:cubicBezTo>
                  <a:cubicBezTo>
                    <a:pt x="527" y="2053"/>
                    <a:pt x="577" y="2053"/>
                    <a:pt x="627" y="2028"/>
                  </a:cubicBezTo>
                  <a:cubicBezTo>
                    <a:pt x="1730" y="1577"/>
                    <a:pt x="2030" y="574"/>
                    <a:pt x="2056" y="549"/>
                  </a:cubicBezTo>
                  <a:cubicBezTo>
                    <a:pt x="2131" y="323"/>
                    <a:pt x="2005" y="98"/>
                    <a:pt x="1780" y="23"/>
                  </a:cubicBezTo>
                  <a:cubicBezTo>
                    <a:pt x="1735" y="8"/>
                    <a:pt x="1691" y="1"/>
                    <a:pt x="1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4" name="Google Shape;3644;p57"/>
            <p:cNvSpPr/>
            <p:nvPr/>
          </p:nvSpPr>
          <p:spPr>
            <a:xfrm>
              <a:off x="7445861" y="4272912"/>
              <a:ext cx="157079" cy="81699"/>
            </a:xfrm>
            <a:custGeom>
              <a:avLst/>
              <a:gdLst/>
              <a:ahLst/>
              <a:cxnLst/>
              <a:rect l="l" t="t" r="r" b="b"/>
              <a:pathLst>
                <a:path w="6116" h="3181" extrusionOk="0">
                  <a:moveTo>
                    <a:pt x="1965" y="0"/>
                  </a:moveTo>
                  <a:cubicBezTo>
                    <a:pt x="1149" y="0"/>
                    <a:pt x="512" y="266"/>
                    <a:pt x="326" y="763"/>
                  </a:cubicBezTo>
                  <a:cubicBezTo>
                    <a:pt x="0" y="1590"/>
                    <a:pt x="1354" y="1715"/>
                    <a:pt x="2883" y="2266"/>
                  </a:cubicBezTo>
                  <a:cubicBezTo>
                    <a:pt x="3932" y="2669"/>
                    <a:pt x="4786" y="3181"/>
                    <a:pt x="5309" y="3181"/>
                  </a:cubicBezTo>
                  <a:cubicBezTo>
                    <a:pt x="5535" y="3181"/>
                    <a:pt x="5699" y="3085"/>
                    <a:pt x="5790" y="2843"/>
                  </a:cubicBezTo>
                  <a:cubicBezTo>
                    <a:pt x="6116" y="2016"/>
                    <a:pt x="5138" y="888"/>
                    <a:pt x="3609" y="311"/>
                  </a:cubicBezTo>
                  <a:cubicBezTo>
                    <a:pt x="3036" y="101"/>
                    <a:pt x="2467" y="0"/>
                    <a:pt x="1965" y="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5" name="Google Shape;3645;p57"/>
            <p:cNvSpPr/>
            <p:nvPr/>
          </p:nvSpPr>
          <p:spPr>
            <a:xfrm>
              <a:off x="7111777" y="4277510"/>
              <a:ext cx="157105" cy="77281"/>
            </a:xfrm>
            <a:custGeom>
              <a:avLst/>
              <a:gdLst/>
              <a:ahLst/>
              <a:cxnLst/>
              <a:rect l="l" t="t" r="r" b="b"/>
              <a:pathLst>
                <a:path w="6117" h="3009" extrusionOk="0">
                  <a:moveTo>
                    <a:pt x="4046" y="1"/>
                  </a:moveTo>
                  <a:cubicBezTo>
                    <a:pt x="3595" y="1"/>
                    <a:pt x="3094" y="76"/>
                    <a:pt x="2582" y="233"/>
                  </a:cubicBezTo>
                  <a:cubicBezTo>
                    <a:pt x="1053" y="734"/>
                    <a:pt x="1" y="1787"/>
                    <a:pt x="251" y="2639"/>
                  </a:cubicBezTo>
                  <a:cubicBezTo>
                    <a:pt x="341" y="2906"/>
                    <a:pt x="519" y="3009"/>
                    <a:pt x="772" y="3009"/>
                  </a:cubicBezTo>
                  <a:cubicBezTo>
                    <a:pt x="1301" y="3009"/>
                    <a:pt x="2157" y="2560"/>
                    <a:pt x="3209" y="2238"/>
                  </a:cubicBezTo>
                  <a:cubicBezTo>
                    <a:pt x="4763" y="1762"/>
                    <a:pt x="6116" y="1711"/>
                    <a:pt x="5865" y="884"/>
                  </a:cubicBezTo>
                  <a:cubicBezTo>
                    <a:pt x="5681" y="313"/>
                    <a:pt x="4966" y="1"/>
                    <a:pt x="4046"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6" name="Google Shape;3646;p57"/>
            <p:cNvSpPr/>
            <p:nvPr/>
          </p:nvSpPr>
          <p:spPr>
            <a:xfrm>
              <a:off x="7311332" y="4232616"/>
              <a:ext cx="102373" cy="108179"/>
            </a:xfrm>
            <a:custGeom>
              <a:avLst/>
              <a:gdLst/>
              <a:ahLst/>
              <a:cxnLst/>
              <a:rect l="l" t="t" r="r" b="b"/>
              <a:pathLst>
                <a:path w="3986" h="4212" extrusionOk="0">
                  <a:moveTo>
                    <a:pt x="1980" y="1"/>
                  </a:moveTo>
                  <a:cubicBezTo>
                    <a:pt x="903" y="1"/>
                    <a:pt x="0" y="828"/>
                    <a:pt x="0" y="1880"/>
                  </a:cubicBezTo>
                  <a:cubicBezTo>
                    <a:pt x="0" y="2908"/>
                    <a:pt x="903" y="4211"/>
                    <a:pt x="1980" y="4211"/>
                  </a:cubicBezTo>
                  <a:cubicBezTo>
                    <a:pt x="3083" y="4211"/>
                    <a:pt x="3985" y="2908"/>
                    <a:pt x="3985" y="1880"/>
                  </a:cubicBezTo>
                  <a:cubicBezTo>
                    <a:pt x="3985" y="828"/>
                    <a:pt x="3083" y="1"/>
                    <a:pt x="19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7" name="Google Shape;3647;p57"/>
            <p:cNvSpPr/>
            <p:nvPr/>
          </p:nvSpPr>
          <p:spPr>
            <a:xfrm>
              <a:off x="7507191" y="4505933"/>
              <a:ext cx="96389" cy="63875"/>
            </a:xfrm>
            <a:custGeom>
              <a:avLst/>
              <a:gdLst/>
              <a:ahLst/>
              <a:cxnLst/>
              <a:rect l="l" t="t" r="r" b="b"/>
              <a:pathLst>
                <a:path w="3753" h="2487" extrusionOk="0">
                  <a:moveTo>
                    <a:pt x="3384" y="1"/>
                  </a:moveTo>
                  <a:cubicBezTo>
                    <a:pt x="1939" y="1"/>
                    <a:pt x="541" y="1039"/>
                    <a:pt x="18" y="2391"/>
                  </a:cubicBezTo>
                  <a:cubicBezTo>
                    <a:pt x="0" y="2446"/>
                    <a:pt x="47" y="2487"/>
                    <a:pt x="94" y="2487"/>
                  </a:cubicBezTo>
                  <a:cubicBezTo>
                    <a:pt x="112" y="2487"/>
                    <a:pt x="130" y="2481"/>
                    <a:pt x="144" y="2467"/>
                  </a:cubicBezTo>
                  <a:cubicBezTo>
                    <a:pt x="1221" y="1464"/>
                    <a:pt x="2324" y="712"/>
                    <a:pt x="3678" y="211"/>
                  </a:cubicBezTo>
                  <a:cubicBezTo>
                    <a:pt x="3753" y="161"/>
                    <a:pt x="3728" y="10"/>
                    <a:pt x="3627" y="10"/>
                  </a:cubicBezTo>
                  <a:cubicBezTo>
                    <a:pt x="3546" y="4"/>
                    <a:pt x="3465" y="1"/>
                    <a:pt x="338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8" name="Google Shape;3648;p57"/>
            <p:cNvSpPr/>
            <p:nvPr/>
          </p:nvSpPr>
          <p:spPr>
            <a:xfrm>
              <a:off x="7090537" y="4505704"/>
              <a:ext cx="96415" cy="64105"/>
            </a:xfrm>
            <a:custGeom>
              <a:avLst/>
              <a:gdLst/>
              <a:ahLst/>
              <a:cxnLst/>
              <a:rect l="l" t="t" r="r" b="b"/>
              <a:pathLst>
                <a:path w="3754" h="2496" extrusionOk="0">
                  <a:moveTo>
                    <a:pt x="431" y="0"/>
                  </a:moveTo>
                  <a:cubicBezTo>
                    <a:pt x="329" y="0"/>
                    <a:pt x="227" y="6"/>
                    <a:pt x="126" y="19"/>
                  </a:cubicBezTo>
                  <a:cubicBezTo>
                    <a:pt x="26" y="19"/>
                    <a:pt x="1" y="170"/>
                    <a:pt x="101" y="220"/>
                  </a:cubicBezTo>
                  <a:cubicBezTo>
                    <a:pt x="1454" y="721"/>
                    <a:pt x="2557" y="1473"/>
                    <a:pt x="3610" y="2476"/>
                  </a:cubicBezTo>
                  <a:cubicBezTo>
                    <a:pt x="3624" y="2490"/>
                    <a:pt x="3642" y="2496"/>
                    <a:pt x="3660" y="2496"/>
                  </a:cubicBezTo>
                  <a:cubicBezTo>
                    <a:pt x="3706" y="2496"/>
                    <a:pt x="3753" y="2455"/>
                    <a:pt x="3735" y="2400"/>
                  </a:cubicBezTo>
                  <a:cubicBezTo>
                    <a:pt x="3409" y="1498"/>
                    <a:pt x="2657" y="796"/>
                    <a:pt x="1805" y="345"/>
                  </a:cubicBezTo>
                  <a:cubicBezTo>
                    <a:pt x="1392" y="139"/>
                    <a:pt x="910" y="0"/>
                    <a:pt x="4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9" name="Google Shape;3649;p57"/>
            <p:cNvSpPr/>
            <p:nvPr/>
          </p:nvSpPr>
          <p:spPr>
            <a:xfrm>
              <a:off x="7006862" y="5258650"/>
              <a:ext cx="173825" cy="210295"/>
            </a:xfrm>
            <a:custGeom>
              <a:avLst/>
              <a:gdLst/>
              <a:ahLst/>
              <a:cxnLst/>
              <a:rect l="l" t="t" r="r" b="b"/>
              <a:pathLst>
                <a:path w="6768" h="8188" extrusionOk="0">
                  <a:moveTo>
                    <a:pt x="427" y="1"/>
                  </a:moveTo>
                  <a:cubicBezTo>
                    <a:pt x="176" y="1"/>
                    <a:pt x="1" y="201"/>
                    <a:pt x="1" y="427"/>
                  </a:cubicBezTo>
                  <a:lnTo>
                    <a:pt x="1" y="7745"/>
                  </a:lnTo>
                  <a:cubicBezTo>
                    <a:pt x="1" y="8019"/>
                    <a:pt x="210" y="8187"/>
                    <a:pt x="431" y="8187"/>
                  </a:cubicBezTo>
                  <a:cubicBezTo>
                    <a:pt x="534" y="8187"/>
                    <a:pt x="640" y="8151"/>
                    <a:pt x="727" y="8071"/>
                  </a:cubicBezTo>
                  <a:lnTo>
                    <a:pt x="3083" y="5690"/>
                  </a:lnTo>
                  <a:cubicBezTo>
                    <a:pt x="3171" y="5602"/>
                    <a:pt x="3284" y="5559"/>
                    <a:pt x="3393" y="5559"/>
                  </a:cubicBezTo>
                  <a:cubicBezTo>
                    <a:pt x="3503" y="5559"/>
                    <a:pt x="3610" y="5602"/>
                    <a:pt x="3685" y="5690"/>
                  </a:cubicBezTo>
                  <a:lnTo>
                    <a:pt x="6041" y="8021"/>
                  </a:lnTo>
                  <a:cubicBezTo>
                    <a:pt x="6121" y="8110"/>
                    <a:pt x="6226" y="8149"/>
                    <a:pt x="6330" y="8149"/>
                  </a:cubicBezTo>
                  <a:cubicBezTo>
                    <a:pt x="6549" y="8149"/>
                    <a:pt x="6768" y="7975"/>
                    <a:pt x="6768" y="7720"/>
                  </a:cubicBezTo>
                  <a:lnTo>
                    <a:pt x="6768" y="427"/>
                  </a:lnTo>
                  <a:cubicBezTo>
                    <a:pt x="6768" y="201"/>
                    <a:pt x="6567" y="1"/>
                    <a:pt x="6341"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0" name="Google Shape;3650;p57"/>
            <p:cNvSpPr/>
            <p:nvPr/>
          </p:nvSpPr>
          <p:spPr>
            <a:xfrm>
              <a:off x="6959862" y="3838691"/>
              <a:ext cx="247228" cy="299981"/>
            </a:xfrm>
            <a:custGeom>
              <a:avLst/>
              <a:gdLst/>
              <a:ahLst/>
              <a:cxnLst/>
              <a:rect l="l" t="t" r="r" b="b"/>
              <a:pathLst>
                <a:path w="9626" h="11680" extrusionOk="0">
                  <a:moveTo>
                    <a:pt x="4813" y="0"/>
                  </a:moveTo>
                  <a:cubicBezTo>
                    <a:pt x="2156" y="0"/>
                    <a:pt x="1" y="2156"/>
                    <a:pt x="1" y="4812"/>
                  </a:cubicBezTo>
                  <a:cubicBezTo>
                    <a:pt x="1" y="7469"/>
                    <a:pt x="1881" y="11680"/>
                    <a:pt x="4537" y="11680"/>
                  </a:cubicBezTo>
                  <a:cubicBezTo>
                    <a:pt x="7194" y="11680"/>
                    <a:pt x="9625" y="7469"/>
                    <a:pt x="9625" y="4812"/>
                  </a:cubicBezTo>
                  <a:cubicBezTo>
                    <a:pt x="9625" y="2156"/>
                    <a:pt x="7470" y="0"/>
                    <a:pt x="48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 name="Picture 10">
            <a:extLst>
              <a:ext uri="{FF2B5EF4-FFF2-40B4-BE49-F238E27FC236}">
                <a16:creationId xmlns:a16="http://schemas.microsoft.com/office/drawing/2014/main" id="{AF0A0749-A2FF-A7D2-E6EB-EA5676A8EE06}"/>
              </a:ext>
            </a:extLst>
          </p:cNvPr>
          <p:cNvPicPr>
            <a:picLocks noChangeAspect="1"/>
          </p:cNvPicPr>
          <p:nvPr/>
        </p:nvPicPr>
        <p:blipFill>
          <a:blip r:embed="rId3"/>
          <a:stretch>
            <a:fillRect/>
          </a:stretch>
        </p:blipFill>
        <p:spPr>
          <a:xfrm>
            <a:off x="3922746" y="439120"/>
            <a:ext cx="4346507" cy="1859769"/>
          </a:xfrm>
          <a:prstGeom prst="rect">
            <a:avLst/>
          </a:prstGeom>
        </p:spPr>
      </p:pic>
      <p:sp>
        <p:nvSpPr>
          <p:cNvPr id="14" name="TextBox 13">
            <a:extLst>
              <a:ext uri="{FF2B5EF4-FFF2-40B4-BE49-F238E27FC236}">
                <a16:creationId xmlns:a16="http://schemas.microsoft.com/office/drawing/2014/main" id="{BEC901C1-FE16-49FE-0079-35DD1D71AE91}"/>
              </a:ext>
            </a:extLst>
          </p:cNvPr>
          <p:cNvSpPr txBox="1"/>
          <p:nvPr/>
        </p:nvSpPr>
        <p:spPr>
          <a:xfrm>
            <a:off x="3195718" y="2678404"/>
            <a:ext cx="71673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Hoàn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B13B5AB5-28C1-6DE4-B73C-CBB7223704E6}"/>
              </a:ext>
            </a:extLst>
          </p:cNvPr>
          <p:cNvSpPr txBox="1"/>
          <p:nvPr/>
        </p:nvSpPr>
        <p:spPr>
          <a:xfrm>
            <a:off x="3288620" y="3468666"/>
            <a:ext cx="686915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grpSp>
        <p:nvGrpSpPr>
          <p:cNvPr id="1502" name="Google Shape;1502;p30"/>
          <p:cNvGrpSpPr/>
          <p:nvPr/>
        </p:nvGrpSpPr>
        <p:grpSpPr>
          <a:xfrm>
            <a:off x="1268770" y="2287472"/>
            <a:ext cx="9336800" cy="2897913"/>
            <a:chOff x="1070896" y="1809482"/>
            <a:chExt cx="7002600" cy="1993200"/>
          </a:xfrm>
          <a:solidFill>
            <a:srgbClr val="FDF4DB"/>
          </a:solidFill>
        </p:grpSpPr>
        <p:sp>
          <p:nvSpPr>
            <p:cNvPr id="1503" name="Google Shape;1503;p30"/>
            <p:cNvSpPr/>
            <p:nvPr/>
          </p:nvSpPr>
          <p:spPr>
            <a:xfrm>
              <a:off x="1070896" y="1961576"/>
              <a:ext cx="7002600" cy="1841106"/>
            </a:xfrm>
            <a:prstGeom prst="roundRect">
              <a:avLst>
                <a:gd name="adj" fmla="val 5131"/>
              </a:avLst>
            </a:prstGeom>
            <a:grp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4" name="Google Shape;1504;p30"/>
            <p:cNvSpPr/>
            <p:nvPr/>
          </p:nvSpPr>
          <p:spPr>
            <a:xfrm>
              <a:off x="1070896" y="1809482"/>
              <a:ext cx="7002600" cy="1745400"/>
            </a:xfrm>
            <a:prstGeom prst="roundRect">
              <a:avLst>
                <a:gd name="adj" fmla="val 5131"/>
              </a:avLst>
            </a:prstGeom>
            <a:grp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05" name="Google Shape;1505;p30"/>
          <p:cNvSpPr/>
          <p:nvPr/>
        </p:nvSpPr>
        <p:spPr>
          <a:xfrm>
            <a:off x="3260967" y="1029133"/>
            <a:ext cx="5674000" cy="1129600"/>
          </a:xfrm>
          <a:prstGeom prst="roundRect">
            <a:avLst>
              <a:gd name="adj" fmla="val 16667"/>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7" name="Google Shape;1517;p30"/>
          <p:cNvSpPr/>
          <p:nvPr/>
        </p:nvSpPr>
        <p:spPr>
          <a:xfrm>
            <a:off x="9892567" y="462179"/>
            <a:ext cx="610168" cy="502040"/>
          </a:xfrm>
          <a:custGeom>
            <a:avLst/>
            <a:gdLst/>
            <a:ahLst/>
            <a:cxnLst/>
            <a:rect l="l" t="t" r="r" b="b"/>
            <a:pathLst>
              <a:path w="5801" h="4773" extrusionOk="0">
                <a:moveTo>
                  <a:pt x="3977" y="1"/>
                </a:moveTo>
                <a:cubicBezTo>
                  <a:pt x="3560" y="1"/>
                  <a:pt x="3142" y="174"/>
                  <a:pt x="2836" y="487"/>
                </a:cubicBezTo>
                <a:lnTo>
                  <a:pt x="2816" y="497"/>
                </a:lnTo>
                <a:cubicBezTo>
                  <a:pt x="2514" y="212"/>
                  <a:pt x="2127" y="69"/>
                  <a:pt x="1740" y="69"/>
                </a:cubicBezTo>
                <a:cubicBezTo>
                  <a:pt x="1237" y="69"/>
                  <a:pt x="734" y="311"/>
                  <a:pt x="419" y="795"/>
                </a:cubicBezTo>
                <a:cubicBezTo>
                  <a:pt x="1" y="1422"/>
                  <a:pt x="140" y="2258"/>
                  <a:pt x="667" y="2795"/>
                </a:cubicBezTo>
                <a:lnTo>
                  <a:pt x="2528" y="4645"/>
                </a:lnTo>
                <a:cubicBezTo>
                  <a:pt x="2607" y="4730"/>
                  <a:pt x="2712" y="4772"/>
                  <a:pt x="2816" y="4772"/>
                </a:cubicBezTo>
                <a:cubicBezTo>
                  <a:pt x="2920" y="4772"/>
                  <a:pt x="3025" y="4730"/>
                  <a:pt x="3105" y="4645"/>
                </a:cubicBezTo>
                <a:lnTo>
                  <a:pt x="5074" y="2686"/>
                </a:lnTo>
                <a:cubicBezTo>
                  <a:pt x="5800" y="1959"/>
                  <a:pt x="5661" y="696"/>
                  <a:pt x="4656" y="169"/>
                </a:cubicBezTo>
                <a:cubicBezTo>
                  <a:pt x="4443" y="55"/>
                  <a:pt x="4210" y="1"/>
                  <a:pt x="3977"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8" name="Google Shape;1518;p30"/>
          <p:cNvSpPr/>
          <p:nvPr/>
        </p:nvSpPr>
        <p:spPr>
          <a:xfrm>
            <a:off x="2306385" y="526545"/>
            <a:ext cx="547295" cy="509559"/>
          </a:xfrm>
          <a:custGeom>
            <a:avLst/>
            <a:gdLst/>
            <a:ahLst/>
            <a:cxnLst/>
            <a:rect l="l" t="t" r="r" b="b"/>
            <a:pathLst>
              <a:path w="4786" h="4456" extrusionOk="0">
                <a:moveTo>
                  <a:pt x="2392" y="1"/>
                </a:moveTo>
                <a:cubicBezTo>
                  <a:pt x="2316" y="1"/>
                  <a:pt x="2239" y="41"/>
                  <a:pt x="2199" y="120"/>
                </a:cubicBezTo>
                <a:lnTo>
                  <a:pt x="1642" y="1244"/>
                </a:lnTo>
                <a:cubicBezTo>
                  <a:pt x="1612" y="1314"/>
                  <a:pt x="1553" y="1354"/>
                  <a:pt x="1483" y="1364"/>
                </a:cubicBezTo>
                <a:lnTo>
                  <a:pt x="239" y="1543"/>
                </a:lnTo>
                <a:cubicBezTo>
                  <a:pt x="70" y="1573"/>
                  <a:pt x="1" y="1781"/>
                  <a:pt x="130" y="1911"/>
                </a:cubicBezTo>
                <a:lnTo>
                  <a:pt x="1025" y="2786"/>
                </a:lnTo>
                <a:cubicBezTo>
                  <a:pt x="1075" y="2836"/>
                  <a:pt x="1095" y="2906"/>
                  <a:pt x="1085" y="2975"/>
                </a:cubicBezTo>
                <a:lnTo>
                  <a:pt x="876" y="4209"/>
                </a:lnTo>
                <a:cubicBezTo>
                  <a:pt x="853" y="4341"/>
                  <a:pt x="958" y="4456"/>
                  <a:pt x="1081" y="4456"/>
                </a:cubicBezTo>
                <a:cubicBezTo>
                  <a:pt x="1115" y="4456"/>
                  <a:pt x="1150" y="4447"/>
                  <a:pt x="1185" y="4428"/>
                </a:cubicBezTo>
                <a:lnTo>
                  <a:pt x="2289" y="3851"/>
                </a:lnTo>
                <a:cubicBezTo>
                  <a:pt x="2324" y="3831"/>
                  <a:pt x="2358" y="3821"/>
                  <a:pt x="2392" y="3821"/>
                </a:cubicBezTo>
                <a:cubicBezTo>
                  <a:pt x="2426" y="3821"/>
                  <a:pt x="2458" y="3831"/>
                  <a:pt x="2488" y="3851"/>
                </a:cubicBezTo>
                <a:lnTo>
                  <a:pt x="3602" y="4428"/>
                </a:lnTo>
                <a:cubicBezTo>
                  <a:pt x="3636" y="4447"/>
                  <a:pt x="3672" y="4456"/>
                  <a:pt x="3706" y="4456"/>
                </a:cubicBezTo>
                <a:cubicBezTo>
                  <a:pt x="3829" y="4456"/>
                  <a:pt x="3934" y="4341"/>
                  <a:pt x="3910" y="4209"/>
                </a:cubicBezTo>
                <a:lnTo>
                  <a:pt x="3691" y="2975"/>
                </a:lnTo>
                <a:cubicBezTo>
                  <a:pt x="3682" y="2906"/>
                  <a:pt x="3711" y="2836"/>
                  <a:pt x="3761" y="2786"/>
                </a:cubicBezTo>
                <a:lnTo>
                  <a:pt x="4656" y="1911"/>
                </a:lnTo>
                <a:cubicBezTo>
                  <a:pt x="4786" y="1781"/>
                  <a:pt x="4716" y="1573"/>
                  <a:pt x="4537" y="1543"/>
                </a:cubicBezTo>
                <a:lnTo>
                  <a:pt x="3294" y="1364"/>
                </a:lnTo>
                <a:cubicBezTo>
                  <a:pt x="3224" y="1354"/>
                  <a:pt x="3164" y="1314"/>
                  <a:pt x="3134" y="1244"/>
                </a:cubicBezTo>
                <a:lnTo>
                  <a:pt x="2577" y="120"/>
                </a:lnTo>
                <a:cubicBezTo>
                  <a:pt x="2542" y="41"/>
                  <a:pt x="2468" y="1"/>
                  <a:pt x="2392"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19" name="Google Shape;1519;p30"/>
          <p:cNvGrpSpPr/>
          <p:nvPr/>
        </p:nvGrpSpPr>
        <p:grpSpPr>
          <a:xfrm rot="-937322">
            <a:off x="8514689" y="3442014"/>
            <a:ext cx="2827852" cy="2918825"/>
            <a:chOff x="8540375" y="3022876"/>
            <a:chExt cx="1779279" cy="1868421"/>
          </a:xfrm>
        </p:grpSpPr>
        <p:sp>
          <p:nvSpPr>
            <p:cNvPr id="1520" name="Google Shape;1520;p30"/>
            <p:cNvSpPr/>
            <p:nvPr/>
          </p:nvSpPr>
          <p:spPr>
            <a:xfrm>
              <a:off x="9697404" y="3022876"/>
              <a:ext cx="622250" cy="1066773"/>
            </a:xfrm>
            <a:custGeom>
              <a:avLst/>
              <a:gdLst/>
              <a:ahLst/>
              <a:cxnLst/>
              <a:rect l="l" t="t" r="r" b="b"/>
              <a:pathLst>
                <a:path w="10556" h="18097" fill="none" extrusionOk="0">
                  <a:moveTo>
                    <a:pt x="139" y="18096"/>
                  </a:moveTo>
                  <a:cubicBezTo>
                    <a:pt x="0" y="16803"/>
                    <a:pt x="139" y="15480"/>
                    <a:pt x="547" y="14236"/>
                  </a:cubicBezTo>
                  <a:cubicBezTo>
                    <a:pt x="816" y="13411"/>
                    <a:pt x="1214" y="12595"/>
                    <a:pt x="1880" y="12028"/>
                  </a:cubicBezTo>
                  <a:cubicBezTo>
                    <a:pt x="2537" y="11451"/>
                    <a:pt x="3502" y="11172"/>
                    <a:pt x="4308" y="11501"/>
                  </a:cubicBezTo>
                  <a:cubicBezTo>
                    <a:pt x="5123" y="11819"/>
                    <a:pt x="5651" y="12824"/>
                    <a:pt x="5293" y="13620"/>
                  </a:cubicBezTo>
                  <a:cubicBezTo>
                    <a:pt x="4934" y="14415"/>
                    <a:pt x="3631" y="14604"/>
                    <a:pt x="3174" y="13868"/>
                  </a:cubicBezTo>
                  <a:cubicBezTo>
                    <a:pt x="2905" y="13450"/>
                    <a:pt x="2955" y="12913"/>
                    <a:pt x="3074" y="12436"/>
                  </a:cubicBezTo>
                  <a:cubicBezTo>
                    <a:pt x="3333" y="11371"/>
                    <a:pt x="3850" y="10386"/>
                    <a:pt x="4566" y="9571"/>
                  </a:cubicBezTo>
                  <a:cubicBezTo>
                    <a:pt x="5342" y="8705"/>
                    <a:pt x="6327" y="8049"/>
                    <a:pt x="7262" y="7372"/>
                  </a:cubicBezTo>
                  <a:cubicBezTo>
                    <a:pt x="8207" y="6686"/>
                    <a:pt x="9132" y="5940"/>
                    <a:pt x="9739" y="4945"/>
                  </a:cubicBezTo>
                  <a:cubicBezTo>
                    <a:pt x="10336" y="3950"/>
                    <a:pt x="10555" y="2657"/>
                    <a:pt x="10028" y="1622"/>
                  </a:cubicBezTo>
                  <a:cubicBezTo>
                    <a:pt x="9501" y="588"/>
                    <a:pt x="8098" y="1"/>
                    <a:pt x="7093" y="588"/>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1" name="Google Shape;1521;p30"/>
            <p:cNvSpPr/>
            <p:nvPr/>
          </p:nvSpPr>
          <p:spPr>
            <a:xfrm>
              <a:off x="8540375" y="4178740"/>
              <a:ext cx="1721798" cy="712557"/>
            </a:xfrm>
            <a:custGeom>
              <a:avLst/>
              <a:gdLst/>
              <a:ahLst/>
              <a:cxnLst/>
              <a:rect l="l" t="t" r="r" b="b"/>
              <a:pathLst>
                <a:path w="29209" h="12088" extrusionOk="0">
                  <a:moveTo>
                    <a:pt x="1144" y="0"/>
                  </a:moveTo>
                  <a:cubicBezTo>
                    <a:pt x="508" y="0"/>
                    <a:pt x="0" y="518"/>
                    <a:pt x="0" y="1144"/>
                  </a:cubicBezTo>
                  <a:lnTo>
                    <a:pt x="0" y="10943"/>
                  </a:lnTo>
                  <a:cubicBezTo>
                    <a:pt x="0" y="11580"/>
                    <a:pt x="508" y="12087"/>
                    <a:pt x="1144" y="12087"/>
                  </a:cubicBezTo>
                  <a:lnTo>
                    <a:pt x="28064" y="12087"/>
                  </a:lnTo>
                  <a:cubicBezTo>
                    <a:pt x="28701" y="12087"/>
                    <a:pt x="29208" y="11580"/>
                    <a:pt x="29208" y="10943"/>
                  </a:cubicBezTo>
                  <a:lnTo>
                    <a:pt x="29208" y="1144"/>
                  </a:lnTo>
                  <a:cubicBezTo>
                    <a:pt x="29208" y="518"/>
                    <a:pt x="28701" y="0"/>
                    <a:pt x="28064"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2" name="Google Shape;1522;p30"/>
            <p:cNvSpPr/>
            <p:nvPr/>
          </p:nvSpPr>
          <p:spPr>
            <a:xfrm>
              <a:off x="8540375" y="4075521"/>
              <a:ext cx="1721798" cy="712557"/>
            </a:xfrm>
            <a:custGeom>
              <a:avLst/>
              <a:gdLst/>
              <a:ahLst/>
              <a:cxnLst/>
              <a:rect l="l" t="t" r="r" b="b"/>
              <a:pathLst>
                <a:path w="29209" h="12088" extrusionOk="0">
                  <a:moveTo>
                    <a:pt x="1144" y="0"/>
                  </a:moveTo>
                  <a:cubicBezTo>
                    <a:pt x="508" y="0"/>
                    <a:pt x="0" y="508"/>
                    <a:pt x="0" y="1144"/>
                  </a:cubicBezTo>
                  <a:lnTo>
                    <a:pt x="0" y="10943"/>
                  </a:lnTo>
                  <a:cubicBezTo>
                    <a:pt x="0" y="11570"/>
                    <a:pt x="508" y="12087"/>
                    <a:pt x="1144" y="12087"/>
                  </a:cubicBezTo>
                  <a:lnTo>
                    <a:pt x="28064" y="12087"/>
                  </a:lnTo>
                  <a:cubicBezTo>
                    <a:pt x="28701" y="12087"/>
                    <a:pt x="29208" y="11570"/>
                    <a:pt x="29208" y="10943"/>
                  </a:cubicBezTo>
                  <a:lnTo>
                    <a:pt x="29208" y="1144"/>
                  </a:lnTo>
                  <a:cubicBezTo>
                    <a:pt x="29208" y="508"/>
                    <a:pt x="28701" y="0"/>
                    <a:pt x="28064"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Google Shape;1523;p30"/>
            <p:cNvSpPr/>
            <p:nvPr/>
          </p:nvSpPr>
          <p:spPr>
            <a:xfrm>
              <a:off x="8540375" y="4075521"/>
              <a:ext cx="1721798" cy="712557"/>
            </a:xfrm>
            <a:custGeom>
              <a:avLst/>
              <a:gdLst/>
              <a:ahLst/>
              <a:cxnLst/>
              <a:rect l="l" t="t" r="r" b="b"/>
              <a:pathLst>
                <a:path w="29209" h="12088" extrusionOk="0">
                  <a:moveTo>
                    <a:pt x="24533" y="0"/>
                  </a:moveTo>
                  <a:lnTo>
                    <a:pt x="24533" y="6656"/>
                  </a:lnTo>
                  <a:cubicBezTo>
                    <a:pt x="24533" y="7282"/>
                    <a:pt x="24025" y="7800"/>
                    <a:pt x="23388" y="7800"/>
                  </a:cubicBezTo>
                  <a:lnTo>
                    <a:pt x="0" y="7800"/>
                  </a:lnTo>
                  <a:lnTo>
                    <a:pt x="0" y="10943"/>
                  </a:lnTo>
                  <a:cubicBezTo>
                    <a:pt x="0" y="11570"/>
                    <a:pt x="508" y="12087"/>
                    <a:pt x="1144" y="12087"/>
                  </a:cubicBezTo>
                  <a:lnTo>
                    <a:pt x="28064" y="12087"/>
                  </a:lnTo>
                  <a:cubicBezTo>
                    <a:pt x="28701" y="12087"/>
                    <a:pt x="29208" y="11570"/>
                    <a:pt x="29208" y="10943"/>
                  </a:cubicBezTo>
                  <a:lnTo>
                    <a:pt x="29208" y="1144"/>
                  </a:lnTo>
                  <a:cubicBezTo>
                    <a:pt x="29208" y="508"/>
                    <a:pt x="28701" y="0"/>
                    <a:pt x="28064" y="0"/>
                  </a:cubicBezTo>
                  <a:close/>
                </a:path>
              </a:pathLst>
            </a:custGeom>
            <a:solidFill>
              <a:srgbClr val="4C1313">
                <a:alpha val="62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4" name="Google Shape;1524;p30"/>
            <p:cNvSpPr/>
            <p:nvPr/>
          </p:nvSpPr>
          <p:spPr>
            <a:xfrm>
              <a:off x="8688747" y="4178740"/>
              <a:ext cx="115596" cy="115007"/>
            </a:xfrm>
            <a:custGeom>
              <a:avLst/>
              <a:gdLst/>
              <a:ahLst/>
              <a:cxnLst/>
              <a:rect l="l" t="t" r="r" b="b"/>
              <a:pathLst>
                <a:path w="1961" h="1951" extrusionOk="0">
                  <a:moveTo>
                    <a:pt x="985" y="0"/>
                  </a:moveTo>
                  <a:cubicBezTo>
                    <a:pt x="438" y="0"/>
                    <a:pt x="0" y="438"/>
                    <a:pt x="0" y="975"/>
                  </a:cubicBezTo>
                  <a:cubicBezTo>
                    <a:pt x="0" y="1512"/>
                    <a:pt x="438" y="1950"/>
                    <a:pt x="985" y="1950"/>
                  </a:cubicBezTo>
                  <a:cubicBezTo>
                    <a:pt x="1522" y="1950"/>
                    <a:pt x="1960" y="1512"/>
                    <a:pt x="1960" y="975"/>
                  </a:cubicBezTo>
                  <a:cubicBezTo>
                    <a:pt x="1960" y="438"/>
                    <a:pt x="1522" y="0"/>
                    <a:pt x="985"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30"/>
            <p:cNvSpPr/>
            <p:nvPr/>
          </p:nvSpPr>
          <p:spPr>
            <a:xfrm>
              <a:off x="8688747" y="4136533"/>
              <a:ext cx="115596" cy="114948"/>
            </a:xfrm>
            <a:custGeom>
              <a:avLst/>
              <a:gdLst/>
              <a:ahLst/>
              <a:cxnLst/>
              <a:rect l="l" t="t" r="r" b="b"/>
              <a:pathLst>
                <a:path w="1961" h="1950" extrusionOk="0">
                  <a:moveTo>
                    <a:pt x="985" y="0"/>
                  </a:moveTo>
                  <a:cubicBezTo>
                    <a:pt x="438" y="0"/>
                    <a:pt x="0" y="438"/>
                    <a:pt x="0" y="975"/>
                  </a:cubicBezTo>
                  <a:cubicBezTo>
                    <a:pt x="0" y="1512"/>
                    <a:pt x="438" y="1950"/>
                    <a:pt x="985" y="1950"/>
                  </a:cubicBezTo>
                  <a:cubicBezTo>
                    <a:pt x="1522" y="1950"/>
                    <a:pt x="1960" y="1512"/>
                    <a:pt x="1960" y="975"/>
                  </a:cubicBezTo>
                  <a:cubicBezTo>
                    <a:pt x="1960" y="438"/>
                    <a:pt x="1522" y="0"/>
                    <a:pt x="985"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30"/>
            <p:cNvSpPr/>
            <p:nvPr/>
          </p:nvSpPr>
          <p:spPr>
            <a:xfrm>
              <a:off x="8907443" y="4178740"/>
              <a:ext cx="115007" cy="115007"/>
            </a:xfrm>
            <a:custGeom>
              <a:avLst/>
              <a:gdLst/>
              <a:ahLst/>
              <a:cxnLst/>
              <a:rect l="l" t="t" r="r" b="b"/>
              <a:pathLst>
                <a:path w="1951" h="1951" extrusionOk="0">
                  <a:moveTo>
                    <a:pt x="976" y="0"/>
                  </a:moveTo>
                  <a:cubicBezTo>
                    <a:pt x="439" y="0"/>
                    <a:pt x="1" y="438"/>
                    <a:pt x="1" y="975"/>
                  </a:cubicBezTo>
                  <a:cubicBezTo>
                    <a:pt x="1" y="1512"/>
                    <a:pt x="439" y="1950"/>
                    <a:pt x="976" y="1950"/>
                  </a:cubicBezTo>
                  <a:cubicBezTo>
                    <a:pt x="1513" y="1950"/>
                    <a:pt x="1951" y="1512"/>
                    <a:pt x="1951" y="975"/>
                  </a:cubicBezTo>
                  <a:cubicBezTo>
                    <a:pt x="1951" y="438"/>
                    <a:pt x="1513" y="0"/>
                    <a:pt x="976"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30"/>
            <p:cNvSpPr/>
            <p:nvPr/>
          </p:nvSpPr>
          <p:spPr>
            <a:xfrm>
              <a:off x="8907443" y="4136533"/>
              <a:ext cx="115007" cy="114948"/>
            </a:xfrm>
            <a:custGeom>
              <a:avLst/>
              <a:gdLst/>
              <a:ahLst/>
              <a:cxnLst/>
              <a:rect l="l" t="t" r="r" b="b"/>
              <a:pathLst>
                <a:path w="1951" h="1950" extrusionOk="0">
                  <a:moveTo>
                    <a:pt x="976" y="0"/>
                  </a:moveTo>
                  <a:cubicBezTo>
                    <a:pt x="439" y="0"/>
                    <a:pt x="1" y="438"/>
                    <a:pt x="1" y="975"/>
                  </a:cubicBezTo>
                  <a:cubicBezTo>
                    <a:pt x="1" y="1512"/>
                    <a:pt x="439" y="1950"/>
                    <a:pt x="976" y="1950"/>
                  </a:cubicBezTo>
                  <a:cubicBezTo>
                    <a:pt x="1513" y="1950"/>
                    <a:pt x="1951" y="1512"/>
                    <a:pt x="1951" y="975"/>
                  </a:cubicBezTo>
                  <a:cubicBezTo>
                    <a:pt x="1951" y="438"/>
                    <a:pt x="1513" y="0"/>
                    <a:pt x="976"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30"/>
            <p:cNvSpPr/>
            <p:nvPr/>
          </p:nvSpPr>
          <p:spPr>
            <a:xfrm>
              <a:off x="9125610" y="4178740"/>
              <a:ext cx="115007" cy="115007"/>
            </a:xfrm>
            <a:custGeom>
              <a:avLst/>
              <a:gdLst/>
              <a:ahLst/>
              <a:cxnLst/>
              <a:rect l="l" t="t" r="r" b="b"/>
              <a:pathLst>
                <a:path w="1951" h="1951" extrusionOk="0">
                  <a:moveTo>
                    <a:pt x="976" y="0"/>
                  </a:moveTo>
                  <a:cubicBezTo>
                    <a:pt x="438" y="0"/>
                    <a:pt x="1" y="438"/>
                    <a:pt x="1" y="975"/>
                  </a:cubicBezTo>
                  <a:cubicBezTo>
                    <a:pt x="1" y="1512"/>
                    <a:pt x="438" y="1950"/>
                    <a:pt x="976" y="1950"/>
                  </a:cubicBezTo>
                  <a:cubicBezTo>
                    <a:pt x="1513" y="1950"/>
                    <a:pt x="1951" y="1512"/>
                    <a:pt x="1951" y="975"/>
                  </a:cubicBezTo>
                  <a:cubicBezTo>
                    <a:pt x="1951" y="438"/>
                    <a:pt x="1513" y="0"/>
                    <a:pt x="976"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30"/>
            <p:cNvSpPr/>
            <p:nvPr/>
          </p:nvSpPr>
          <p:spPr>
            <a:xfrm>
              <a:off x="9125610" y="4136533"/>
              <a:ext cx="115007" cy="114948"/>
            </a:xfrm>
            <a:custGeom>
              <a:avLst/>
              <a:gdLst/>
              <a:ahLst/>
              <a:cxnLst/>
              <a:rect l="l" t="t" r="r" b="b"/>
              <a:pathLst>
                <a:path w="1951" h="1950" extrusionOk="0">
                  <a:moveTo>
                    <a:pt x="976" y="0"/>
                  </a:moveTo>
                  <a:cubicBezTo>
                    <a:pt x="438" y="0"/>
                    <a:pt x="1" y="438"/>
                    <a:pt x="1" y="975"/>
                  </a:cubicBezTo>
                  <a:cubicBezTo>
                    <a:pt x="1" y="1512"/>
                    <a:pt x="438" y="1950"/>
                    <a:pt x="976" y="1950"/>
                  </a:cubicBezTo>
                  <a:cubicBezTo>
                    <a:pt x="1513" y="1950"/>
                    <a:pt x="1951" y="1512"/>
                    <a:pt x="1951" y="975"/>
                  </a:cubicBezTo>
                  <a:cubicBezTo>
                    <a:pt x="1951" y="438"/>
                    <a:pt x="1513" y="0"/>
                    <a:pt x="976"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30"/>
            <p:cNvSpPr/>
            <p:nvPr/>
          </p:nvSpPr>
          <p:spPr>
            <a:xfrm>
              <a:off x="9343776" y="4178740"/>
              <a:ext cx="115007" cy="115007"/>
            </a:xfrm>
            <a:custGeom>
              <a:avLst/>
              <a:gdLst/>
              <a:ahLst/>
              <a:cxnLst/>
              <a:rect l="l" t="t" r="r" b="b"/>
              <a:pathLst>
                <a:path w="1951" h="1951" extrusionOk="0">
                  <a:moveTo>
                    <a:pt x="975" y="0"/>
                  </a:moveTo>
                  <a:cubicBezTo>
                    <a:pt x="438" y="0"/>
                    <a:pt x="0" y="438"/>
                    <a:pt x="0" y="975"/>
                  </a:cubicBezTo>
                  <a:cubicBezTo>
                    <a:pt x="0" y="1512"/>
                    <a:pt x="438" y="1950"/>
                    <a:pt x="975" y="1950"/>
                  </a:cubicBezTo>
                  <a:cubicBezTo>
                    <a:pt x="1512" y="1950"/>
                    <a:pt x="1950" y="1512"/>
                    <a:pt x="1950" y="975"/>
                  </a:cubicBezTo>
                  <a:cubicBezTo>
                    <a:pt x="1950" y="438"/>
                    <a:pt x="1512" y="0"/>
                    <a:pt x="975"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30"/>
            <p:cNvSpPr/>
            <p:nvPr/>
          </p:nvSpPr>
          <p:spPr>
            <a:xfrm>
              <a:off x="9343776" y="4136533"/>
              <a:ext cx="115007" cy="114948"/>
            </a:xfrm>
            <a:custGeom>
              <a:avLst/>
              <a:gdLst/>
              <a:ahLst/>
              <a:cxnLst/>
              <a:rect l="l" t="t" r="r" b="b"/>
              <a:pathLst>
                <a:path w="1951" h="1950" extrusionOk="0">
                  <a:moveTo>
                    <a:pt x="975" y="0"/>
                  </a:moveTo>
                  <a:cubicBezTo>
                    <a:pt x="438" y="0"/>
                    <a:pt x="0" y="438"/>
                    <a:pt x="0" y="975"/>
                  </a:cubicBezTo>
                  <a:cubicBezTo>
                    <a:pt x="0" y="1512"/>
                    <a:pt x="438" y="1950"/>
                    <a:pt x="975" y="1950"/>
                  </a:cubicBezTo>
                  <a:cubicBezTo>
                    <a:pt x="1512" y="1950"/>
                    <a:pt x="1950" y="1512"/>
                    <a:pt x="1950" y="975"/>
                  </a:cubicBezTo>
                  <a:cubicBezTo>
                    <a:pt x="1950" y="438"/>
                    <a:pt x="1512" y="0"/>
                    <a:pt x="975"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30"/>
            <p:cNvSpPr/>
            <p:nvPr/>
          </p:nvSpPr>
          <p:spPr>
            <a:xfrm>
              <a:off x="9561942" y="4178740"/>
              <a:ext cx="114948" cy="115007"/>
            </a:xfrm>
            <a:custGeom>
              <a:avLst/>
              <a:gdLst/>
              <a:ahLst/>
              <a:cxnLst/>
              <a:rect l="l" t="t" r="r" b="b"/>
              <a:pathLst>
                <a:path w="1950" h="1951" extrusionOk="0">
                  <a:moveTo>
                    <a:pt x="975" y="0"/>
                  </a:moveTo>
                  <a:cubicBezTo>
                    <a:pt x="438" y="0"/>
                    <a:pt x="0" y="438"/>
                    <a:pt x="0" y="975"/>
                  </a:cubicBezTo>
                  <a:cubicBezTo>
                    <a:pt x="0" y="1512"/>
                    <a:pt x="438" y="1950"/>
                    <a:pt x="975" y="1950"/>
                  </a:cubicBezTo>
                  <a:cubicBezTo>
                    <a:pt x="1512" y="1950"/>
                    <a:pt x="1950" y="1512"/>
                    <a:pt x="1950" y="975"/>
                  </a:cubicBezTo>
                  <a:cubicBezTo>
                    <a:pt x="1950" y="438"/>
                    <a:pt x="1512" y="0"/>
                    <a:pt x="975"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30"/>
            <p:cNvSpPr/>
            <p:nvPr/>
          </p:nvSpPr>
          <p:spPr>
            <a:xfrm>
              <a:off x="9561942" y="4136533"/>
              <a:ext cx="114948" cy="114948"/>
            </a:xfrm>
            <a:custGeom>
              <a:avLst/>
              <a:gdLst/>
              <a:ahLst/>
              <a:cxnLst/>
              <a:rect l="l" t="t" r="r" b="b"/>
              <a:pathLst>
                <a:path w="1950" h="1950" extrusionOk="0">
                  <a:moveTo>
                    <a:pt x="975" y="0"/>
                  </a:moveTo>
                  <a:cubicBezTo>
                    <a:pt x="438" y="0"/>
                    <a:pt x="0" y="438"/>
                    <a:pt x="0" y="975"/>
                  </a:cubicBezTo>
                  <a:cubicBezTo>
                    <a:pt x="0" y="1512"/>
                    <a:pt x="438" y="1950"/>
                    <a:pt x="975" y="1950"/>
                  </a:cubicBezTo>
                  <a:cubicBezTo>
                    <a:pt x="1512" y="1950"/>
                    <a:pt x="1950" y="1512"/>
                    <a:pt x="1950" y="975"/>
                  </a:cubicBezTo>
                  <a:cubicBezTo>
                    <a:pt x="1950" y="438"/>
                    <a:pt x="1512" y="0"/>
                    <a:pt x="975"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4" name="Google Shape;1534;p30"/>
            <p:cNvSpPr/>
            <p:nvPr/>
          </p:nvSpPr>
          <p:spPr>
            <a:xfrm>
              <a:off x="9780049" y="4178740"/>
              <a:ext cx="115007" cy="115007"/>
            </a:xfrm>
            <a:custGeom>
              <a:avLst/>
              <a:gdLst/>
              <a:ahLst/>
              <a:cxnLst/>
              <a:rect l="l" t="t" r="r" b="b"/>
              <a:pathLst>
                <a:path w="1951" h="1951" extrusionOk="0">
                  <a:moveTo>
                    <a:pt x="976" y="0"/>
                  </a:moveTo>
                  <a:cubicBezTo>
                    <a:pt x="439" y="0"/>
                    <a:pt x="1" y="438"/>
                    <a:pt x="1" y="975"/>
                  </a:cubicBezTo>
                  <a:cubicBezTo>
                    <a:pt x="1" y="1512"/>
                    <a:pt x="439" y="1950"/>
                    <a:pt x="976" y="1950"/>
                  </a:cubicBezTo>
                  <a:cubicBezTo>
                    <a:pt x="1513" y="1950"/>
                    <a:pt x="1951" y="1512"/>
                    <a:pt x="1951" y="975"/>
                  </a:cubicBezTo>
                  <a:cubicBezTo>
                    <a:pt x="1951" y="438"/>
                    <a:pt x="1513" y="0"/>
                    <a:pt x="976"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5" name="Google Shape;1535;p30"/>
            <p:cNvSpPr/>
            <p:nvPr/>
          </p:nvSpPr>
          <p:spPr>
            <a:xfrm>
              <a:off x="9780049" y="4136533"/>
              <a:ext cx="115007" cy="114948"/>
            </a:xfrm>
            <a:custGeom>
              <a:avLst/>
              <a:gdLst/>
              <a:ahLst/>
              <a:cxnLst/>
              <a:rect l="l" t="t" r="r" b="b"/>
              <a:pathLst>
                <a:path w="1951" h="1950" extrusionOk="0">
                  <a:moveTo>
                    <a:pt x="976" y="0"/>
                  </a:moveTo>
                  <a:cubicBezTo>
                    <a:pt x="439" y="0"/>
                    <a:pt x="1" y="438"/>
                    <a:pt x="1" y="975"/>
                  </a:cubicBezTo>
                  <a:cubicBezTo>
                    <a:pt x="1" y="1512"/>
                    <a:pt x="439" y="1950"/>
                    <a:pt x="976" y="1950"/>
                  </a:cubicBezTo>
                  <a:cubicBezTo>
                    <a:pt x="1513" y="1950"/>
                    <a:pt x="1951" y="1512"/>
                    <a:pt x="1951" y="975"/>
                  </a:cubicBezTo>
                  <a:cubicBezTo>
                    <a:pt x="1951" y="438"/>
                    <a:pt x="1513" y="0"/>
                    <a:pt x="976"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30"/>
            <p:cNvSpPr/>
            <p:nvPr/>
          </p:nvSpPr>
          <p:spPr>
            <a:xfrm>
              <a:off x="9998215" y="4178740"/>
              <a:ext cx="115596" cy="115007"/>
            </a:xfrm>
            <a:custGeom>
              <a:avLst/>
              <a:gdLst/>
              <a:ahLst/>
              <a:cxnLst/>
              <a:rect l="l" t="t" r="r" b="b"/>
              <a:pathLst>
                <a:path w="1961" h="1951" extrusionOk="0">
                  <a:moveTo>
                    <a:pt x="985" y="0"/>
                  </a:moveTo>
                  <a:cubicBezTo>
                    <a:pt x="438" y="0"/>
                    <a:pt x="0" y="438"/>
                    <a:pt x="0" y="975"/>
                  </a:cubicBezTo>
                  <a:cubicBezTo>
                    <a:pt x="0" y="1512"/>
                    <a:pt x="438" y="1950"/>
                    <a:pt x="985" y="1950"/>
                  </a:cubicBezTo>
                  <a:cubicBezTo>
                    <a:pt x="1523" y="1950"/>
                    <a:pt x="1960" y="1512"/>
                    <a:pt x="1960" y="975"/>
                  </a:cubicBezTo>
                  <a:cubicBezTo>
                    <a:pt x="1960" y="438"/>
                    <a:pt x="1523" y="0"/>
                    <a:pt x="985"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30"/>
            <p:cNvSpPr/>
            <p:nvPr/>
          </p:nvSpPr>
          <p:spPr>
            <a:xfrm>
              <a:off x="9998215" y="4136533"/>
              <a:ext cx="115596" cy="114948"/>
            </a:xfrm>
            <a:custGeom>
              <a:avLst/>
              <a:gdLst/>
              <a:ahLst/>
              <a:cxnLst/>
              <a:rect l="l" t="t" r="r" b="b"/>
              <a:pathLst>
                <a:path w="1961" h="1950" extrusionOk="0">
                  <a:moveTo>
                    <a:pt x="985" y="0"/>
                  </a:moveTo>
                  <a:cubicBezTo>
                    <a:pt x="438" y="0"/>
                    <a:pt x="0" y="438"/>
                    <a:pt x="0" y="975"/>
                  </a:cubicBezTo>
                  <a:cubicBezTo>
                    <a:pt x="0" y="1512"/>
                    <a:pt x="438" y="1950"/>
                    <a:pt x="985" y="1950"/>
                  </a:cubicBezTo>
                  <a:cubicBezTo>
                    <a:pt x="1523" y="1950"/>
                    <a:pt x="1960" y="1512"/>
                    <a:pt x="1960" y="975"/>
                  </a:cubicBezTo>
                  <a:cubicBezTo>
                    <a:pt x="1960" y="438"/>
                    <a:pt x="1523" y="0"/>
                    <a:pt x="985"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30"/>
            <p:cNvSpPr/>
            <p:nvPr/>
          </p:nvSpPr>
          <p:spPr>
            <a:xfrm>
              <a:off x="8688747" y="4382820"/>
              <a:ext cx="115596" cy="115007"/>
            </a:xfrm>
            <a:custGeom>
              <a:avLst/>
              <a:gdLst/>
              <a:ahLst/>
              <a:cxnLst/>
              <a:rect l="l" t="t" r="r" b="b"/>
              <a:pathLst>
                <a:path w="1961" h="1951" extrusionOk="0">
                  <a:moveTo>
                    <a:pt x="985" y="0"/>
                  </a:moveTo>
                  <a:cubicBezTo>
                    <a:pt x="438" y="0"/>
                    <a:pt x="0" y="438"/>
                    <a:pt x="0" y="975"/>
                  </a:cubicBezTo>
                  <a:cubicBezTo>
                    <a:pt x="0" y="1512"/>
                    <a:pt x="438" y="1950"/>
                    <a:pt x="985" y="1950"/>
                  </a:cubicBezTo>
                  <a:cubicBezTo>
                    <a:pt x="1522" y="1950"/>
                    <a:pt x="1960" y="1512"/>
                    <a:pt x="1960" y="975"/>
                  </a:cubicBezTo>
                  <a:cubicBezTo>
                    <a:pt x="1960" y="438"/>
                    <a:pt x="1522" y="0"/>
                    <a:pt x="985"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30"/>
            <p:cNvSpPr/>
            <p:nvPr/>
          </p:nvSpPr>
          <p:spPr>
            <a:xfrm>
              <a:off x="8688747" y="4340613"/>
              <a:ext cx="115596" cy="114948"/>
            </a:xfrm>
            <a:custGeom>
              <a:avLst/>
              <a:gdLst/>
              <a:ahLst/>
              <a:cxnLst/>
              <a:rect l="l" t="t" r="r" b="b"/>
              <a:pathLst>
                <a:path w="1961" h="1950" extrusionOk="0">
                  <a:moveTo>
                    <a:pt x="985" y="0"/>
                  </a:moveTo>
                  <a:cubicBezTo>
                    <a:pt x="438" y="0"/>
                    <a:pt x="0" y="438"/>
                    <a:pt x="0" y="975"/>
                  </a:cubicBezTo>
                  <a:cubicBezTo>
                    <a:pt x="0" y="1512"/>
                    <a:pt x="438" y="1950"/>
                    <a:pt x="985" y="1950"/>
                  </a:cubicBezTo>
                  <a:cubicBezTo>
                    <a:pt x="1522" y="1950"/>
                    <a:pt x="1960" y="1512"/>
                    <a:pt x="1960" y="975"/>
                  </a:cubicBezTo>
                  <a:cubicBezTo>
                    <a:pt x="1960" y="438"/>
                    <a:pt x="1522" y="0"/>
                    <a:pt x="985"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30"/>
            <p:cNvSpPr/>
            <p:nvPr/>
          </p:nvSpPr>
          <p:spPr>
            <a:xfrm>
              <a:off x="8907443" y="4382820"/>
              <a:ext cx="115007" cy="115007"/>
            </a:xfrm>
            <a:custGeom>
              <a:avLst/>
              <a:gdLst/>
              <a:ahLst/>
              <a:cxnLst/>
              <a:rect l="l" t="t" r="r" b="b"/>
              <a:pathLst>
                <a:path w="1951" h="1951" extrusionOk="0">
                  <a:moveTo>
                    <a:pt x="976" y="0"/>
                  </a:moveTo>
                  <a:cubicBezTo>
                    <a:pt x="439" y="0"/>
                    <a:pt x="1" y="438"/>
                    <a:pt x="1" y="975"/>
                  </a:cubicBezTo>
                  <a:cubicBezTo>
                    <a:pt x="1" y="1512"/>
                    <a:pt x="439" y="1950"/>
                    <a:pt x="976" y="1950"/>
                  </a:cubicBezTo>
                  <a:cubicBezTo>
                    <a:pt x="1513" y="1950"/>
                    <a:pt x="1951" y="1512"/>
                    <a:pt x="1951" y="975"/>
                  </a:cubicBezTo>
                  <a:cubicBezTo>
                    <a:pt x="1951" y="438"/>
                    <a:pt x="1513" y="0"/>
                    <a:pt x="976"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1" name="Google Shape;1541;p30"/>
            <p:cNvSpPr/>
            <p:nvPr/>
          </p:nvSpPr>
          <p:spPr>
            <a:xfrm>
              <a:off x="8907443" y="4340613"/>
              <a:ext cx="115007" cy="114948"/>
            </a:xfrm>
            <a:custGeom>
              <a:avLst/>
              <a:gdLst/>
              <a:ahLst/>
              <a:cxnLst/>
              <a:rect l="l" t="t" r="r" b="b"/>
              <a:pathLst>
                <a:path w="1951" h="1950" extrusionOk="0">
                  <a:moveTo>
                    <a:pt x="976" y="0"/>
                  </a:moveTo>
                  <a:cubicBezTo>
                    <a:pt x="439" y="0"/>
                    <a:pt x="1" y="438"/>
                    <a:pt x="1" y="975"/>
                  </a:cubicBezTo>
                  <a:cubicBezTo>
                    <a:pt x="1" y="1512"/>
                    <a:pt x="439" y="1950"/>
                    <a:pt x="976" y="1950"/>
                  </a:cubicBezTo>
                  <a:cubicBezTo>
                    <a:pt x="1513" y="1950"/>
                    <a:pt x="1951" y="1512"/>
                    <a:pt x="1951" y="975"/>
                  </a:cubicBezTo>
                  <a:cubicBezTo>
                    <a:pt x="1951" y="438"/>
                    <a:pt x="1513" y="0"/>
                    <a:pt x="976"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2" name="Google Shape;1542;p30"/>
            <p:cNvSpPr/>
            <p:nvPr/>
          </p:nvSpPr>
          <p:spPr>
            <a:xfrm>
              <a:off x="9125610" y="4382820"/>
              <a:ext cx="115007" cy="115007"/>
            </a:xfrm>
            <a:custGeom>
              <a:avLst/>
              <a:gdLst/>
              <a:ahLst/>
              <a:cxnLst/>
              <a:rect l="l" t="t" r="r" b="b"/>
              <a:pathLst>
                <a:path w="1951" h="1951" extrusionOk="0">
                  <a:moveTo>
                    <a:pt x="976" y="0"/>
                  </a:moveTo>
                  <a:cubicBezTo>
                    <a:pt x="438" y="0"/>
                    <a:pt x="1" y="438"/>
                    <a:pt x="1" y="975"/>
                  </a:cubicBezTo>
                  <a:cubicBezTo>
                    <a:pt x="1" y="1512"/>
                    <a:pt x="438" y="1950"/>
                    <a:pt x="976" y="1950"/>
                  </a:cubicBezTo>
                  <a:cubicBezTo>
                    <a:pt x="1513" y="1950"/>
                    <a:pt x="1951" y="1512"/>
                    <a:pt x="1951" y="975"/>
                  </a:cubicBezTo>
                  <a:cubicBezTo>
                    <a:pt x="1951" y="438"/>
                    <a:pt x="1513" y="0"/>
                    <a:pt x="976"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3" name="Google Shape;1543;p30"/>
            <p:cNvSpPr/>
            <p:nvPr/>
          </p:nvSpPr>
          <p:spPr>
            <a:xfrm>
              <a:off x="9125610" y="4340613"/>
              <a:ext cx="115007" cy="114948"/>
            </a:xfrm>
            <a:custGeom>
              <a:avLst/>
              <a:gdLst/>
              <a:ahLst/>
              <a:cxnLst/>
              <a:rect l="l" t="t" r="r" b="b"/>
              <a:pathLst>
                <a:path w="1951" h="1950" extrusionOk="0">
                  <a:moveTo>
                    <a:pt x="976" y="0"/>
                  </a:moveTo>
                  <a:cubicBezTo>
                    <a:pt x="438" y="0"/>
                    <a:pt x="1" y="438"/>
                    <a:pt x="1" y="975"/>
                  </a:cubicBezTo>
                  <a:cubicBezTo>
                    <a:pt x="1" y="1512"/>
                    <a:pt x="438" y="1950"/>
                    <a:pt x="976" y="1950"/>
                  </a:cubicBezTo>
                  <a:cubicBezTo>
                    <a:pt x="1513" y="1950"/>
                    <a:pt x="1951" y="1512"/>
                    <a:pt x="1951" y="975"/>
                  </a:cubicBezTo>
                  <a:cubicBezTo>
                    <a:pt x="1951" y="438"/>
                    <a:pt x="1513" y="0"/>
                    <a:pt x="976"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30"/>
            <p:cNvSpPr/>
            <p:nvPr/>
          </p:nvSpPr>
          <p:spPr>
            <a:xfrm>
              <a:off x="9343776" y="4382820"/>
              <a:ext cx="115007" cy="115007"/>
            </a:xfrm>
            <a:custGeom>
              <a:avLst/>
              <a:gdLst/>
              <a:ahLst/>
              <a:cxnLst/>
              <a:rect l="l" t="t" r="r" b="b"/>
              <a:pathLst>
                <a:path w="1951" h="1951" extrusionOk="0">
                  <a:moveTo>
                    <a:pt x="975" y="0"/>
                  </a:moveTo>
                  <a:cubicBezTo>
                    <a:pt x="438" y="0"/>
                    <a:pt x="0" y="438"/>
                    <a:pt x="0" y="975"/>
                  </a:cubicBezTo>
                  <a:cubicBezTo>
                    <a:pt x="0" y="1512"/>
                    <a:pt x="438" y="1950"/>
                    <a:pt x="975" y="1950"/>
                  </a:cubicBezTo>
                  <a:cubicBezTo>
                    <a:pt x="1512" y="1950"/>
                    <a:pt x="1950" y="1512"/>
                    <a:pt x="1950" y="975"/>
                  </a:cubicBezTo>
                  <a:cubicBezTo>
                    <a:pt x="1950" y="438"/>
                    <a:pt x="1512" y="0"/>
                    <a:pt x="975"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5" name="Google Shape;1545;p30"/>
            <p:cNvSpPr/>
            <p:nvPr/>
          </p:nvSpPr>
          <p:spPr>
            <a:xfrm>
              <a:off x="9343776" y="4340613"/>
              <a:ext cx="115007" cy="114948"/>
            </a:xfrm>
            <a:custGeom>
              <a:avLst/>
              <a:gdLst/>
              <a:ahLst/>
              <a:cxnLst/>
              <a:rect l="l" t="t" r="r" b="b"/>
              <a:pathLst>
                <a:path w="1951" h="1950" extrusionOk="0">
                  <a:moveTo>
                    <a:pt x="975" y="0"/>
                  </a:moveTo>
                  <a:cubicBezTo>
                    <a:pt x="438" y="0"/>
                    <a:pt x="0" y="438"/>
                    <a:pt x="0" y="975"/>
                  </a:cubicBezTo>
                  <a:cubicBezTo>
                    <a:pt x="0" y="1512"/>
                    <a:pt x="438" y="1950"/>
                    <a:pt x="975" y="1950"/>
                  </a:cubicBezTo>
                  <a:cubicBezTo>
                    <a:pt x="1512" y="1950"/>
                    <a:pt x="1950" y="1512"/>
                    <a:pt x="1950" y="975"/>
                  </a:cubicBezTo>
                  <a:cubicBezTo>
                    <a:pt x="1950" y="438"/>
                    <a:pt x="1512" y="0"/>
                    <a:pt x="975"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6" name="Google Shape;1546;p30"/>
            <p:cNvSpPr/>
            <p:nvPr/>
          </p:nvSpPr>
          <p:spPr>
            <a:xfrm>
              <a:off x="9561942" y="4382820"/>
              <a:ext cx="114948" cy="115007"/>
            </a:xfrm>
            <a:custGeom>
              <a:avLst/>
              <a:gdLst/>
              <a:ahLst/>
              <a:cxnLst/>
              <a:rect l="l" t="t" r="r" b="b"/>
              <a:pathLst>
                <a:path w="1950" h="1951" extrusionOk="0">
                  <a:moveTo>
                    <a:pt x="975" y="0"/>
                  </a:moveTo>
                  <a:cubicBezTo>
                    <a:pt x="438" y="0"/>
                    <a:pt x="0" y="438"/>
                    <a:pt x="0" y="975"/>
                  </a:cubicBezTo>
                  <a:cubicBezTo>
                    <a:pt x="0" y="1512"/>
                    <a:pt x="438" y="1950"/>
                    <a:pt x="975" y="1950"/>
                  </a:cubicBezTo>
                  <a:cubicBezTo>
                    <a:pt x="1512" y="1950"/>
                    <a:pt x="1950" y="1512"/>
                    <a:pt x="1950" y="975"/>
                  </a:cubicBezTo>
                  <a:cubicBezTo>
                    <a:pt x="1950" y="438"/>
                    <a:pt x="1512" y="0"/>
                    <a:pt x="975"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30"/>
            <p:cNvSpPr/>
            <p:nvPr/>
          </p:nvSpPr>
          <p:spPr>
            <a:xfrm>
              <a:off x="9561942" y="4340613"/>
              <a:ext cx="114948" cy="114948"/>
            </a:xfrm>
            <a:custGeom>
              <a:avLst/>
              <a:gdLst/>
              <a:ahLst/>
              <a:cxnLst/>
              <a:rect l="l" t="t" r="r" b="b"/>
              <a:pathLst>
                <a:path w="1950" h="1950" extrusionOk="0">
                  <a:moveTo>
                    <a:pt x="975" y="0"/>
                  </a:moveTo>
                  <a:cubicBezTo>
                    <a:pt x="438" y="0"/>
                    <a:pt x="0" y="438"/>
                    <a:pt x="0" y="975"/>
                  </a:cubicBezTo>
                  <a:cubicBezTo>
                    <a:pt x="0" y="1512"/>
                    <a:pt x="438" y="1950"/>
                    <a:pt x="975" y="1950"/>
                  </a:cubicBezTo>
                  <a:cubicBezTo>
                    <a:pt x="1512" y="1950"/>
                    <a:pt x="1950" y="1512"/>
                    <a:pt x="1950" y="975"/>
                  </a:cubicBezTo>
                  <a:cubicBezTo>
                    <a:pt x="1950" y="438"/>
                    <a:pt x="1512" y="0"/>
                    <a:pt x="975"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8" name="Google Shape;1548;p30"/>
            <p:cNvSpPr/>
            <p:nvPr/>
          </p:nvSpPr>
          <p:spPr>
            <a:xfrm>
              <a:off x="9780049" y="4382820"/>
              <a:ext cx="115007" cy="115007"/>
            </a:xfrm>
            <a:custGeom>
              <a:avLst/>
              <a:gdLst/>
              <a:ahLst/>
              <a:cxnLst/>
              <a:rect l="l" t="t" r="r" b="b"/>
              <a:pathLst>
                <a:path w="1951" h="1951" extrusionOk="0">
                  <a:moveTo>
                    <a:pt x="976" y="0"/>
                  </a:moveTo>
                  <a:cubicBezTo>
                    <a:pt x="439" y="0"/>
                    <a:pt x="1" y="438"/>
                    <a:pt x="1" y="975"/>
                  </a:cubicBezTo>
                  <a:cubicBezTo>
                    <a:pt x="1" y="1512"/>
                    <a:pt x="439" y="1950"/>
                    <a:pt x="976" y="1950"/>
                  </a:cubicBezTo>
                  <a:cubicBezTo>
                    <a:pt x="1513" y="1950"/>
                    <a:pt x="1951" y="1512"/>
                    <a:pt x="1951" y="975"/>
                  </a:cubicBezTo>
                  <a:cubicBezTo>
                    <a:pt x="1951" y="438"/>
                    <a:pt x="1513" y="0"/>
                    <a:pt x="976"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9" name="Google Shape;1549;p30"/>
            <p:cNvSpPr/>
            <p:nvPr/>
          </p:nvSpPr>
          <p:spPr>
            <a:xfrm>
              <a:off x="9780049" y="4340613"/>
              <a:ext cx="115007" cy="114948"/>
            </a:xfrm>
            <a:custGeom>
              <a:avLst/>
              <a:gdLst/>
              <a:ahLst/>
              <a:cxnLst/>
              <a:rect l="l" t="t" r="r" b="b"/>
              <a:pathLst>
                <a:path w="1951" h="1950" extrusionOk="0">
                  <a:moveTo>
                    <a:pt x="976" y="0"/>
                  </a:moveTo>
                  <a:cubicBezTo>
                    <a:pt x="439" y="0"/>
                    <a:pt x="1" y="438"/>
                    <a:pt x="1" y="975"/>
                  </a:cubicBezTo>
                  <a:cubicBezTo>
                    <a:pt x="1" y="1512"/>
                    <a:pt x="439" y="1950"/>
                    <a:pt x="976" y="1950"/>
                  </a:cubicBezTo>
                  <a:cubicBezTo>
                    <a:pt x="1513" y="1950"/>
                    <a:pt x="1951" y="1512"/>
                    <a:pt x="1951" y="975"/>
                  </a:cubicBezTo>
                  <a:cubicBezTo>
                    <a:pt x="1951" y="438"/>
                    <a:pt x="1513" y="0"/>
                    <a:pt x="976"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0" name="Google Shape;1550;p30"/>
            <p:cNvSpPr/>
            <p:nvPr/>
          </p:nvSpPr>
          <p:spPr>
            <a:xfrm>
              <a:off x="9998215" y="4382820"/>
              <a:ext cx="115596" cy="115007"/>
            </a:xfrm>
            <a:custGeom>
              <a:avLst/>
              <a:gdLst/>
              <a:ahLst/>
              <a:cxnLst/>
              <a:rect l="l" t="t" r="r" b="b"/>
              <a:pathLst>
                <a:path w="1961" h="1951" extrusionOk="0">
                  <a:moveTo>
                    <a:pt x="985" y="0"/>
                  </a:moveTo>
                  <a:cubicBezTo>
                    <a:pt x="438" y="0"/>
                    <a:pt x="0" y="438"/>
                    <a:pt x="0" y="975"/>
                  </a:cubicBezTo>
                  <a:cubicBezTo>
                    <a:pt x="0" y="1512"/>
                    <a:pt x="438" y="1950"/>
                    <a:pt x="985" y="1950"/>
                  </a:cubicBezTo>
                  <a:cubicBezTo>
                    <a:pt x="1523" y="1950"/>
                    <a:pt x="1960" y="1512"/>
                    <a:pt x="1960" y="975"/>
                  </a:cubicBezTo>
                  <a:cubicBezTo>
                    <a:pt x="1960" y="438"/>
                    <a:pt x="1523" y="0"/>
                    <a:pt x="985"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1" name="Google Shape;1551;p30"/>
            <p:cNvSpPr/>
            <p:nvPr/>
          </p:nvSpPr>
          <p:spPr>
            <a:xfrm>
              <a:off x="9998215" y="4340613"/>
              <a:ext cx="115596" cy="114948"/>
            </a:xfrm>
            <a:custGeom>
              <a:avLst/>
              <a:gdLst/>
              <a:ahLst/>
              <a:cxnLst/>
              <a:rect l="l" t="t" r="r" b="b"/>
              <a:pathLst>
                <a:path w="1961" h="1950" extrusionOk="0">
                  <a:moveTo>
                    <a:pt x="985" y="0"/>
                  </a:moveTo>
                  <a:cubicBezTo>
                    <a:pt x="438" y="0"/>
                    <a:pt x="0" y="438"/>
                    <a:pt x="0" y="975"/>
                  </a:cubicBezTo>
                  <a:cubicBezTo>
                    <a:pt x="0" y="1512"/>
                    <a:pt x="438" y="1950"/>
                    <a:pt x="985" y="1950"/>
                  </a:cubicBezTo>
                  <a:cubicBezTo>
                    <a:pt x="1523" y="1950"/>
                    <a:pt x="1960" y="1512"/>
                    <a:pt x="1960" y="975"/>
                  </a:cubicBezTo>
                  <a:cubicBezTo>
                    <a:pt x="1960" y="438"/>
                    <a:pt x="1523" y="0"/>
                    <a:pt x="985"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2" name="Google Shape;1552;p30"/>
            <p:cNvSpPr/>
            <p:nvPr/>
          </p:nvSpPr>
          <p:spPr>
            <a:xfrm>
              <a:off x="8688747" y="4586310"/>
              <a:ext cx="115596" cy="115007"/>
            </a:xfrm>
            <a:custGeom>
              <a:avLst/>
              <a:gdLst/>
              <a:ahLst/>
              <a:cxnLst/>
              <a:rect l="l" t="t" r="r" b="b"/>
              <a:pathLst>
                <a:path w="1961" h="1951" extrusionOk="0">
                  <a:moveTo>
                    <a:pt x="985" y="0"/>
                  </a:moveTo>
                  <a:cubicBezTo>
                    <a:pt x="438" y="0"/>
                    <a:pt x="0" y="438"/>
                    <a:pt x="0" y="975"/>
                  </a:cubicBezTo>
                  <a:cubicBezTo>
                    <a:pt x="0" y="1512"/>
                    <a:pt x="438" y="1950"/>
                    <a:pt x="985" y="1950"/>
                  </a:cubicBezTo>
                  <a:cubicBezTo>
                    <a:pt x="1522" y="1950"/>
                    <a:pt x="1960" y="1512"/>
                    <a:pt x="1960" y="975"/>
                  </a:cubicBezTo>
                  <a:cubicBezTo>
                    <a:pt x="1960" y="438"/>
                    <a:pt x="1522" y="0"/>
                    <a:pt x="985"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3" name="Google Shape;1553;p30"/>
            <p:cNvSpPr/>
            <p:nvPr/>
          </p:nvSpPr>
          <p:spPr>
            <a:xfrm>
              <a:off x="8688747" y="4544044"/>
              <a:ext cx="115596" cy="115007"/>
            </a:xfrm>
            <a:custGeom>
              <a:avLst/>
              <a:gdLst/>
              <a:ahLst/>
              <a:cxnLst/>
              <a:rect l="l" t="t" r="r" b="b"/>
              <a:pathLst>
                <a:path w="1961" h="1951" extrusionOk="0">
                  <a:moveTo>
                    <a:pt x="985" y="1"/>
                  </a:moveTo>
                  <a:cubicBezTo>
                    <a:pt x="438" y="1"/>
                    <a:pt x="0" y="439"/>
                    <a:pt x="0" y="976"/>
                  </a:cubicBezTo>
                  <a:cubicBezTo>
                    <a:pt x="0" y="1513"/>
                    <a:pt x="438" y="1951"/>
                    <a:pt x="985" y="1951"/>
                  </a:cubicBezTo>
                  <a:cubicBezTo>
                    <a:pt x="1522" y="1951"/>
                    <a:pt x="1960" y="1513"/>
                    <a:pt x="1960" y="976"/>
                  </a:cubicBezTo>
                  <a:cubicBezTo>
                    <a:pt x="1960" y="439"/>
                    <a:pt x="1522" y="1"/>
                    <a:pt x="985" y="1"/>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4" name="Google Shape;1554;p30"/>
            <p:cNvSpPr/>
            <p:nvPr/>
          </p:nvSpPr>
          <p:spPr>
            <a:xfrm>
              <a:off x="9780049" y="4586310"/>
              <a:ext cx="115007" cy="115007"/>
            </a:xfrm>
            <a:custGeom>
              <a:avLst/>
              <a:gdLst/>
              <a:ahLst/>
              <a:cxnLst/>
              <a:rect l="l" t="t" r="r" b="b"/>
              <a:pathLst>
                <a:path w="1951" h="1951" extrusionOk="0">
                  <a:moveTo>
                    <a:pt x="976" y="0"/>
                  </a:moveTo>
                  <a:cubicBezTo>
                    <a:pt x="439" y="0"/>
                    <a:pt x="1" y="438"/>
                    <a:pt x="1" y="975"/>
                  </a:cubicBezTo>
                  <a:cubicBezTo>
                    <a:pt x="1" y="1512"/>
                    <a:pt x="439" y="1950"/>
                    <a:pt x="976" y="1950"/>
                  </a:cubicBezTo>
                  <a:cubicBezTo>
                    <a:pt x="1513" y="1950"/>
                    <a:pt x="1951" y="1512"/>
                    <a:pt x="1951" y="975"/>
                  </a:cubicBezTo>
                  <a:cubicBezTo>
                    <a:pt x="1951" y="438"/>
                    <a:pt x="1513" y="0"/>
                    <a:pt x="976"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5" name="Google Shape;1555;p30"/>
            <p:cNvSpPr/>
            <p:nvPr/>
          </p:nvSpPr>
          <p:spPr>
            <a:xfrm>
              <a:off x="9780049" y="4544044"/>
              <a:ext cx="115007" cy="115007"/>
            </a:xfrm>
            <a:custGeom>
              <a:avLst/>
              <a:gdLst/>
              <a:ahLst/>
              <a:cxnLst/>
              <a:rect l="l" t="t" r="r" b="b"/>
              <a:pathLst>
                <a:path w="1951" h="1951" extrusionOk="0">
                  <a:moveTo>
                    <a:pt x="976" y="1"/>
                  </a:moveTo>
                  <a:cubicBezTo>
                    <a:pt x="439" y="1"/>
                    <a:pt x="1" y="439"/>
                    <a:pt x="1" y="976"/>
                  </a:cubicBezTo>
                  <a:cubicBezTo>
                    <a:pt x="1" y="1513"/>
                    <a:pt x="439" y="1951"/>
                    <a:pt x="976" y="1951"/>
                  </a:cubicBezTo>
                  <a:cubicBezTo>
                    <a:pt x="1513" y="1951"/>
                    <a:pt x="1951" y="1513"/>
                    <a:pt x="1951" y="976"/>
                  </a:cubicBezTo>
                  <a:cubicBezTo>
                    <a:pt x="1951" y="439"/>
                    <a:pt x="1513" y="1"/>
                    <a:pt x="976" y="1"/>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6" name="Google Shape;1556;p30"/>
            <p:cNvSpPr/>
            <p:nvPr/>
          </p:nvSpPr>
          <p:spPr>
            <a:xfrm>
              <a:off x="9998215" y="4586310"/>
              <a:ext cx="115596" cy="115007"/>
            </a:xfrm>
            <a:custGeom>
              <a:avLst/>
              <a:gdLst/>
              <a:ahLst/>
              <a:cxnLst/>
              <a:rect l="l" t="t" r="r" b="b"/>
              <a:pathLst>
                <a:path w="1961" h="1951" extrusionOk="0">
                  <a:moveTo>
                    <a:pt x="985" y="0"/>
                  </a:moveTo>
                  <a:cubicBezTo>
                    <a:pt x="438" y="0"/>
                    <a:pt x="0" y="438"/>
                    <a:pt x="0" y="975"/>
                  </a:cubicBezTo>
                  <a:cubicBezTo>
                    <a:pt x="0" y="1512"/>
                    <a:pt x="438" y="1950"/>
                    <a:pt x="985" y="1950"/>
                  </a:cubicBezTo>
                  <a:cubicBezTo>
                    <a:pt x="1523" y="1950"/>
                    <a:pt x="1960" y="1512"/>
                    <a:pt x="1960" y="975"/>
                  </a:cubicBezTo>
                  <a:cubicBezTo>
                    <a:pt x="1960" y="438"/>
                    <a:pt x="1523" y="0"/>
                    <a:pt x="985"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7" name="Google Shape;1557;p30"/>
            <p:cNvSpPr/>
            <p:nvPr/>
          </p:nvSpPr>
          <p:spPr>
            <a:xfrm>
              <a:off x="9998215" y="4544044"/>
              <a:ext cx="115596" cy="115007"/>
            </a:xfrm>
            <a:custGeom>
              <a:avLst/>
              <a:gdLst/>
              <a:ahLst/>
              <a:cxnLst/>
              <a:rect l="l" t="t" r="r" b="b"/>
              <a:pathLst>
                <a:path w="1961" h="1951" extrusionOk="0">
                  <a:moveTo>
                    <a:pt x="985" y="1"/>
                  </a:moveTo>
                  <a:cubicBezTo>
                    <a:pt x="438" y="1"/>
                    <a:pt x="0" y="439"/>
                    <a:pt x="0" y="976"/>
                  </a:cubicBezTo>
                  <a:cubicBezTo>
                    <a:pt x="0" y="1513"/>
                    <a:pt x="438" y="1951"/>
                    <a:pt x="985" y="1951"/>
                  </a:cubicBezTo>
                  <a:cubicBezTo>
                    <a:pt x="1523" y="1951"/>
                    <a:pt x="1960" y="1513"/>
                    <a:pt x="1960" y="976"/>
                  </a:cubicBezTo>
                  <a:cubicBezTo>
                    <a:pt x="1960" y="439"/>
                    <a:pt x="1523" y="1"/>
                    <a:pt x="985" y="1"/>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8" name="Google Shape;1558;p30"/>
            <p:cNvSpPr/>
            <p:nvPr/>
          </p:nvSpPr>
          <p:spPr>
            <a:xfrm>
              <a:off x="8907443" y="4573990"/>
              <a:ext cx="769442" cy="127327"/>
            </a:xfrm>
            <a:custGeom>
              <a:avLst/>
              <a:gdLst/>
              <a:ahLst/>
              <a:cxnLst/>
              <a:rect l="l" t="t" r="r" b="b"/>
              <a:pathLst>
                <a:path w="13053" h="2160" extrusionOk="0">
                  <a:moveTo>
                    <a:pt x="727" y="0"/>
                  </a:moveTo>
                  <a:cubicBezTo>
                    <a:pt x="319" y="0"/>
                    <a:pt x="1" y="329"/>
                    <a:pt x="1" y="727"/>
                  </a:cubicBezTo>
                  <a:lnTo>
                    <a:pt x="1" y="1433"/>
                  </a:lnTo>
                  <a:cubicBezTo>
                    <a:pt x="1" y="1841"/>
                    <a:pt x="319" y="2159"/>
                    <a:pt x="727" y="2159"/>
                  </a:cubicBezTo>
                  <a:lnTo>
                    <a:pt x="12327" y="2159"/>
                  </a:lnTo>
                  <a:cubicBezTo>
                    <a:pt x="12725" y="2159"/>
                    <a:pt x="13053" y="1841"/>
                    <a:pt x="13053" y="1433"/>
                  </a:cubicBezTo>
                  <a:lnTo>
                    <a:pt x="13053" y="727"/>
                  </a:lnTo>
                  <a:cubicBezTo>
                    <a:pt x="13053" y="329"/>
                    <a:pt x="12725" y="0"/>
                    <a:pt x="12327"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9" name="Google Shape;1559;p30"/>
            <p:cNvSpPr/>
            <p:nvPr/>
          </p:nvSpPr>
          <p:spPr>
            <a:xfrm>
              <a:off x="8907443" y="4532372"/>
              <a:ext cx="769442" cy="127268"/>
            </a:xfrm>
            <a:custGeom>
              <a:avLst/>
              <a:gdLst/>
              <a:ahLst/>
              <a:cxnLst/>
              <a:rect l="l" t="t" r="r" b="b"/>
              <a:pathLst>
                <a:path w="13053" h="2159" extrusionOk="0">
                  <a:moveTo>
                    <a:pt x="727" y="0"/>
                  </a:moveTo>
                  <a:cubicBezTo>
                    <a:pt x="319" y="0"/>
                    <a:pt x="1" y="328"/>
                    <a:pt x="1" y="726"/>
                  </a:cubicBezTo>
                  <a:lnTo>
                    <a:pt x="1" y="1433"/>
                  </a:lnTo>
                  <a:cubicBezTo>
                    <a:pt x="1" y="1840"/>
                    <a:pt x="319" y="2159"/>
                    <a:pt x="727" y="2159"/>
                  </a:cubicBezTo>
                  <a:lnTo>
                    <a:pt x="12327" y="2159"/>
                  </a:lnTo>
                  <a:cubicBezTo>
                    <a:pt x="12725" y="2159"/>
                    <a:pt x="13053" y="1840"/>
                    <a:pt x="13053" y="1433"/>
                  </a:cubicBezTo>
                  <a:lnTo>
                    <a:pt x="13053" y="726"/>
                  </a:lnTo>
                  <a:cubicBezTo>
                    <a:pt x="13053" y="328"/>
                    <a:pt x="12725" y="0"/>
                    <a:pt x="12327" y="0"/>
                  </a:cubicBezTo>
                  <a:close/>
                </a:path>
              </a:pathLst>
            </a:custGeom>
            <a:solidFill>
              <a:srgbClr val="FFD4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61" name="Google Shape;1561;p30"/>
          <p:cNvGrpSpPr/>
          <p:nvPr/>
        </p:nvGrpSpPr>
        <p:grpSpPr>
          <a:xfrm>
            <a:off x="10604334" y="1446112"/>
            <a:ext cx="774063" cy="705235"/>
            <a:chOff x="7953250" y="1084584"/>
            <a:chExt cx="580547" cy="528926"/>
          </a:xfrm>
        </p:grpSpPr>
        <p:sp>
          <p:nvSpPr>
            <p:cNvPr id="1562" name="Google Shape;1562;p30"/>
            <p:cNvSpPr/>
            <p:nvPr/>
          </p:nvSpPr>
          <p:spPr>
            <a:xfrm>
              <a:off x="7953250" y="1084584"/>
              <a:ext cx="580547" cy="528926"/>
            </a:xfrm>
            <a:custGeom>
              <a:avLst/>
              <a:gdLst/>
              <a:ahLst/>
              <a:cxnLst/>
              <a:rect l="l" t="t" r="r" b="b"/>
              <a:pathLst>
                <a:path w="7850" h="7152" extrusionOk="0">
                  <a:moveTo>
                    <a:pt x="3930" y="1"/>
                  </a:moveTo>
                  <a:cubicBezTo>
                    <a:pt x="3015" y="1"/>
                    <a:pt x="2100" y="352"/>
                    <a:pt x="1403" y="1053"/>
                  </a:cubicBezTo>
                  <a:cubicBezTo>
                    <a:pt x="1" y="2446"/>
                    <a:pt x="1" y="4704"/>
                    <a:pt x="1403" y="6106"/>
                  </a:cubicBezTo>
                  <a:cubicBezTo>
                    <a:pt x="2100" y="6803"/>
                    <a:pt x="3015" y="7151"/>
                    <a:pt x="3930" y="7151"/>
                  </a:cubicBezTo>
                  <a:cubicBezTo>
                    <a:pt x="4845" y="7151"/>
                    <a:pt x="5761" y="6803"/>
                    <a:pt x="6457" y="6106"/>
                  </a:cubicBezTo>
                  <a:cubicBezTo>
                    <a:pt x="7850" y="4704"/>
                    <a:pt x="7850" y="2446"/>
                    <a:pt x="6457" y="1053"/>
                  </a:cubicBezTo>
                  <a:cubicBezTo>
                    <a:pt x="5761" y="352"/>
                    <a:pt x="4845" y="1"/>
                    <a:pt x="3930"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3" name="Google Shape;1563;p30"/>
            <p:cNvSpPr/>
            <p:nvPr/>
          </p:nvSpPr>
          <p:spPr>
            <a:xfrm>
              <a:off x="8109222" y="1266145"/>
              <a:ext cx="74" cy="46444"/>
            </a:xfrm>
            <a:custGeom>
              <a:avLst/>
              <a:gdLst/>
              <a:ahLst/>
              <a:cxnLst/>
              <a:rect l="l" t="t" r="r" b="b"/>
              <a:pathLst>
                <a:path w="1" h="628" fill="none" extrusionOk="0">
                  <a:moveTo>
                    <a:pt x="1" y="1"/>
                  </a:moveTo>
                  <a:lnTo>
                    <a:pt x="1" y="627"/>
                  </a:lnTo>
                </a:path>
              </a:pathLst>
            </a:custGeom>
            <a:solidFill>
              <a:schemeClr val="lt1"/>
            </a:solid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4" name="Google Shape;1564;p30"/>
            <p:cNvSpPr/>
            <p:nvPr/>
          </p:nvSpPr>
          <p:spPr>
            <a:xfrm>
              <a:off x="8362297" y="1266145"/>
              <a:ext cx="74" cy="46444"/>
            </a:xfrm>
            <a:custGeom>
              <a:avLst/>
              <a:gdLst/>
              <a:ahLst/>
              <a:cxnLst/>
              <a:rect l="l" t="t" r="r" b="b"/>
              <a:pathLst>
                <a:path w="1" h="628" fill="none" extrusionOk="0">
                  <a:moveTo>
                    <a:pt x="1" y="1"/>
                  </a:moveTo>
                  <a:lnTo>
                    <a:pt x="1" y="627"/>
                  </a:lnTo>
                </a:path>
              </a:pathLst>
            </a:custGeom>
            <a:solidFill>
              <a:schemeClr val="lt1"/>
            </a:solid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5" name="Google Shape;1565;p30"/>
            <p:cNvSpPr/>
            <p:nvPr/>
          </p:nvSpPr>
          <p:spPr>
            <a:xfrm>
              <a:off x="8182068" y="1377226"/>
              <a:ext cx="122174" cy="49402"/>
            </a:xfrm>
            <a:custGeom>
              <a:avLst/>
              <a:gdLst/>
              <a:ahLst/>
              <a:cxnLst/>
              <a:rect l="l" t="t" r="r" b="b"/>
              <a:pathLst>
                <a:path w="1652" h="668" fill="none" extrusionOk="0">
                  <a:moveTo>
                    <a:pt x="0" y="1"/>
                  </a:moveTo>
                  <a:cubicBezTo>
                    <a:pt x="0" y="1"/>
                    <a:pt x="946" y="667"/>
                    <a:pt x="1652" y="1"/>
                  </a:cubicBezTo>
                </a:path>
              </a:pathLst>
            </a:custGeom>
            <a:solidFill>
              <a:schemeClr val="lt1"/>
            </a:solid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69" name="Google Shape;1569;p30"/>
          <p:cNvGrpSpPr/>
          <p:nvPr/>
        </p:nvGrpSpPr>
        <p:grpSpPr>
          <a:xfrm rot="-151246">
            <a:off x="670849" y="3892361"/>
            <a:ext cx="1537056" cy="2464723"/>
            <a:chOff x="10740175" y="552419"/>
            <a:chExt cx="1095062" cy="1755969"/>
          </a:xfrm>
        </p:grpSpPr>
        <p:sp>
          <p:nvSpPr>
            <p:cNvPr id="1570" name="Google Shape;1570;p30"/>
            <p:cNvSpPr/>
            <p:nvPr/>
          </p:nvSpPr>
          <p:spPr>
            <a:xfrm>
              <a:off x="10818190" y="552419"/>
              <a:ext cx="476135" cy="578643"/>
            </a:xfrm>
            <a:custGeom>
              <a:avLst/>
              <a:gdLst/>
              <a:ahLst/>
              <a:cxnLst/>
              <a:rect l="l" t="t" r="r" b="b"/>
              <a:pathLst>
                <a:path w="5035" h="6119" fill="none" extrusionOk="0">
                  <a:moveTo>
                    <a:pt x="2200" y="6119"/>
                  </a:moveTo>
                  <a:cubicBezTo>
                    <a:pt x="1623" y="5502"/>
                    <a:pt x="1294" y="4646"/>
                    <a:pt x="1324" y="3791"/>
                  </a:cubicBezTo>
                  <a:cubicBezTo>
                    <a:pt x="1334" y="3443"/>
                    <a:pt x="1414" y="3065"/>
                    <a:pt x="1682" y="2846"/>
                  </a:cubicBezTo>
                  <a:cubicBezTo>
                    <a:pt x="1951" y="2617"/>
                    <a:pt x="2448" y="2667"/>
                    <a:pt x="2568" y="2995"/>
                  </a:cubicBezTo>
                  <a:cubicBezTo>
                    <a:pt x="2617" y="3154"/>
                    <a:pt x="2587" y="3323"/>
                    <a:pt x="2508" y="3463"/>
                  </a:cubicBezTo>
                  <a:cubicBezTo>
                    <a:pt x="2289" y="3900"/>
                    <a:pt x="1752" y="4119"/>
                    <a:pt x="1274" y="4020"/>
                  </a:cubicBezTo>
                  <a:cubicBezTo>
                    <a:pt x="797" y="3930"/>
                    <a:pt x="399" y="3552"/>
                    <a:pt x="210" y="3104"/>
                  </a:cubicBezTo>
                  <a:cubicBezTo>
                    <a:pt x="11" y="2667"/>
                    <a:pt x="1" y="2149"/>
                    <a:pt x="100" y="1682"/>
                  </a:cubicBezTo>
                  <a:cubicBezTo>
                    <a:pt x="210" y="1135"/>
                    <a:pt x="488" y="588"/>
                    <a:pt x="986" y="339"/>
                  </a:cubicBezTo>
                  <a:cubicBezTo>
                    <a:pt x="1613" y="1"/>
                    <a:pt x="2389" y="229"/>
                    <a:pt x="3035" y="528"/>
                  </a:cubicBezTo>
                  <a:cubicBezTo>
                    <a:pt x="3672" y="836"/>
                    <a:pt x="4328" y="1214"/>
                    <a:pt x="5035" y="1194"/>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1" name="Google Shape;1571;p30"/>
            <p:cNvSpPr/>
            <p:nvPr/>
          </p:nvSpPr>
          <p:spPr>
            <a:xfrm>
              <a:off x="10802209" y="1262783"/>
              <a:ext cx="1033028" cy="1045605"/>
            </a:xfrm>
            <a:custGeom>
              <a:avLst/>
              <a:gdLst/>
              <a:ahLst/>
              <a:cxnLst/>
              <a:rect l="l" t="t" r="r" b="b"/>
              <a:pathLst>
                <a:path w="10924" h="11057" extrusionOk="0">
                  <a:moveTo>
                    <a:pt x="5227" y="0"/>
                  </a:moveTo>
                  <a:cubicBezTo>
                    <a:pt x="4740" y="0"/>
                    <a:pt x="4245" y="83"/>
                    <a:pt x="3761" y="258"/>
                  </a:cubicBezTo>
                  <a:lnTo>
                    <a:pt x="3373" y="397"/>
                  </a:lnTo>
                  <a:cubicBezTo>
                    <a:pt x="1155" y="1213"/>
                    <a:pt x="1" y="3670"/>
                    <a:pt x="817" y="5899"/>
                  </a:cubicBezTo>
                  <a:lnTo>
                    <a:pt x="1672" y="8236"/>
                  </a:lnTo>
                  <a:cubicBezTo>
                    <a:pt x="2309" y="9977"/>
                    <a:pt x="3948" y="11056"/>
                    <a:pt x="5693" y="11056"/>
                  </a:cubicBezTo>
                  <a:cubicBezTo>
                    <a:pt x="6181" y="11056"/>
                    <a:pt x="6678" y="10972"/>
                    <a:pt x="7164" y="10793"/>
                  </a:cubicBezTo>
                  <a:lnTo>
                    <a:pt x="7551" y="10654"/>
                  </a:lnTo>
                  <a:cubicBezTo>
                    <a:pt x="9780" y="9848"/>
                    <a:pt x="10924" y="7381"/>
                    <a:pt x="10108" y="5163"/>
                  </a:cubicBezTo>
                  <a:lnTo>
                    <a:pt x="9253" y="2815"/>
                  </a:lnTo>
                  <a:cubicBezTo>
                    <a:pt x="8622" y="1078"/>
                    <a:pt x="6979" y="0"/>
                    <a:pt x="5227"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2" name="Google Shape;1572;p30"/>
            <p:cNvSpPr/>
            <p:nvPr/>
          </p:nvSpPr>
          <p:spPr>
            <a:xfrm>
              <a:off x="10740175" y="1092473"/>
              <a:ext cx="1033028" cy="1045605"/>
            </a:xfrm>
            <a:custGeom>
              <a:avLst/>
              <a:gdLst/>
              <a:ahLst/>
              <a:cxnLst/>
              <a:rect l="l" t="t" r="r" b="b"/>
              <a:pathLst>
                <a:path w="10924" h="11057" extrusionOk="0">
                  <a:moveTo>
                    <a:pt x="5226" y="0"/>
                  </a:moveTo>
                  <a:cubicBezTo>
                    <a:pt x="4740" y="0"/>
                    <a:pt x="4245" y="83"/>
                    <a:pt x="3761" y="259"/>
                  </a:cubicBezTo>
                  <a:lnTo>
                    <a:pt x="3373" y="398"/>
                  </a:lnTo>
                  <a:cubicBezTo>
                    <a:pt x="1154" y="1214"/>
                    <a:pt x="0" y="3671"/>
                    <a:pt x="816" y="5889"/>
                  </a:cubicBezTo>
                  <a:lnTo>
                    <a:pt x="1672" y="8237"/>
                  </a:lnTo>
                  <a:cubicBezTo>
                    <a:pt x="2301" y="9978"/>
                    <a:pt x="3944" y="11057"/>
                    <a:pt x="5691" y="11057"/>
                  </a:cubicBezTo>
                  <a:cubicBezTo>
                    <a:pt x="6180" y="11057"/>
                    <a:pt x="6677" y="10972"/>
                    <a:pt x="7163" y="10794"/>
                  </a:cubicBezTo>
                  <a:lnTo>
                    <a:pt x="7551" y="10654"/>
                  </a:lnTo>
                  <a:cubicBezTo>
                    <a:pt x="9779" y="9848"/>
                    <a:pt x="10923" y="7381"/>
                    <a:pt x="10108" y="5163"/>
                  </a:cubicBezTo>
                  <a:lnTo>
                    <a:pt x="9252" y="2815"/>
                  </a:lnTo>
                  <a:cubicBezTo>
                    <a:pt x="8621" y="1079"/>
                    <a:pt x="6979" y="0"/>
                    <a:pt x="5226"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3" name="Google Shape;1573;p30"/>
            <p:cNvSpPr/>
            <p:nvPr/>
          </p:nvSpPr>
          <p:spPr>
            <a:xfrm>
              <a:off x="11018571" y="1188266"/>
              <a:ext cx="321899" cy="430176"/>
            </a:xfrm>
            <a:custGeom>
              <a:avLst/>
              <a:gdLst/>
              <a:ahLst/>
              <a:cxnLst/>
              <a:rect l="l" t="t" r="r" b="b"/>
              <a:pathLst>
                <a:path w="3404" h="4549" extrusionOk="0">
                  <a:moveTo>
                    <a:pt x="1291" y="1"/>
                  </a:moveTo>
                  <a:cubicBezTo>
                    <a:pt x="1160" y="1"/>
                    <a:pt x="1027" y="23"/>
                    <a:pt x="896" y="71"/>
                  </a:cubicBezTo>
                  <a:cubicBezTo>
                    <a:pt x="299" y="280"/>
                    <a:pt x="1" y="937"/>
                    <a:pt x="220" y="1534"/>
                  </a:cubicBezTo>
                  <a:lnTo>
                    <a:pt x="1045" y="3792"/>
                  </a:lnTo>
                  <a:cubicBezTo>
                    <a:pt x="1209" y="4258"/>
                    <a:pt x="1646" y="4549"/>
                    <a:pt x="2114" y="4549"/>
                  </a:cubicBezTo>
                  <a:cubicBezTo>
                    <a:pt x="2244" y="4549"/>
                    <a:pt x="2378" y="4526"/>
                    <a:pt x="2508" y="4478"/>
                  </a:cubicBezTo>
                  <a:cubicBezTo>
                    <a:pt x="3095" y="4259"/>
                    <a:pt x="3403" y="3603"/>
                    <a:pt x="3184" y="3016"/>
                  </a:cubicBezTo>
                  <a:lnTo>
                    <a:pt x="2359" y="748"/>
                  </a:lnTo>
                  <a:cubicBezTo>
                    <a:pt x="2195" y="289"/>
                    <a:pt x="1759" y="1"/>
                    <a:pt x="1291"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4" name="Google Shape;1574;p30"/>
            <p:cNvSpPr/>
            <p:nvPr/>
          </p:nvSpPr>
          <p:spPr>
            <a:xfrm>
              <a:off x="11255643" y="1611723"/>
              <a:ext cx="180714" cy="494859"/>
            </a:xfrm>
            <a:custGeom>
              <a:avLst/>
              <a:gdLst/>
              <a:ahLst/>
              <a:cxnLst/>
              <a:rect l="l" t="t" r="r" b="b"/>
              <a:pathLst>
                <a:path w="1911" h="5233" fill="none" extrusionOk="0">
                  <a:moveTo>
                    <a:pt x="1" y="0"/>
                  </a:moveTo>
                  <a:lnTo>
                    <a:pt x="1911" y="5233"/>
                  </a:ln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5" name="Google Shape;1575;p30"/>
            <p:cNvSpPr/>
            <p:nvPr/>
          </p:nvSpPr>
          <p:spPr>
            <a:xfrm>
              <a:off x="10932045" y="1120653"/>
              <a:ext cx="841156" cy="1017236"/>
            </a:xfrm>
            <a:custGeom>
              <a:avLst/>
              <a:gdLst/>
              <a:ahLst/>
              <a:cxnLst/>
              <a:rect l="l" t="t" r="r" b="b"/>
              <a:pathLst>
                <a:path w="8895" h="10757" extrusionOk="0">
                  <a:moveTo>
                    <a:pt x="4776" y="0"/>
                  </a:moveTo>
                  <a:lnTo>
                    <a:pt x="4776" y="0"/>
                  </a:lnTo>
                  <a:cubicBezTo>
                    <a:pt x="4915" y="229"/>
                    <a:pt x="5034" y="478"/>
                    <a:pt x="5124" y="746"/>
                  </a:cubicBezTo>
                  <a:lnTo>
                    <a:pt x="5980" y="3094"/>
                  </a:lnTo>
                  <a:cubicBezTo>
                    <a:pt x="6795" y="5313"/>
                    <a:pt x="5651" y="7770"/>
                    <a:pt x="3423" y="8586"/>
                  </a:cubicBezTo>
                  <a:lnTo>
                    <a:pt x="3035" y="8725"/>
                  </a:lnTo>
                  <a:cubicBezTo>
                    <a:pt x="2553" y="8902"/>
                    <a:pt x="2060" y="8986"/>
                    <a:pt x="1576" y="8986"/>
                  </a:cubicBezTo>
                  <a:cubicBezTo>
                    <a:pt x="1031" y="8986"/>
                    <a:pt x="496" y="8880"/>
                    <a:pt x="1" y="8685"/>
                  </a:cubicBezTo>
                  <a:lnTo>
                    <a:pt x="1" y="8685"/>
                  </a:lnTo>
                  <a:cubicBezTo>
                    <a:pt x="779" y="9980"/>
                    <a:pt x="2183" y="10757"/>
                    <a:pt x="3665" y="10757"/>
                  </a:cubicBezTo>
                  <a:cubicBezTo>
                    <a:pt x="4153" y="10757"/>
                    <a:pt x="4649" y="10673"/>
                    <a:pt x="5134" y="10496"/>
                  </a:cubicBezTo>
                  <a:lnTo>
                    <a:pt x="5522" y="10356"/>
                  </a:lnTo>
                  <a:cubicBezTo>
                    <a:pt x="7750" y="9550"/>
                    <a:pt x="8894" y="7083"/>
                    <a:pt x="8079" y="4865"/>
                  </a:cubicBezTo>
                  <a:lnTo>
                    <a:pt x="7223" y="2517"/>
                  </a:lnTo>
                  <a:cubicBezTo>
                    <a:pt x="6785" y="1323"/>
                    <a:pt x="5870" y="438"/>
                    <a:pt x="4776" y="0"/>
                  </a:cubicBezTo>
                  <a:close/>
                </a:path>
              </a:pathLst>
            </a:custGeom>
            <a:solidFill>
              <a:srgbClr val="4C1313">
                <a:alpha val="62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6" name="Google Shape;1576;p30"/>
            <p:cNvSpPr/>
            <p:nvPr/>
          </p:nvSpPr>
          <p:spPr>
            <a:xfrm>
              <a:off x="10932045" y="1120653"/>
              <a:ext cx="841156" cy="1060263"/>
            </a:xfrm>
            <a:custGeom>
              <a:avLst/>
              <a:gdLst/>
              <a:ahLst/>
              <a:cxnLst/>
              <a:rect l="l" t="t" r="r" b="b"/>
              <a:pathLst>
                <a:path w="8895" h="11212" fill="none" extrusionOk="0">
                  <a:moveTo>
                    <a:pt x="8079" y="4865"/>
                  </a:moveTo>
                  <a:lnTo>
                    <a:pt x="7223" y="2517"/>
                  </a:lnTo>
                  <a:cubicBezTo>
                    <a:pt x="6785" y="1323"/>
                    <a:pt x="5870" y="438"/>
                    <a:pt x="4776" y="0"/>
                  </a:cubicBezTo>
                  <a:cubicBezTo>
                    <a:pt x="4915" y="229"/>
                    <a:pt x="5034" y="478"/>
                    <a:pt x="5124" y="746"/>
                  </a:cubicBezTo>
                  <a:lnTo>
                    <a:pt x="5980" y="3094"/>
                  </a:lnTo>
                  <a:cubicBezTo>
                    <a:pt x="6795" y="5313"/>
                    <a:pt x="5651" y="7770"/>
                    <a:pt x="3423" y="8586"/>
                  </a:cubicBezTo>
                  <a:lnTo>
                    <a:pt x="3035" y="8725"/>
                  </a:lnTo>
                  <a:cubicBezTo>
                    <a:pt x="2010" y="9103"/>
                    <a:pt x="936" y="9053"/>
                    <a:pt x="1" y="8685"/>
                  </a:cubicBezTo>
                  <a:cubicBezTo>
                    <a:pt x="1035" y="10406"/>
                    <a:pt x="3174" y="11212"/>
                    <a:pt x="5134" y="10496"/>
                  </a:cubicBezTo>
                  <a:lnTo>
                    <a:pt x="5522" y="10356"/>
                  </a:lnTo>
                  <a:cubicBezTo>
                    <a:pt x="7750" y="9550"/>
                    <a:pt x="8894" y="7083"/>
                    <a:pt x="8079" y="4865"/>
                  </a:cubicBezTo>
                  <a:close/>
                </a:path>
              </a:pathLst>
            </a:custGeom>
            <a:solidFill>
              <a:srgbClr val="4C1313">
                <a:alpha val="62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 name="Google Shape;1671;p35">
            <a:extLst>
              <a:ext uri="{FF2B5EF4-FFF2-40B4-BE49-F238E27FC236}">
                <a16:creationId xmlns:a16="http://schemas.microsoft.com/office/drawing/2014/main" id="{73A88974-4F89-18A6-8EBA-BA325E6C57FD}"/>
              </a:ext>
            </a:extLst>
          </p:cNvPr>
          <p:cNvGrpSpPr/>
          <p:nvPr/>
        </p:nvGrpSpPr>
        <p:grpSpPr>
          <a:xfrm rot="555566">
            <a:off x="5312450" y="4740743"/>
            <a:ext cx="1618595" cy="1894356"/>
            <a:chOff x="8803475" y="429504"/>
            <a:chExt cx="1413387" cy="1654187"/>
          </a:xfrm>
        </p:grpSpPr>
        <p:sp>
          <p:nvSpPr>
            <p:cNvPr id="5" name="Google Shape;1672;p35">
              <a:extLst>
                <a:ext uri="{FF2B5EF4-FFF2-40B4-BE49-F238E27FC236}">
                  <a16:creationId xmlns:a16="http://schemas.microsoft.com/office/drawing/2014/main" id="{A8A7A25E-46D3-EB56-F177-61C109AABB67}"/>
                </a:ext>
              </a:extLst>
            </p:cNvPr>
            <p:cNvSpPr/>
            <p:nvPr/>
          </p:nvSpPr>
          <p:spPr>
            <a:xfrm>
              <a:off x="8916041" y="429504"/>
              <a:ext cx="1300821" cy="1654187"/>
            </a:xfrm>
            <a:custGeom>
              <a:avLst/>
              <a:gdLst/>
              <a:ahLst/>
              <a:cxnLst/>
              <a:rect l="l" t="t" r="r" b="b"/>
              <a:pathLst>
                <a:path w="17022" h="21646" extrusionOk="0">
                  <a:moveTo>
                    <a:pt x="4930" y="0"/>
                  </a:moveTo>
                  <a:cubicBezTo>
                    <a:pt x="4581" y="0"/>
                    <a:pt x="4226" y="64"/>
                    <a:pt x="3880" y="198"/>
                  </a:cubicBezTo>
                  <a:cubicBezTo>
                    <a:pt x="2358" y="775"/>
                    <a:pt x="1602" y="2466"/>
                    <a:pt x="2179" y="3978"/>
                  </a:cubicBezTo>
                  <a:lnTo>
                    <a:pt x="3810" y="8256"/>
                  </a:lnTo>
                  <a:cubicBezTo>
                    <a:pt x="1701" y="8335"/>
                    <a:pt x="0" y="10076"/>
                    <a:pt x="0" y="12205"/>
                  </a:cubicBezTo>
                  <a:lnTo>
                    <a:pt x="0" y="17697"/>
                  </a:lnTo>
                  <a:cubicBezTo>
                    <a:pt x="0" y="19875"/>
                    <a:pt x="1771" y="21646"/>
                    <a:pt x="3960" y="21646"/>
                  </a:cubicBezTo>
                  <a:lnTo>
                    <a:pt x="11570" y="21646"/>
                  </a:lnTo>
                  <a:cubicBezTo>
                    <a:pt x="13759" y="21646"/>
                    <a:pt x="15529" y="19875"/>
                    <a:pt x="15529" y="17697"/>
                  </a:cubicBezTo>
                  <a:lnTo>
                    <a:pt x="15529" y="12205"/>
                  </a:lnTo>
                  <a:cubicBezTo>
                    <a:pt x="15529" y="11111"/>
                    <a:pt x="15082" y="10126"/>
                    <a:pt x="14365" y="9410"/>
                  </a:cubicBezTo>
                  <a:lnTo>
                    <a:pt x="16435" y="3978"/>
                  </a:lnTo>
                  <a:cubicBezTo>
                    <a:pt x="17021" y="2466"/>
                    <a:pt x="16255" y="775"/>
                    <a:pt x="14743" y="198"/>
                  </a:cubicBezTo>
                  <a:cubicBezTo>
                    <a:pt x="14398" y="64"/>
                    <a:pt x="14042" y="0"/>
                    <a:pt x="13692" y="0"/>
                  </a:cubicBezTo>
                  <a:cubicBezTo>
                    <a:pt x="12512" y="0"/>
                    <a:pt x="11398" y="723"/>
                    <a:pt x="10953" y="1889"/>
                  </a:cubicBezTo>
                  <a:lnTo>
                    <a:pt x="9481" y="5749"/>
                  </a:lnTo>
                  <a:cubicBezTo>
                    <a:pt x="9451" y="5828"/>
                    <a:pt x="9381" y="5868"/>
                    <a:pt x="9312" y="5868"/>
                  </a:cubicBezTo>
                  <a:cubicBezTo>
                    <a:pt x="9242" y="5868"/>
                    <a:pt x="9172" y="5828"/>
                    <a:pt x="9143" y="5749"/>
                  </a:cubicBezTo>
                  <a:lnTo>
                    <a:pt x="7670" y="1889"/>
                  </a:lnTo>
                  <a:cubicBezTo>
                    <a:pt x="7218" y="723"/>
                    <a:pt x="6108" y="0"/>
                    <a:pt x="4930"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673;p35">
              <a:extLst>
                <a:ext uri="{FF2B5EF4-FFF2-40B4-BE49-F238E27FC236}">
                  <a16:creationId xmlns:a16="http://schemas.microsoft.com/office/drawing/2014/main" id="{36962F1F-C399-BB3C-DEED-CA2228A3C1A2}"/>
                </a:ext>
              </a:extLst>
            </p:cNvPr>
            <p:cNvSpPr/>
            <p:nvPr/>
          </p:nvSpPr>
          <p:spPr>
            <a:xfrm>
              <a:off x="8916041" y="1113609"/>
              <a:ext cx="1186803" cy="970075"/>
            </a:xfrm>
            <a:custGeom>
              <a:avLst/>
              <a:gdLst/>
              <a:ahLst/>
              <a:cxnLst/>
              <a:rect l="l" t="t" r="r" b="b"/>
              <a:pathLst>
                <a:path w="15530" h="12694" extrusionOk="0">
                  <a:moveTo>
                    <a:pt x="1711" y="0"/>
                  </a:moveTo>
                  <a:cubicBezTo>
                    <a:pt x="677" y="716"/>
                    <a:pt x="0" y="1910"/>
                    <a:pt x="0" y="3253"/>
                  </a:cubicBezTo>
                  <a:lnTo>
                    <a:pt x="0" y="8745"/>
                  </a:lnTo>
                  <a:cubicBezTo>
                    <a:pt x="0" y="10923"/>
                    <a:pt x="1771" y="12694"/>
                    <a:pt x="3960" y="12694"/>
                  </a:cubicBezTo>
                  <a:lnTo>
                    <a:pt x="11570" y="12694"/>
                  </a:lnTo>
                  <a:cubicBezTo>
                    <a:pt x="13759" y="12694"/>
                    <a:pt x="15529" y="10923"/>
                    <a:pt x="15529" y="8745"/>
                  </a:cubicBezTo>
                  <a:lnTo>
                    <a:pt x="15529" y="8625"/>
                  </a:lnTo>
                  <a:cubicBezTo>
                    <a:pt x="14893" y="9073"/>
                    <a:pt x="14117" y="9331"/>
                    <a:pt x="13281" y="9331"/>
                  </a:cubicBezTo>
                  <a:lnTo>
                    <a:pt x="5661" y="9331"/>
                  </a:lnTo>
                  <a:cubicBezTo>
                    <a:pt x="3482" y="9331"/>
                    <a:pt x="1711" y="7561"/>
                    <a:pt x="1711" y="5372"/>
                  </a:cubicBezTo>
                  <a:lnTo>
                    <a:pt x="1711" y="0"/>
                  </a:lnTo>
                  <a:close/>
                </a:path>
              </a:pathLst>
            </a:custGeom>
            <a:solidFill>
              <a:srgbClr val="4C1313">
                <a:alpha val="178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674;p35">
              <a:extLst>
                <a:ext uri="{FF2B5EF4-FFF2-40B4-BE49-F238E27FC236}">
                  <a16:creationId xmlns:a16="http://schemas.microsoft.com/office/drawing/2014/main" id="{2D625553-803D-0C0B-5BD1-EDE47C53844D}"/>
                </a:ext>
              </a:extLst>
            </p:cNvPr>
            <p:cNvSpPr/>
            <p:nvPr/>
          </p:nvSpPr>
          <p:spPr>
            <a:xfrm>
              <a:off x="8803475" y="1081360"/>
              <a:ext cx="475256" cy="541206"/>
            </a:xfrm>
            <a:custGeom>
              <a:avLst/>
              <a:gdLst/>
              <a:ahLst/>
              <a:cxnLst/>
              <a:rect l="l" t="t" r="r" b="b"/>
              <a:pathLst>
                <a:path w="6219" h="7082" extrusionOk="0">
                  <a:moveTo>
                    <a:pt x="2784" y="0"/>
                  </a:moveTo>
                  <a:cubicBezTo>
                    <a:pt x="2538" y="0"/>
                    <a:pt x="2288" y="37"/>
                    <a:pt x="2040" y="114"/>
                  </a:cubicBezTo>
                  <a:cubicBezTo>
                    <a:pt x="737" y="522"/>
                    <a:pt x="1" y="1914"/>
                    <a:pt x="409" y="3227"/>
                  </a:cubicBezTo>
                  <a:lnTo>
                    <a:pt x="1075" y="5336"/>
                  </a:lnTo>
                  <a:cubicBezTo>
                    <a:pt x="1406" y="6402"/>
                    <a:pt x="2386" y="7081"/>
                    <a:pt x="3440" y="7081"/>
                  </a:cubicBezTo>
                  <a:cubicBezTo>
                    <a:pt x="3685" y="7081"/>
                    <a:pt x="3934" y="7045"/>
                    <a:pt x="4179" y="6968"/>
                  </a:cubicBezTo>
                  <a:cubicBezTo>
                    <a:pt x="5492" y="6560"/>
                    <a:pt x="6219" y="5167"/>
                    <a:pt x="5811" y="3854"/>
                  </a:cubicBezTo>
                  <a:lnTo>
                    <a:pt x="5154" y="1745"/>
                  </a:lnTo>
                  <a:cubicBezTo>
                    <a:pt x="4823" y="679"/>
                    <a:pt x="3843" y="0"/>
                    <a:pt x="2784"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675;p35">
              <a:extLst>
                <a:ext uri="{FF2B5EF4-FFF2-40B4-BE49-F238E27FC236}">
                  <a16:creationId xmlns:a16="http://schemas.microsoft.com/office/drawing/2014/main" id="{29EDD70E-CC46-AA08-2544-6DE73E8F3A1F}"/>
                </a:ext>
              </a:extLst>
            </p:cNvPr>
            <p:cNvSpPr/>
            <p:nvPr/>
          </p:nvSpPr>
          <p:spPr>
            <a:xfrm>
              <a:off x="8814174" y="1141731"/>
              <a:ext cx="464557" cy="480835"/>
            </a:xfrm>
            <a:custGeom>
              <a:avLst/>
              <a:gdLst/>
              <a:ahLst/>
              <a:cxnLst/>
              <a:rect l="l" t="t" r="r" b="b"/>
              <a:pathLst>
                <a:path w="6079" h="6292" extrusionOk="0">
                  <a:moveTo>
                    <a:pt x="836" y="0"/>
                  </a:moveTo>
                  <a:cubicBezTo>
                    <a:pt x="239" y="627"/>
                    <a:pt x="0" y="1552"/>
                    <a:pt x="269" y="2437"/>
                  </a:cubicBezTo>
                  <a:lnTo>
                    <a:pt x="935" y="4546"/>
                  </a:lnTo>
                  <a:cubicBezTo>
                    <a:pt x="1266" y="5612"/>
                    <a:pt x="2246" y="6291"/>
                    <a:pt x="3300" y="6291"/>
                  </a:cubicBezTo>
                  <a:cubicBezTo>
                    <a:pt x="3545" y="6291"/>
                    <a:pt x="3794" y="6255"/>
                    <a:pt x="4039" y="6178"/>
                  </a:cubicBezTo>
                  <a:cubicBezTo>
                    <a:pt x="5352" y="5770"/>
                    <a:pt x="6079" y="4377"/>
                    <a:pt x="5671" y="3064"/>
                  </a:cubicBezTo>
                  <a:lnTo>
                    <a:pt x="5541" y="2666"/>
                  </a:lnTo>
                  <a:cubicBezTo>
                    <a:pt x="5263" y="2965"/>
                    <a:pt x="4905" y="3203"/>
                    <a:pt x="4477" y="3343"/>
                  </a:cubicBezTo>
                  <a:cubicBezTo>
                    <a:pt x="4231" y="3419"/>
                    <a:pt x="3983" y="3455"/>
                    <a:pt x="3738" y="3455"/>
                  </a:cubicBezTo>
                  <a:cubicBezTo>
                    <a:pt x="2677" y="3455"/>
                    <a:pt x="1695" y="2771"/>
                    <a:pt x="1363" y="1711"/>
                  </a:cubicBezTo>
                  <a:lnTo>
                    <a:pt x="836" y="0"/>
                  </a:lnTo>
                  <a:close/>
                </a:path>
              </a:pathLst>
            </a:custGeom>
            <a:solidFill>
              <a:srgbClr val="4C1313">
                <a:alpha val="178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676;p35">
              <a:extLst>
                <a:ext uri="{FF2B5EF4-FFF2-40B4-BE49-F238E27FC236}">
                  <a16:creationId xmlns:a16="http://schemas.microsoft.com/office/drawing/2014/main" id="{D29246C3-3D4B-0F5C-7543-C5C4C4645980}"/>
                </a:ext>
              </a:extLst>
            </p:cNvPr>
            <p:cNvSpPr/>
            <p:nvPr/>
          </p:nvSpPr>
          <p:spPr>
            <a:xfrm>
              <a:off x="9116718" y="983314"/>
              <a:ext cx="475256" cy="541206"/>
            </a:xfrm>
            <a:custGeom>
              <a:avLst/>
              <a:gdLst/>
              <a:ahLst/>
              <a:cxnLst/>
              <a:rect l="l" t="t" r="r" b="b"/>
              <a:pathLst>
                <a:path w="6219" h="7082" extrusionOk="0">
                  <a:moveTo>
                    <a:pt x="2778" y="1"/>
                  </a:moveTo>
                  <a:cubicBezTo>
                    <a:pt x="2534" y="1"/>
                    <a:pt x="2286" y="37"/>
                    <a:pt x="2040" y="113"/>
                  </a:cubicBezTo>
                  <a:cubicBezTo>
                    <a:pt x="737" y="521"/>
                    <a:pt x="1" y="1914"/>
                    <a:pt x="408" y="3227"/>
                  </a:cubicBezTo>
                  <a:lnTo>
                    <a:pt x="1075" y="5336"/>
                  </a:lnTo>
                  <a:cubicBezTo>
                    <a:pt x="1406" y="6402"/>
                    <a:pt x="2386" y="7081"/>
                    <a:pt x="3440" y="7081"/>
                  </a:cubicBezTo>
                  <a:cubicBezTo>
                    <a:pt x="3685" y="7081"/>
                    <a:pt x="3933" y="7045"/>
                    <a:pt x="4179" y="6968"/>
                  </a:cubicBezTo>
                  <a:cubicBezTo>
                    <a:pt x="5492" y="6560"/>
                    <a:pt x="6218" y="5167"/>
                    <a:pt x="5810" y="3854"/>
                  </a:cubicBezTo>
                  <a:lnTo>
                    <a:pt x="5154" y="1745"/>
                  </a:lnTo>
                  <a:cubicBezTo>
                    <a:pt x="4822" y="686"/>
                    <a:pt x="3840" y="1"/>
                    <a:pt x="277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677;p35">
              <a:extLst>
                <a:ext uri="{FF2B5EF4-FFF2-40B4-BE49-F238E27FC236}">
                  <a16:creationId xmlns:a16="http://schemas.microsoft.com/office/drawing/2014/main" id="{93F6308E-86BC-F1CD-1A20-268F0D07A133}"/>
                </a:ext>
              </a:extLst>
            </p:cNvPr>
            <p:cNvSpPr/>
            <p:nvPr/>
          </p:nvSpPr>
          <p:spPr>
            <a:xfrm>
              <a:off x="9122067" y="1013958"/>
              <a:ext cx="458444" cy="510562"/>
            </a:xfrm>
            <a:custGeom>
              <a:avLst/>
              <a:gdLst/>
              <a:ahLst/>
              <a:cxnLst/>
              <a:rect l="l" t="t" r="r" b="b"/>
              <a:pathLst>
                <a:path w="5999" h="6681" extrusionOk="0">
                  <a:moveTo>
                    <a:pt x="1363" y="1"/>
                  </a:moveTo>
                  <a:cubicBezTo>
                    <a:pt x="448" y="598"/>
                    <a:pt x="0" y="1742"/>
                    <a:pt x="338" y="2826"/>
                  </a:cubicBezTo>
                  <a:lnTo>
                    <a:pt x="1005" y="4935"/>
                  </a:lnTo>
                  <a:cubicBezTo>
                    <a:pt x="1336" y="6001"/>
                    <a:pt x="2316" y="6680"/>
                    <a:pt x="3370" y="6680"/>
                  </a:cubicBezTo>
                  <a:cubicBezTo>
                    <a:pt x="3615" y="6680"/>
                    <a:pt x="3863" y="6644"/>
                    <a:pt x="4109" y="6567"/>
                  </a:cubicBezTo>
                  <a:cubicBezTo>
                    <a:pt x="5293" y="6199"/>
                    <a:pt x="5999" y="5025"/>
                    <a:pt x="5830" y="3841"/>
                  </a:cubicBezTo>
                  <a:lnTo>
                    <a:pt x="5830" y="3841"/>
                  </a:lnTo>
                  <a:cubicBezTo>
                    <a:pt x="5641" y="3960"/>
                    <a:pt x="5442" y="4060"/>
                    <a:pt x="5213" y="4129"/>
                  </a:cubicBezTo>
                  <a:cubicBezTo>
                    <a:pt x="4968" y="4206"/>
                    <a:pt x="4719" y="4243"/>
                    <a:pt x="4474" y="4243"/>
                  </a:cubicBezTo>
                  <a:cubicBezTo>
                    <a:pt x="3420" y="4243"/>
                    <a:pt x="2440" y="3564"/>
                    <a:pt x="2109" y="2498"/>
                  </a:cubicBezTo>
                  <a:lnTo>
                    <a:pt x="1443" y="389"/>
                  </a:lnTo>
                  <a:cubicBezTo>
                    <a:pt x="1403" y="260"/>
                    <a:pt x="1383" y="130"/>
                    <a:pt x="1363" y="1"/>
                  </a:cubicBezTo>
                  <a:close/>
                </a:path>
              </a:pathLst>
            </a:custGeom>
            <a:solidFill>
              <a:srgbClr val="4C1313">
                <a:alpha val="178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678;p35">
              <a:extLst>
                <a:ext uri="{FF2B5EF4-FFF2-40B4-BE49-F238E27FC236}">
                  <a16:creationId xmlns:a16="http://schemas.microsoft.com/office/drawing/2014/main" id="{EA419D17-2F96-34FF-038B-83E52FBE460F}"/>
                </a:ext>
              </a:extLst>
            </p:cNvPr>
            <p:cNvSpPr/>
            <p:nvPr/>
          </p:nvSpPr>
          <p:spPr>
            <a:xfrm>
              <a:off x="9506685" y="1113609"/>
              <a:ext cx="650105" cy="449350"/>
            </a:xfrm>
            <a:custGeom>
              <a:avLst/>
              <a:gdLst/>
              <a:ahLst/>
              <a:cxnLst/>
              <a:rect l="l" t="t" r="r" b="b"/>
              <a:pathLst>
                <a:path w="8507" h="5880" extrusionOk="0">
                  <a:moveTo>
                    <a:pt x="2936" y="0"/>
                  </a:moveTo>
                  <a:cubicBezTo>
                    <a:pt x="1314" y="0"/>
                    <a:pt x="1" y="1313"/>
                    <a:pt x="1" y="2935"/>
                  </a:cubicBezTo>
                  <a:cubicBezTo>
                    <a:pt x="1" y="4566"/>
                    <a:pt x="1314" y="5879"/>
                    <a:pt x="2936" y="5879"/>
                  </a:cubicBezTo>
                  <a:lnTo>
                    <a:pt x="5562" y="5879"/>
                  </a:lnTo>
                  <a:cubicBezTo>
                    <a:pt x="7193" y="5879"/>
                    <a:pt x="8507" y="4566"/>
                    <a:pt x="8507" y="2935"/>
                  </a:cubicBezTo>
                  <a:cubicBezTo>
                    <a:pt x="8507" y="1313"/>
                    <a:pt x="7193" y="0"/>
                    <a:pt x="5562"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679;p35">
              <a:extLst>
                <a:ext uri="{FF2B5EF4-FFF2-40B4-BE49-F238E27FC236}">
                  <a16:creationId xmlns:a16="http://schemas.microsoft.com/office/drawing/2014/main" id="{8B1A0004-CA57-6155-B21F-22C94EA1B3D9}"/>
                </a:ext>
              </a:extLst>
            </p:cNvPr>
            <p:cNvSpPr/>
            <p:nvPr/>
          </p:nvSpPr>
          <p:spPr>
            <a:xfrm>
              <a:off x="9506685" y="1148532"/>
              <a:ext cx="649341" cy="414426"/>
            </a:xfrm>
            <a:custGeom>
              <a:avLst/>
              <a:gdLst/>
              <a:ahLst/>
              <a:cxnLst/>
              <a:rect l="l" t="t" r="r" b="b"/>
              <a:pathLst>
                <a:path w="8497" h="5423" extrusionOk="0">
                  <a:moveTo>
                    <a:pt x="1364" y="1"/>
                  </a:moveTo>
                  <a:lnTo>
                    <a:pt x="1364" y="1"/>
                  </a:lnTo>
                  <a:cubicBezTo>
                    <a:pt x="538" y="518"/>
                    <a:pt x="1" y="1433"/>
                    <a:pt x="1" y="2478"/>
                  </a:cubicBezTo>
                  <a:cubicBezTo>
                    <a:pt x="1" y="4109"/>
                    <a:pt x="1314" y="5422"/>
                    <a:pt x="2936" y="5422"/>
                  </a:cubicBezTo>
                  <a:lnTo>
                    <a:pt x="5562" y="5422"/>
                  </a:lnTo>
                  <a:cubicBezTo>
                    <a:pt x="7154" y="5422"/>
                    <a:pt x="8437" y="4169"/>
                    <a:pt x="8497" y="2597"/>
                  </a:cubicBezTo>
                  <a:lnTo>
                    <a:pt x="8497" y="2597"/>
                  </a:lnTo>
                  <a:cubicBezTo>
                    <a:pt x="8049" y="2886"/>
                    <a:pt x="7502" y="3055"/>
                    <a:pt x="6925" y="3055"/>
                  </a:cubicBezTo>
                  <a:lnTo>
                    <a:pt x="4299" y="3055"/>
                  </a:lnTo>
                  <a:cubicBezTo>
                    <a:pt x="2677" y="3055"/>
                    <a:pt x="1354" y="1742"/>
                    <a:pt x="1354" y="110"/>
                  </a:cubicBezTo>
                  <a:cubicBezTo>
                    <a:pt x="1354" y="80"/>
                    <a:pt x="1364" y="41"/>
                    <a:pt x="1364" y="1"/>
                  </a:cubicBezTo>
                  <a:close/>
                </a:path>
              </a:pathLst>
            </a:custGeom>
            <a:solidFill>
              <a:srgbClr val="4C1313">
                <a:alpha val="178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680;p35">
              <a:extLst>
                <a:ext uri="{FF2B5EF4-FFF2-40B4-BE49-F238E27FC236}">
                  <a16:creationId xmlns:a16="http://schemas.microsoft.com/office/drawing/2014/main" id="{4489CDDD-F207-59D5-1D23-7BA17B7A5397}"/>
                </a:ext>
              </a:extLst>
            </p:cNvPr>
            <p:cNvSpPr/>
            <p:nvPr/>
          </p:nvSpPr>
          <p:spPr>
            <a:xfrm>
              <a:off x="9268792" y="1635094"/>
              <a:ext cx="90558" cy="89794"/>
            </a:xfrm>
            <a:custGeom>
              <a:avLst/>
              <a:gdLst/>
              <a:ahLst/>
              <a:cxnLst/>
              <a:rect l="l" t="t" r="r" b="b"/>
              <a:pathLst>
                <a:path w="1185" h="1175" fill="none" extrusionOk="0">
                  <a:moveTo>
                    <a:pt x="0" y="1"/>
                  </a:moveTo>
                  <a:lnTo>
                    <a:pt x="1184" y="1174"/>
                  </a:ln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681;p35">
              <a:extLst>
                <a:ext uri="{FF2B5EF4-FFF2-40B4-BE49-F238E27FC236}">
                  <a16:creationId xmlns:a16="http://schemas.microsoft.com/office/drawing/2014/main" id="{F6F6D5FA-53E2-E29E-DD93-D896E18C4613}"/>
                </a:ext>
              </a:extLst>
            </p:cNvPr>
            <p:cNvSpPr/>
            <p:nvPr/>
          </p:nvSpPr>
          <p:spPr>
            <a:xfrm>
              <a:off x="9268792" y="1635094"/>
              <a:ext cx="90558" cy="89794"/>
            </a:xfrm>
            <a:custGeom>
              <a:avLst/>
              <a:gdLst/>
              <a:ahLst/>
              <a:cxnLst/>
              <a:rect l="l" t="t" r="r" b="b"/>
              <a:pathLst>
                <a:path w="1185" h="1175" fill="none" extrusionOk="0">
                  <a:moveTo>
                    <a:pt x="1184" y="1"/>
                  </a:moveTo>
                  <a:lnTo>
                    <a:pt x="0" y="1174"/>
                  </a:ln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682;p35">
              <a:extLst>
                <a:ext uri="{FF2B5EF4-FFF2-40B4-BE49-F238E27FC236}">
                  <a16:creationId xmlns:a16="http://schemas.microsoft.com/office/drawing/2014/main" id="{3EF2559C-441E-1474-D4F3-1231469A4E9E}"/>
                </a:ext>
              </a:extLst>
            </p:cNvPr>
            <p:cNvSpPr/>
            <p:nvPr/>
          </p:nvSpPr>
          <p:spPr>
            <a:xfrm>
              <a:off x="9653410" y="1635094"/>
              <a:ext cx="90558" cy="89794"/>
            </a:xfrm>
            <a:custGeom>
              <a:avLst/>
              <a:gdLst/>
              <a:ahLst/>
              <a:cxnLst/>
              <a:rect l="l" t="t" r="r" b="b"/>
              <a:pathLst>
                <a:path w="1185" h="1175" fill="none" extrusionOk="0">
                  <a:moveTo>
                    <a:pt x="1" y="1"/>
                  </a:moveTo>
                  <a:lnTo>
                    <a:pt x="1185" y="1174"/>
                  </a:ln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83;p35">
              <a:extLst>
                <a:ext uri="{FF2B5EF4-FFF2-40B4-BE49-F238E27FC236}">
                  <a16:creationId xmlns:a16="http://schemas.microsoft.com/office/drawing/2014/main" id="{89966A14-509E-9BF3-AC1A-5B6E33363DB8}"/>
                </a:ext>
              </a:extLst>
            </p:cNvPr>
            <p:cNvSpPr/>
            <p:nvPr/>
          </p:nvSpPr>
          <p:spPr>
            <a:xfrm>
              <a:off x="9653410" y="1635094"/>
              <a:ext cx="90558" cy="89794"/>
            </a:xfrm>
            <a:custGeom>
              <a:avLst/>
              <a:gdLst/>
              <a:ahLst/>
              <a:cxnLst/>
              <a:rect l="l" t="t" r="r" b="b"/>
              <a:pathLst>
                <a:path w="1185" h="1175" fill="none" extrusionOk="0">
                  <a:moveTo>
                    <a:pt x="1185" y="1"/>
                  </a:moveTo>
                  <a:lnTo>
                    <a:pt x="1" y="1174"/>
                  </a:ln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684;p35">
              <a:extLst>
                <a:ext uri="{FF2B5EF4-FFF2-40B4-BE49-F238E27FC236}">
                  <a16:creationId xmlns:a16="http://schemas.microsoft.com/office/drawing/2014/main" id="{ABB0DEB3-49B7-D168-B746-59735F1D087C}"/>
                </a:ext>
              </a:extLst>
            </p:cNvPr>
            <p:cNvSpPr/>
            <p:nvPr/>
          </p:nvSpPr>
          <p:spPr>
            <a:xfrm>
              <a:off x="9422319" y="1825913"/>
              <a:ext cx="180275" cy="122501"/>
            </a:xfrm>
            <a:custGeom>
              <a:avLst/>
              <a:gdLst/>
              <a:ahLst/>
              <a:cxnLst/>
              <a:rect l="l" t="t" r="r" b="b"/>
              <a:pathLst>
                <a:path w="2359" h="1603" fill="none" extrusionOk="0">
                  <a:moveTo>
                    <a:pt x="1" y="0"/>
                  </a:moveTo>
                  <a:cubicBezTo>
                    <a:pt x="1" y="0"/>
                    <a:pt x="1185" y="1602"/>
                    <a:pt x="2358" y="0"/>
                  </a:cubicBez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685;p35">
              <a:extLst>
                <a:ext uri="{FF2B5EF4-FFF2-40B4-BE49-F238E27FC236}">
                  <a16:creationId xmlns:a16="http://schemas.microsoft.com/office/drawing/2014/main" id="{B9E45BA1-5327-D2B9-4500-9AA66A03286E}"/>
                </a:ext>
              </a:extLst>
            </p:cNvPr>
            <p:cNvSpPr/>
            <p:nvPr/>
          </p:nvSpPr>
          <p:spPr>
            <a:xfrm>
              <a:off x="9268792" y="694678"/>
              <a:ext cx="117152" cy="30492"/>
            </a:xfrm>
            <a:custGeom>
              <a:avLst/>
              <a:gdLst/>
              <a:ahLst/>
              <a:cxnLst/>
              <a:rect l="l" t="t" r="r" b="b"/>
              <a:pathLst>
                <a:path w="1533" h="399" fill="none" extrusionOk="0">
                  <a:moveTo>
                    <a:pt x="0" y="399"/>
                  </a:moveTo>
                  <a:lnTo>
                    <a:pt x="1532" y="1"/>
                  </a:ln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686;p35">
              <a:extLst>
                <a:ext uri="{FF2B5EF4-FFF2-40B4-BE49-F238E27FC236}">
                  <a16:creationId xmlns:a16="http://schemas.microsoft.com/office/drawing/2014/main" id="{1FFB5EE3-3AF3-0972-A126-ED5DD9261E34}"/>
                </a:ext>
              </a:extLst>
            </p:cNvPr>
            <p:cNvSpPr/>
            <p:nvPr/>
          </p:nvSpPr>
          <p:spPr>
            <a:xfrm>
              <a:off x="9878465" y="705377"/>
              <a:ext cx="114095" cy="39586"/>
            </a:xfrm>
            <a:custGeom>
              <a:avLst/>
              <a:gdLst/>
              <a:ahLst/>
              <a:cxnLst/>
              <a:rect l="l" t="t" r="r" b="b"/>
              <a:pathLst>
                <a:path w="1493" h="518" fill="none" extrusionOk="0">
                  <a:moveTo>
                    <a:pt x="1" y="0"/>
                  </a:moveTo>
                  <a:lnTo>
                    <a:pt x="1493" y="517"/>
                  </a:lnTo>
                </a:path>
              </a:pathLst>
            </a:custGeom>
            <a:noFill/>
            <a:ln w="28575" cap="rnd"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07" name="Google Shape;1507;p30"/>
          <p:cNvGrpSpPr/>
          <p:nvPr/>
        </p:nvGrpSpPr>
        <p:grpSpPr>
          <a:xfrm rot="-4289601">
            <a:off x="52272" y="356268"/>
            <a:ext cx="2390837" cy="2306521"/>
            <a:chOff x="-1645450" y="733766"/>
            <a:chExt cx="834921" cy="805476"/>
          </a:xfrm>
        </p:grpSpPr>
        <p:sp>
          <p:nvSpPr>
            <p:cNvPr id="1508" name="Google Shape;1508;p30"/>
            <p:cNvSpPr/>
            <p:nvPr/>
          </p:nvSpPr>
          <p:spPr>
            <a:xfrm>
              <a:off x="-1566320" y="1296525"/>
              <a:ext cx="178944" cy="175331"/>
            </a:xfrm>
            <a:custGeom>
              <a:avLst/>
              <a:gdLst/>
              <a:ahLst/>
              <a:cxnLst/>
              <a:rect l="l" t="t" r="r" b="b"/>
              <a:pathLst>
                <a:path w="1981" h="1941" extrusionOk="0">
                  <a:moveTo>
                    <a:pt x="642" y="0"/>
                  </a:moveTo>
                  <a:cubicBezTo>
                    <a:pt x="590" y="0"/>
                    <a:pt x="538" y="20"/>
                    <a:pt x="498" y="60"/>
                  </a:cubicBezTo>
                  <a:lnTo>
                    <a:pt x="80" y="478"/>
                  </a:lnTo>
                  <a:cubicBezTo>
                    <a:pt x="0" y="557"/>
                    <a:pt x="0" y="687"/>
                    <a:pt x="80" y="766"/>
                  </a:cubicBezTo>
                  <a:lnTo>
                    <a:pt x="1194" y="1880"/>
                  </a:lnTo>
                  <a:cubicBezTo>
                    <a:pt x="1234" y="1920"/>
                    <a:pt x="1286" y="1940"/>
                    <a:pt x="1338" y="1940"/>
                  </a:cubicBezTo>
                  <a:cubicBezTo>
                    <a:pt x="1391" y="1940"/>
                    <a:pt x="1443" y="1920"/>
                    <a:pt x="1483" y="1880"/>
                  </a:cubicBezTo>
                  <a:lnTo>
                    <a:pt x="1900" y="1463"/>
                  </a:lnTo>
                  <a:cubicBezTo>
                    <a:pt x="1980" y="1383"/>
                    <a:pt x="1980" y="1254"/>
                    <a:pt x="1900" y="1174"/>
                  </a:cubicBezTo>
                  <a:lnTo>
                    <a:pt x="786" y="60"/>
                  </a:lnTo>
                  <a:cubicBezTo>
                    <a:pt x="746" y="20"/>
                    <a:pt x="694" y="0"/>
                    <a:pt x="642" y="0"/>
                  </a:cubicBezTo>
                  <a:close/>
                </a:path>
              </a:pathLst>
            </a:custGeom>
            <a:solidFill>
              <a:srgbClr val="D6BDF7"/>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9" name="Google Shape;1509;p30"/>
            <p:cNvSpPr/>
            <p:nvPr/>
          </p:nvSpPr>
          <p:spPr>
            <a:xfrm>
              <a:off x="-1566320" y="1294719"/>
              <a:ext cx="178944" cy="178853"/>
            </a:xfrm>
            <a:custGeom>
              <a:avLst/>
              <a:gdLst/>
              <a:ahLst/>
              <a:cxnLst/>
              <a:rect l="l" t="t" r="r" b="b"/>
              <a:pathLst>
                <a:path w="1981" h="1980" fill="none" extrusionOk="0">
                  <a:moveTo>
                    <a:pt x="1194" y="1900"/>
                  </a:moveTo>
                  <a:lnTo>
                    <a:pt x="80" y="786"/>
                  </a:lnTo>
                  <a:cubicBezTo>
                    <a:pt x="0" y="707"/>
                    <a:pt x="0" y="577"/>
                    <a:pt x="80" y="498"/>
                  </a:cubicBezTo>
                  <a:lnTo>
                    <a:pt x="498" y="80"/>
                  </a:lnTo>
                  <a:cubicBezTo>
                    <a:pt x="577" y="0"/>
                    <a:pt x="707" y="0"/>
                    <a:pt x="786" y="80"/>
                  </a:cubicBezTo>
                  <a:lnTo>
                    <a:pt x="1900" y="1194"/>
                  </a:lnTo>
                  <a:cubicBezTo>
                    <a:pt x="1980" y="1274"/>
                    <a:pt x="1980" y="1403"/>
                    <a:pt x="1900" y="1483"/>
                  </a:cubicBezTo>
                  <a:lnTo>
                    <a:pt x="1483" y="1900"/>
                  </a:lnTo>
                  <a:cubicBezTo>
                    <a:pt x="1403" y="1980"/>
                    <a:pt x="1274" y="1980"/>
                    <a:pt x="1194" y="1900"/>
                  </a:cubicBezTo>
                  <a:close/>
                </a:path>
              </a:pathLst>
            </a:custGeom>
            <a:noFill/>
            <a:ln w="28575" cap="flat" cmpd="sng">
              <a:solidFill>
                <a:schemeClr val="dk1"/>
              </a:solidFill>
              <a:prstDash val="solid"/>
              <a:miter lim="994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0" name="Google Shape;1510;p30"/>
            <p:cNvSpPr/>
            <p:nvPr/>
          </p:nvSpPr>
          <p:spPr>
            <a:xfrm>
              <a:off x="-1529466" y="733766"/>
              <a:ext cx="718936" cy="699425"/>
            </a:xfrm>
            <a:custGeom>
              <a:avLst/>
              <a:gdLst/>
              <a:ahLst/>
              <a:cxnLst/>
              <a:rect l="l" t="t" r="r" b="b"/>
              <a:pathLst>
                <a:path w="7959" h="7743" extrusionOk="0">
                  <a:moveTo>
                    <a:pt x="6193" y="0"/>
                  </a:moveTo>
                  <a:cubicBezTo>
                    <a:pt x="5780" y="0"/>
                    <a:pt x="5367" y="157"/>
                    <a:pt x="5054" y="470"/>
                  </a:cubicBezTo>
                  <a:lnTo>
                    <a:pt x="239" y="5295"/>
                  </a:lnTo>
                  <a:cubicBezTo>
                    <a:pt x="0" y="5524"/>
                    <a:pt x="0" y="5912"/>
                    <a:pt x="239" y="6141"/>
                  </a:cubicBezTo>
                  <a:lnTo>
                    <a:pt x="1652" y="7563"/>
                  </a:lnTo>
                  <a:cubicBezTo>
                    <a:pt x="1771" y="7683"/>
                    <a:pt x="1925" y="7742"/>
                    <a:pt x="2079" y="7742"/>
                  </a:cubicBezTo>
                  <a:cubicBezTo>
                    <a:pt x="2234" y="7742"/>
                    <a:pt x="2388" y="7683"/>
                    <a:pt x="2507" y="7563"/>
                  </a:cubicBezTo>
                  <a:lnTo>
                    <a:pt x="7332" y="2738"/>
                  </a:lnTo>
                  <a:cubicBezTo>
                    <a:pt x="7959" y="2112"/>
                    <a:pt x="7959" y="1097"/>
                    <a:pt x="7332" y="470"/>
                  </a:cubicBezTo>
                  <a:cubicBezTo>
                    <a:pt x="7019" y="157"/>
                    <a:pt x="6606" y="0"/>
                    <a:pt x="6193" y="0"/>
                  </a:cubicBezTo>
                  <a:close/>
                </a:path>
              </a:pathLst>
            </a:custGeom>
            <a:solidFill>
              <a:srgbClr val="D6BDF7"/>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1" name="Google Shape;1511;p30"/>
            <p:cNvSpPr/>
            <p:nvPr/>
          </p:nvSpPr>
          <p:spPr>
            <a:xfrm>
              <a:off x="-1182596" y="773963"/>
              <a:ext cx="321755" cy="313716"/>
            </a:xfrm>
            <a:custGeom>
              <a:avLst/>
              <a:gdLst/>
              <a:ahLst/>
              <a:cxnLst/>
              <a:rect l="l" t="t" r="r" b="b"/>
              <a:pathLst>
                <a:path w="3562" h="3473" extrusionOk="0">
                  <a:moveTo>
                    <a:pt x="508" y="0"/>
                  </a:moveTo>
                  <a:cubicBezTo>
                    <a:pt x="388" y="0"/>
                    <a:pt x="269" y="45"/>
                    <a:pt x="179" y="135"/>
                  </a:cubicBezTo>
                  <a:cubicBezTo>
                    <a:pt x="0" y="314"/>
                    <a:pt x="0" y="612"/>
                    <a:pt x="179" y="791"/>
                  </a:cubicBezTo>
                  <a:lnTo>
                    <a:pt x="2726" y="3338"/>
                  </a:lnTo>
                  <a:cubicBezTo>
                    <a:pt x="2816" y="3428"/>
                    <a:pt x="2935" y="3472"/>
                    <a:pt x="3054" y="3472"/>
                  </a:cubicBezTo>
                  <a:cubicBezTo>
                    <a:pt x="3174" y="3472"/>
                    <a:pt x="3293" y="3428"/>
                    <a:pt x="3383" y="3338"/>
                  </a:cubicBezTo>
                  <a:cubicBezTo>
                    <a:pt x="3562" y="3159"/>
                    <a:pt x="3562" y="2860"/>
                    <a:pt x="3383" y="2681"/>
                  </a:cubicBezTo>
                  <a:lnTo>
                    <a:pt x="836" y="135"/>
                  </a:lnTo>
                  <a:cubicBezTo>
                    <a:pt x="746" y="45"/>
                    <a:pt x="627" y="0"/>
                    <a:pt x="508" y="0"/>
                  </a:cubicBezTo>
                  <a:close/>
                </a:path>
              </a:pathLst>
            </a:custGeom>
            <a:solidFill>
              <a:srgbClr val="D6BDF7"/>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2" name="Google Shape;1512;p30"/>
            <p:cNvSpPr/>
            <p:nvPr/>
          </p:nvSpPr>
          <p:spPr>
            <a:xfrm>
              <a:off x="-1383943" y="934390"/>
              <a:ext cx="369450" cy="365114"/>
            </a:xfrm>
            <a:custGeom>
              <a:avLst/>
              <a:gdLst/>
              <a:ahLst/>
              <a:cxnLst/>
              <a:rect l="l" t="t" r="r" b="b"/>
              <a:pathLst>
                <a:path w="4090" h="4042" extrusionOk="0">
                  <a:moveTo>
                    <a:pt x="3393" y="0"/>
                  </a:moveTo>
                  <a:lnTo>
                    <a:pt x="190" y="3203"/>
                  </a:lnTo>
                  <a:cubicBezTo>
                    <a:pt x="1" y="3392"/>
                    <a:pt x="1" y="3701"/>
                    <a:pt x="190" y="3900"/>
                  </a:cubicBezTo>
                  <a:cubicBezTo>
                    <a:pt x="284" y="3994"/>
                    <a:pt x="409" y="4042"/>
                    <a:pt x="534" y="4042"/>
                  </a:cubicBezTo>
                  <a:cubicBezTo>
                    <a:pt x="660" y="4042"/>
                    <a:pt x="787" y="3994"/>
                    <a:pt x="886" y="3900"/>
                  </a:cubicBezTo>
                  <a:lnTo>
                    <a:pt x="4089" y="697"/>
                  </a:lnTo>
                  <a:lnTo>
                    <a:pt x="3393" y="0"/>
                  </a:lnTo>
                  <a:close/>
                </a:path>
              </a:pathLst>
            </a:custGeom>
            <a:solidFill>
              <a:srgbClr val="D6BDF7"/>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3" name="Google Shape;1513;p30"/>
            <p:cNvSpPr/>
            <p:nvPr/>
          </p:nvSpPr>
          <p:spPr>
            <a:xfrm>
              <a:off x="-989379" y="770892"/>
              <a:ext cx="135766" cy="119145"/>
            </a:xfrm>
            <a:custGeom>
              <a:avLst/>
              <a:gdLst/>
              <a:ahLst/>
              <a:cxnLst/>
              <a:rect l="l" t="t" r="r" b="b"/>
              <a:pathLst>
                <a:path w="1503" h="1319" extrusionOk="0">
                  <a:moveTo>
                    <a:pt x="434" y="0"/>
                  </a:moveTo>
                  <a:cubicBezTo>
                    <a:pt x="335" y="0"/>
                    <a:pt x="249" y="29"/>
                    <a:pt x="189" y="89"/>
                  </a:cubicBezTo>
                  <a:cubicBezTo>
                    <a:pt x="0" y="278"/>
                    <a:pt x="100" y="686"/>
                    <a:pt x="418" y="994"/>
                  </a:cubicBezTo>
                  <a:cubicBezTo>
                    <a:pt x="621" y="1204"/>
                    <a:pt x="867" y="1319"/>
                    <a:pt x="1065" y="1319"/>
                  </a:cubicBezTo>
                  <a:cubicBezTo>
                    <a:pt x="1168" y="1319"/>
                    <a:pt x="1259" y="1288"/>
                    <a:pt x="1323" y="1223"/>
                  </a:cubicBezTo>
                  <a:cubicBezTo>
                    <a:pt x="1502" y="1044"/>
                    <a:pt x="1403" y="636"/>
                    <a:pt x="1084" y="318"/>
                  </a:cubicBezTo>
                  <a:cubicBezTo>
                    <a:pt x="879" y="113"/>
                    <a:pt x="631" y="0"/>
                    <a:pt x="43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4" name="Google Shape;1514;p30"/>
            <p:cNvSpPr/>
            <p:nvPr/>
          </p:nvSpPr>
          <p:spPr>
            <a:xfrm>
              <a:off x="-1645450" y="1361202"/>
              <a:ext cx="182557" cy="178040"/>
            </a:xfrm>
            <a:custGeom>
              <a:avLst/>
              <a:gdLst/>
              <a:ahLst/>
              <a:cxnLst/>
              <a:rect l="l" t="t" r="r" b="b"/>
              <a:pathLst>
                <a:path w="2021" h="1971" extrusionOk="0">
                  <a:moveTo>
                    <a:pt x="906" y="0"/>
                  </a:moveTo>
                  <a:lnTo>
                    <a:pt x="71" y="1642"/>
                  </a:lnTo>
                  <a:cubicBezTo>
                    <a:pt x="1" y="1712"/>
                    <a:pt x="1" y="1841"/>
                    <a:pt x="71" y="1911"/>
                  </a:cubicBezTo>
                  <a:cubicBezTo>
                    <a:pt x="110" y="1950"/>
                    <a:pt x="160" y="1970"/>
                    <a:pt x="209" y="1970"/>
                  </a:cubicBezTo>
                  <a:cubicBezTo>
                    <a:pt x="257" y="1970"/>
                    <a:pt x="304" y="1950"/>
                    <a:pt x="339" y="1911"/>
                  </a:cubicBezTo>
                  <a:lnTo>
                    <a:pt x="2020" y="1234"/>
                  </a:lnTo>
                  <a:lnTo>
                    <a:pt x="906" y="0"/>
                  </a:ln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7" name="Picture 26">
            <a:extLst>
              <a:ext uri="{FF2B5EF4-FFF2-40B4-BE49-F238E27FC236}">
                <a16:creationId xmlns:a16="http://schemas.microsoft.com/office/drawing/2014/main" id="{4013ECF1-7A2B-F973-DCC5-A5AF0D845431}"/>
              </a:ext>
            </a:extLst>
          </p:cNvPr>
          <p:cNvPicPr>
            <a:picLocks noChangeAspect="1"/>
          </p:cNvPicPr>
          <p:nvPr/>
        </p:nvPicPr>
        <p:blipFill>
          <a:blip r:embed="rId3"/>
          <a:stretch>
            <a:fillRect/>
          </a:stretch>
        </p:blipFill>
        <p:spPr>
          <a:xfrm>
            <a:off x="1807430" y="2292072"/>
            <a:ext cx="8510754" cy="2682472"/>
          </a:xfrm>
          <a:prstGeom prst="rect">
            <a:avLst/>
          </a:prstGeom>
        </p:spPr>
      </p:pic>
    </p:spTree>
    <p:extLst>
      <p:ext uri="{BB962C8B-B14F-4D97-AF65-F5344CB8AC3E}">
        <p14:creationId xmlns:p14="http://schemas.microsoft.com/office/powerpoint/2010/main" val="144251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 y="1143000"/>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349298"/>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a:t>
              </a:r>
              <a:r>
                <a:rPr kumimoji="0" lang="vi-VN" sz="4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1,5 </a:t>
              </a:r>
              <a:r>
                <a:rPr kumimoji="0" lang="en-US" sz="4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 </a:t>
              </a: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được kết quả là:</a:t>
              </a:r>
              <a:endPar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18</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3,6 x 0,25 được kết quả là: </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0,9</a:t>
            </a: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9,45</a:t>
              </a:r>
              <a:r>
                <a:rPr kumimoji="0" lang="en-US"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3,5 </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r>
              <a:rPr kumimoji="0" 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Thực hiện tính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 </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 </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0,1 được kết quả là: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a:t>
            </a: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B782FF6-24ED-4C36-AF7E-72BCB0DD7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5" name="文本框 13">
            <a:extLst>
              <a:ext uri="{FF2B5EF4-FFF2-40B4-BE49-F238E27FC236}">
                <a16:creationId xmlns:a16="http://schemas.microsoft.com/office/drawing/2014/main" id="{DEB2D79C-9782-403F-A5AD-C40E8C25B4BF}"/>
              </a:ext>
            </a:extLst>
          </p:cNvPr>
          <p:cNvSpPr txBox="1"/>
          <p:nvPr/>
        </p:nvSpPr>
        <p:spPr>
          <a:xfrm>
            <a:off x="1415418" y="1985801"/>
            <a:ext cx="9611833" cy="2259078"/>
          </a:xfrm>
          <a:prstGeom prst="rect">
            <a:avLst/>
          </a:prstGeom>
          <a:noFill/>
          <a:ln>
            <a:noFill/>
          </a:ln>
        </p:spPr>
        <p:txBody>
          <a:bodyPr wrap="square" lIns="91439" tIns="45719" rIns="91439" bIns="45719" rtlCol="0">
            <a:spAutoFit/>
          </a:bodyPr>
          <a:lstStyle/>
          <a:p>
            <a:pPr algn="ctr">
              <a:lnSpc>
                <a:spcPct val="110000"/>
              </a:lnSpc>
              <a:spcBef>
                <a:spcPts val="1000"/>
              </a:spcBef>
              <a:defRPr/>
            </a:pPr>
            <a:r>
              <a:rPr lang="vi-VN" altLang="zh-CN" sz="4800" b="1" kern="800" dirty="0">
                <a:ln w="28575">
                  <a:noFill/>
                </a:ln>
                <a:solidFill>
                  <a:srgbClr val="C00000"/>
                </a:solidFill>
                <a:latin typeface="Times New Roman" pitchFamily="18" charset="0"/>
                <a:ea typeface="Verdana" panose="020B0604030504040204" pitchFamily="34" charset="0"/>
                <a:cs typeface="Times New Roman" pitchFamily="18" charset="0"/>
                <a:sym typeface="+mn-lt"/>
              </a:rPr>
              <a:t>T</a:t>
            </a:r>
            <a:r>
              <a:rPr lang="en-US" altLang="zh-CN" sz="4800" b="1" kern="800" err="1">
                <a:ln w="28575">
                  <a:noFill/>
                </a:ln>
                <a:solidFill>
                  <a:srgbClr val="C00000"/>
                </a:solidFill>
                <a:latin typeface="Times New Roman" pitchFamily="18" charset="0"/>
                <a:ea typeface="Verdana" panose="020B0604030504040204" pitchFamily="34" charset="0"/>
                <a:cs typeface="Times New Roman" pitchFamily="18" charset="0"/>
                <a:sym typeface="+mn-lt"/>
              </a:rPr>
              <a:t>iết</a:t>
            </a:r>
            <a:r>
              <a:rPr lang="vi-VN" altLang="zh-CN" sz="4800" b="1" kern="800">
                <a:ln w="28575">
                  <a:noFill/>
                </a:ln>
                <a:solidFill>
                  <a:srgbClr val="C00000"/>
                </a:solidFill>
                <a:latin typeface="Times New Roman" pitchFamily="18" charset="0"/>
                <a:ea typeface="Verdana" panose="020B0604030504040204" pitchFamily="34" charset="0"/>
                <a:cs typeface="Times New Roman" pitchFamily="18" charset="0"/>
                <a:sym typeface="+mn-lt"/>
              </a:rPr>
              <a:t> </a:t>
            </a:r>
            <a:r>
              <a:rPr lang="en-US" altLang="zh-CN" sz="4800" b="1" kern="800">
                <a:ln w="28575">
                  <a:noFill/>
                </a:ln>
                <a:solidFill>
                  <a:srgbClr val="C00000"/>
                </a:solidFill>
                <a:latin typeface="Times New Roman" pitchFamily="18" charset="0"/>
                <a:ea typeface="Verdana" panose="020B0604030504040204" pitchFamily="34" charset="0"/>
                <a:cs typeface="Times New Roman" pitchFamily="18" charset="0"/>
                <a:sym typeface="+mn-lt"/>
              </a:rPr>
              <a:t>87</a:t>
            </a:r>
            <a:r>
              <a:rPr lang="vi-VN" altLang="zh-CN" sz="4800" b="1" kern="800">
                <a:ln w="28575">
                  <a:noFill/>
                </a:ln>
                <a:solidFill>
                  <a:srgbClr val="C00000"/>
                </a:solidFill>
                <a:latin typeface="Times New Roman" pitchFamily="18" charset="0"/>
                <a:ea typeface="Verdana" panose="020B0604030504040204" pitchFamily="34" charset="0"/>
                <a:cs typeface="Times New Roman" pitchFamily="18" charset="0"/>
                <a:sym typeface="+mn-lt"/>
              </a:rPr>
              <a:t>: </a:t>
            </a:r>
          </a:p>
          <a:p>
            <a:pPr algn="ctr" defTabSz="914446"/>
            <a:r>
              <a:rPr lang="vi-VN" sz="4400" b="1">
                <a:solidFill>
                  <a:srgbClr val="FF0000"/>
                </a:solidFill>
                <a:latin typeface="Times New Roman" panose="02020603050405020304" pitchFamily="18" charset="0"/>
              </a:rPr>
              <a:t> ÔN TẬP VỀ CÁC PHÉP TÍNH VỚI SỐ THẬP PHÂN </a:t>
            </a:r>
            <a:r>
              <a:rPr lang="en-US" sz="4400" b="1">
                <a:solidFill>
                  <a:srgbClr val="FF0000"/>
                </a:solidFill>
                <a:latin typeface="Times New Roman" panose="02020603050405020304" pitchFamily="18" charset="0"/>
              </a:rPr>
              <a:t>(TIẾP THEO)</a:t>
            </a:r>
            <a:endParaRPr lang="vi-VN" sz="4400">
              <a:solidFill>
                <a:srgbClr val="FF0000"/>
              </a:solidFill>
              <a:latin typeface="Times New Roman" panose="02020603050405020304" pitchFamily="18" charset="0"/>
            </a:endParaRPr>
          </a:p>
        </p:txBody>
      </p:sp>
      <p:sp>
        <p:nvSpPr>
          <p:cNvPr id="2" name="Subtitle 3">
            <a:extLst>
              <a:ext uri="{FF2B5EF4-FFF2-40B4-BE49-F238E27FC236}">
                <a16:creationId xmlns:a16="http://schemas.microsoft.com/office/drawing/2014/main" id="{A758968D-5CCB-AA2B-B4A1-B0903DBF38E9}"/>
              </a:ext>
            </a:extLst>
          </p:cNvPr>
          <p:cNvSpPr txBox="1">
            <a:spLocks/>
          </p:cNvSpPr>
          <p:nvPr/>
        </p:nvSpPr>
        <p:spPr>
          <a:xfrm>
            <a:off x="2446140" y="1026979"/>
            <a:ext cx="7051625" cy="5909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23">
              <a:buNone/>
            </a:pPr>
            <a:r>
              <a:rPr lang="en-US" sz="3600" b="1" dirty="0" err="1">
                <a:solidFill>
                  <a:prstClr val="black"/>
                </a:solidFill>
                <a:latin typeface="HP001 4 hàng" panose="020B0603050302020204" pitchFamily="34" charset="0"/>
              </a:rPr>
              <a:t>Thứ</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ngày</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tháng</a:t>
            </a:r>
            <a:r>
              <a:rPr lang="en-US" sz="3600" b="1" dirty="0">
                <a:solidFill>
                  <a:prstClr val="black"/>
                </a:solidFill>
                <a:latin typeface="HP001 4 hàng" panose="020B0603050302020204" pitchFamily="34" charset="0"/>
              </a:rPr>
              <a:t>….</a:t>
            </a:r>
            <a:r>
              <a:rPr lang="en-US" sz="3600" b="1" err="1">
                <a:solidFill>
                  <a:prstClr val="black"/>
                </a:solidFill>
                <a:latin typeface="HP001 4 hàng" panose="020B0603050302020204" pitchFamily="34" charset="0"/>
              </a:rPr>
              <a:t>năm</a:t>
            </a:r>
            <a:r>
              <a:rPr lang="en-US" sz="3600" b="1">
                <a:solidFill>
                  <a:prstClr val="black"/>
                </a:solidFill>
                <a:latin typeface="HP001 4 hàng" panose="020B0603050302020204" pitchFamily="34" charset="0"/>
              </a:rPr>
              <a:t> 202..</a:t>
            </a:r>
            <a:endParaRPr lang="en-US" sz="3600" b="1" dirty="0">
              <a:solidFill>
                <a:prstClr val="black"/>
              </a:solidFill>
              <a:latin typeface="HP001 4 hàng" panose="020B0603050302020204" pitchFamily="34" charset="0"/>
            </a:endParaRPr>
          </a:p>
        </p:txBody>
      </p:sp>
    </p:spTree>
    <p:extLst>
      <p:ext uri="{BB962C8B-B14F-4D97-AF65-F5344CB8AC3E}">
        <p14:creationId xmlns:p14="http://schemas.microsoft.com/office/powerpoint/2010/main" val="200667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61B3A-6FC9-4417-ACC7-2273C5FFF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143"/>
          </a:xfrm>
          <a:prstGeom prst="rect">
            <a:avLst/>
          </a:prstGeom>
        </p:spPr>
      </p:pic>
      <p:sp>
        <p:nvSpPr>
          <p:cNvPr id="4" name="文本框 13">
            <a:extLst>
              <a:ext uri="{FF2B5EF4-FFF2-40B4-BE49-F238E27FC236}">
                <a16:creationId xmlns:a16="http://schemas.microsoft.com/office/drawing/2014/main" id="{223E3340-1155-46BF-AFFD-73B6CF86396C}"/>
              </a:ext>
            </a:extLst>
          </p:cNvPr>
          <p:cNvSpPr txBox="1"/>
          <p:nvPr/>
        </p:nvSpPr>
        <p:spPr>
          <a:xfrm>
            <a:off x="2563849" y="2417895"/>
            <a:ext cx="5747955" cy="594776"/>
          </a:xfrm>
          <a:prstGeom prst="rect">
            <a:avLst/>
          </a:prstGeom>
          <a:noFill/>
          <a:ln>
            <a:noFill/>
          </a:ln>
        </p:spPr>
        <p:txBody>
          <a:bodyPr wrap="square" lIns="91439" tIns="45719" rIns="91439" bIns="45719" rtlCol="0">
            <a:spAutoFit/>
          </a:bodyPr>
          <a:lstStyle/>
          <a:p>
            <a:pPr algn="ctr" defTabSz="914378">
              <a:lnSpc>
                <a:spcPct val="110000"/>
              </a:lnSpc>
              <a:spcBef>
                <a:spcPts val="500"/>
              </a:spcBef>
              <a:defRPr/>
            </a:pPr>
            <a:r>
              <a:rPr lang="en-US" altLang="zh-CN" sz="3200" kern="800">
                <a:ln w="28575">
                  <a:noFill/>
                </a:ln>
                <a:solidFill>
                  <a:srgbClr val="002060"/>
                </a:solidFill>
                <a:latin typeface="Times New Roman" panose="02020603050405020304" pitchFamily="18" charset="0"/>
                <a:ea typeface="Verdana" panose="020B0604030504040204" pitchFamily="34" charset="0"/>
                <a:cs typeface="Times New Roman" panose="02020603050405020304" pitchFamily="18" charset="0"/>
                <a:sym typeface="+mn-lt"/>
              </a:rPr>
              <a:t>YÊU CẦU CẦN ĐẠT</a:t>
            </a:r>
            <a:endParaRPr lang="zh-CN" altLang="en-US" sz="3200" kern="800">
              <a:ln w="28575">
                <a:noFill/>
              </a:ln>
              <a:solidFill>
                <a:srgbClr val="002060"/>
              </a:solid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sp>
        <p:nvSpPr>
          <p:cNvPr id="5" name="Title 1">
            <a:extLst>
              <a:ext uri="{FF2B5EF4-FFF2-40B4-BE49-F238E27FC236}">
                <a16:creationId xmlns:a16="http://schemas.microsoft.com/office/drawing/2014/main" id="{831E7F6A-B41B-41F8-A38D-2C00B53A3E74}"/>
              </a:ext>
            </a:extLst>
          </p:cNvPr>
          <p:cNvSpPr txBox="1"/>
          <p:nvPr/>
        </p:nvSpPr>
        <p:spPr>
          <a:xfrm>
            <a:off x="1207891" y="2889754"/>
            <a:ext cx="7949683" cy="3344792"/>
          </a:xfrm>
          <a:prstGeom prst="rect">
            <a:avLst/>
          </a:prstGeom>
        </p:spPr>
        <p:txBody>
          <a:bodyPr anchor="ctr"/>
          <a:lstStyle/>
          <a:p>
            <a:r>
              <a:rPr lang="nl-NL"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Nhân, chia thành thạo số thập phân</a:t>
            </a:r>
          </a:p>
          <a:p>
            <a:r>
              <a:rPr lang="vi-VN" sz="2800">
                <a:solidFill>
                  <a:srgbClr val="FF0000"/>
                </a:solidFill>
                <a:latin typeface="Times New Roman" panose="02020603050405020304" pitchFamily="18" charset="0"/>
                <a:cs typeface="Times New Roman" panose="02020603050405020304" pitchFamily="18" charset="0"/>
              </a:rPr>
              <a:t>- So sánh được số thập phân sau khi đã thực hiện nhân, chia số thập phân</a:t>
            </a:r>
          </a:p>
          <a:p>
            <a:r>
              <a:rPr lang="vi-VN" sz="2800">
                <a:solidFill>
                  <a:srgbClr val="FF0000"/>
                </a:solidFill>
                <a:latin typeface="Times New Roman" panose="02020603050405020304" pitchFamily="18" charset="0"/>
                <a:cs typeface="Times New Roman" panose="02020603050405020304" pitchFamily="18" charset="0"/>
              </a:rPr>
              <a:t>- Tính đúng,tính thuận tiện biểu thức có nhân, chia số thập phân</a:t>
            </a:r>
          </a:p>
          <a:p>
            <a:r>
              <a:rPr lang="vi-VN" sz="2800">
                <a:solidFill>
                  <a:srgbClr val="FF0000"/>
                </a:solidFill>
                <a:latin typeface="Times New Roman" panose="02020603050405020304" pitchFamily="18" charset="0"/>
                <a:cs typeface="Times New Roman" panose="02020603050405020304" pitchFamily="18" charset="0"/>
              </a:rPr>
              <a:t>- Vận dụng được để giải quyết một số vấn đề trong thực tiễn.</a:t>
            </a:r>
          </a:p>
          <a:p>
            <a:endParaRPr lang="vi-VN" sz="2800">
              <a:solidFill>
                <a:srgbClr val="FF0000"/>
              </a:solidFill>
              <a:latin typeface="+mj-lt"/>
            </a:endParaRPr>
          </a:p>
        </p:txBody>
      </p:sp>
    </p:spTree>
    <p:extLst>
      <p:ext uri="{BB962C8B-B14F-4D97-AF65-F5344CB8AC3E}">
        <p14:creationId xmlns:p14="http://schemas.microsoft.com/office/powerpoint/2010/main" val="4281001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ibi Anime Characters for Pre-K by Slidesgo">
  <a:themeElements>
    <a:clrScheme name="Simple Light">
      <a:dk1>
        <a:srgbClr val="612C28"/>
      </a:dk1>
      <a:lt1>
        <a:srgbClr val="FFFFFF"/>
      </a:lt1>
      <a:dk2>
        <a:srgbClr val="DF99A8"/>
      </a:dk2>
      <a:lt2>
        <a:srgbClr val="FCF3A8"/>
      </a:lt2>
      <a:accent1>
        <a:srgbClr val="BCEBAC"/>
      </a:accent1>
      <a:accent2>
        <a:srgbClr val="F2DDE3"/>
      </a:accent2>
      <a:accent3>
        <a:srgbClr val="C7E5F6"/>
      </a:accent3>
      <a:accent4>
        <a:srgbClr val="C55964"/>
      </a:accent4>
      <a:accent5>
        <a:srgbClr val="E7B6C3"/>
      </a:accent5>
      <a:accent6>
        <a:srgbClr val="F6E3DA"/>
      </a:accent6>
      <a:hlink>
        <a:srgbClr val="6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te Pastel Interface Style for Coding &amp; Programming Learning Center by Slidesgo">
  <a:themeElements>
    <a:clrScheme name="Simple Light">
      <a:dk1>
        <a:srgbClr val="152A20"/>
      </a:dk1>
      <a:lt1>
        <a:srgbClr val="D2FABB"/>
      </a:lt1>
      <a:dk2>
        <a:srgbClr val="9CF0E5"/>
      </a:dk2>
      <a:lt2>
        <a:srgbClr val="FAE5A8"/>
      </a:lt2>
      <a:accent1>
        <a:srgbClr val="FC999F"/>
      </a:accent1>
      <a:accent2>
        <a:srgbClr val="FFF8F7"/>
      </a:accent2>
      <a:accent3>
        <a:srgbClr val="F1CCCF"/>
      </a:accent3>
      <a:accent4>
        <a:srgbClr val="FFD4A8"/>
      </a:accent4>
      <a:accent5>
        <a:srgbClr val="D6BDF7"/>
      </a:accent5>
      <a:accent6>
        <a:srgbClr val="FFFFFF"/>
      </a:accent6>
      <a:hlink>
        <a:srgbClr val="152A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1812</TotalTime>
  <Words>368</Words>
  <Application>Microsoft Office PowerPoint</Application>
  <PresentationFormat>Màn hình rộng</PresentationFormat>
  <Paragraphs>56</Paragraphs>
  <Slides>19</Slides>
  <Notes>13</Notes>
  <HiddenSlides>0</HiddenSlides>
  <MMClips>11</MMClips>
  <ScaleCrop>false</ScaleCrop>
  <HeadingPairs>
    <vt:vector size="6" baseType="variant">
      <vt:variant>
        <vt:lpstr>Phông được Dùng</vt:lpstr>
      </vt:variant>
      <vt:variant>
        <vt:i4>20</vt:i4>
      </vt:variant>
      <vt:variant>
        <vt:lpstr>Chủ đề</vt:lpstr>
      </vt:variant>
      <vt:variant>
        <vt:i4>7</vt:i4>
      </vt:variant>
      <vt:variant>
        <vt:lpstr>Tiêu đề Bản chiếu</vt:lpstr>
      </vt:variant>
      <vt:variant>
        <vt:i4>19</vt:i4>
      </vt:variant>
    </vt:vector>
  </HeadingPairs>
  <TitlesOfParts>
    <vt:vector size="46" baseType="lpstr">
      <vt:lpstr>Arial</vt:lpstr>
      <vt:lpstr>Arial-Rounded</vt:lpstr>
      <vt:lpstr>Calibri</vt:lpstr>
      <vt:lpstr>Calibri Light</vt:lpstr>
      <vt:lpstr>Cambria</vt:lpstr>
      <vt:lpstr>Fredoka One</vt:lpstr>
      <vt:lpstr>Hachi Maru Pop</vt:lpstr>
      <vt:lpstr>HP001 4 hàng</vt:lpstr>
      <vt:lpstr>Lato</vt:lpstr>
      <vt:lpstr>Lilita One</vt:lpstr>
      <vt:lpstr>Livvic</vt:lpstr>
      <vt:lpstr>Nunito</vt:lpstr>
      <vt:lpstr>Nunito SemiBold</vt:lpstr>
      <vt:lpstr>Open Sans</vt:lpstr>
      <vt:lpstr>Public Sans</vt:lpstr>
      <vt:lpstr>Roboto</vt:lpstr>
      <vt:lpstr>Roboto Condensed Light</vt:lpstr>
      <vt:lpstr>Satisfy</vt:lpstr>
      <vt:lpstr>Times New Roman</vt:lpstr>
      <vt:lpstr>UTM Davida</vt:lpstr>
      <vt:lpstr>2_Office Theme</vt:lpstr>
      <vt:lpstr>11_Office Theme</vt:lpstr>
      <vt:lpstr>Chibi Anime Characters for Pre-K by Slidesgo</vt:lpstr>
      <vt:lpstr>Cute Pastel Interface Style for Coding &amp; Programming Learning Center by Slidesgo</vt:lpstr>
      <vt:lpstr>1_Office Theme</vt:lpstr>
      <vt:lpstr>Weltkindertag! by Slidego</vt:lpstr>
      <vt:lpstr>2_Castaway in a Desert Island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LÔ THỊ DI</cp:lastModifiedBy>
  <cp:revision>35</cp:revision>
  <dcterms:created xsi:type="dcterms:W3CDTF">2023-12-15T11:40:22Z</dcterms:created>
  <dcterms:modified xsi:type="dcterms:W3CDTF">2024-10-29T15:17:03Z</dcterms:modified>
  <cp:category>9Slide.vn</cp:category>
</cp:coreProperties>
</file>