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3" r:id="rId3"/>
    <p:sldMasterId id="2147483734" r:id="rId4"/>
    <p:sldMasterId id="2147483807" r:id="rId5"/>
  </p:sldMasterIdLst>
  <p:notesMasterIdLst>
    <p:notesMasterId r:id="rId27"/>
  </p:notesMasterIdLst>
  <p:sldIdLst>
    <p:sldId id="2007577132" r:id="rId6"/>
    <p:sldId id="261" r:id="rId7"/>
    <p:sldId id="263" r:id="rId8"/>
    <p:sldId id="312" r:id="rId9"/>
    <p:sldId id="313" r:id="rId10"/>
    <p:sldId id="1575" r:id="rId11"/>
    <p:sldId id="387" r:id="rId12"/>
    <p:sldId id="305" r:id="rId13"/>
    <p:sldId id="273" r:id="rId14"/>
    <p:sldId id="2007577134" r:id="rId15"/>
    <p:sldId id="2007577135" r:id="rId16"/>
    <p:sldId id="2007577136" r:id="rId17"/>
    <p:sldId id="2007577139" r:id="rId18"/>
    <p:sldId id="2007577140" r:id="rId19"/>
    <p:sldId id="2007577133" r:id="rId20"/>
    <p:sldId id="293" r:id="rId21"/>
    <p:sldId id="2007577137" r:id="rId22"/>
    <p:sldId id="2007577138" r:id="rId23"/>
    <p:sldId id="332" r:id="rId24"/>
    <p:sldId id="283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3399"/>
    <a:srgbClr val="99FFCC"/>
    <a:srgbClr val="FFCCFF"/>
    <a:srgbClr val="63BCEC"/>
    <a:srgbClr val="8FC36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220" autoAdjust="0"/>
  </p:normalViewPr>
  <p:slideViewPr>
    <p:cSldViewPr snapToGrid="0">
      <p:cViewPr varScale="1">
        <p:scale>
          <a:sx n="69" d="100"/>
          <a:sy n="69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7DD3-DE12-4583-95EA-EC7B795DC5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A29F-1BB2-4FC5-9EC8-36A708B3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3763-5B32-DB84-C2CF-0CF96F8A6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425020C5-5805-49E0-09A2-0197A4F16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BB2A4077-AD98-8561-4A1C-05840E18E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CA46E76-ABA5-D945-9890-549E53DC4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87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Hân Di – Zalo </a:t>
            </a:r>
            <a:r>
              <a:rPr lang="en-US"/>
              <a:t>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3A29F-1BB2-4FC5-9EC8-36A708B39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C6EE-369D-C282-73E0-43CCDE463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5F5B8B03-BBAB-8F0A-8001-5F996BF78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71FA2DAE-CB1B-E05C-8894-49959ECA6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2E8C062-AF16-0382-A316-2A26C9DCF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1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E96E8-1575-724B-7AA5-5D2B40C44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9AE17B81-B765-EBF5-AB34-8C42092DC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5F9059CC-938A-1D63-27CB-4DCDB3A27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907F49B-4D2D-A6F7-DB56-4FF9BF5C1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1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5CC36-1FE7-E5FD-944C-34798674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5EFDE2AB-61E2-113B-3BB8-186CAD2D8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51D6DED7-4CAF-E05F-A8A6-F1FB312E4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F97E92A-8868-70DE-A2EC-AB705A801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5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AE0E-0B91-4AB6-A818-AF8DDAEB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BFC48703-17F8-409F-B00D-0CDB550AF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23A13FAE-23D0-2F20-BE03-3ECE6F9F2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Hân Di – Zalo </a:t>
            </a:r>
            <a:r>
              <a:rPr lang="en-US"/>
              <a:t>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99C35A2-AE47-B76B-A984-81872EB4D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40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9AC26-2C6C-DC8D-0008-0ED96AC25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5ADD9C06-9C03-CC8E-7C12-F6C6E75E5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517A942D-EF02-B352-8DF0-E2684D320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Hân Di – Zalo </a:t>
            </a:r>
            <a:r>
              <a:rPr lang="en-US"/>
              <a:t>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6898F14-B32F-468F-769C-2FD0FE162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1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691A-3ED4-51FC-1E2C-82A441FF8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67DB66F6-B75B-04AC-7BAE-B65E909EF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D60DB3C0-B208-9949-2528-7C042C9FF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Hân Di – Zalo </a:t>
            </a:r>
            <a:r>
              <a:rPr lang="en-US"/>
              <a:t>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E34B5A4-9E84-50E2-6C55-ED16B865B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1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1C3E1-29EC-DC49-5780-910EE80F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7DDBE814-002A-F013-8740-A25E1D8DE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BBF2F367-5CEC-134C-B31D-012E00B0D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384D1DF-7F44-DAB9-993A-B1033AF79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A29F-1BB2-4FC5-9EC8-36A708B39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77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5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8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0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2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4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4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4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5" indent="0">
              <a:buNone/>
              <a:defRPr sz="1000"/>
            </a:lvl4pPr>
            <a:lvl5pPr marL="1828845" indent="0">
              <a:buNone/>
              <a:defRPr sz="1000"/>
            </a:lvl5pPr>
            <a:lvl6pPr marL="2286058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5" indent="0">
              <a:buNone/>
              <a:defRPr sz="1000"/>
            </a:lvl4pPr>
            <a:lvl5pPr marL="1828845" indent="0">
              <a:buNone/>
              <a:defRPr sz="1000"/>
            </a:lvl5pPr>
            <a:lvl6pPr marL="2286058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1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5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42996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5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0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4786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783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69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849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7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8093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012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128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7269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4689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2065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221691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013517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043309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4991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381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9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6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8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3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3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1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9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31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0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6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56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390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5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0053-7D4E-0037-7CF6-D40A9F6AF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35EFB-4DDD-DD90-495E-8C6FD0D15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FE0BB1B7-FA1E-7716-943B-4C9734A3208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B98923F-C281-6F69-44DF-5D1EB634D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07" y="389965"/>
            <a:ext cx="7906870" cy="60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54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37655-A978-4D24-B36C-73A2BA0D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3318E-0818-B12D-2F87-BC0AFD0F9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18FDFF63-5643-F9FC-10A5-98D164BFF968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736B687-B6AD-CFF0-C63D-88F409D9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76" y="580912"/>
            <a:ext cx="10757647" cy="55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8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816D3-8F79-9AB1-75DC-0FCC23AD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C8D13E-96C8-D039-62F5-900B330CE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D614CDD8-08DF-69A1-8649-C9F36DCDBCF6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vi-VN" sz="2400" b="1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EBE0DEF8-12AC-2C05-1F08-60E992597E17}"/>
                  </a:ext>
                </a:extLst>
              </p:cNvPr>
              <p:cNvSpPr/>
              <p:nvPr/>
            </p:nvSpPr>
            <p:spPr>
              <a:xfrm>
                <a:off x="543486" y="207412"/>
                <a:ext cx="5552514" cy="644317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Cách 1: 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Diện tích phần trồng hoa cúc là: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1500 (m</a:t>
                </a:r>
                <a:r>
                  <a:rPr lang="en-US" sz="2800" b="1" kern="100" baseline="30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vi-VN" sz="2800" b="1" kern="1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Diện tích hình chữ nhật là: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80 × 120 = 9600 (m</a:t>
                </a:r>
                <a:r>
                  <a:rPr lang="vi-VN" sz="2800" b="1" kern="100" baseline="30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Diện tích phần trồng hoa hồng là: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9600 – 1500 = 8100 (m</a:t>
                </a:r>
                <a:r>
                  <a:rPr lang="vi-VN" sz="2800" b="1" kern="100" baseline="30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diện tích phần trồng hoa hồng là 8100 m</a:t>
                </a:r>
                <a:r>
                  <a:rPr lang="vi-VN" sz="2800" b="1" kern="100" baseline="30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2800" b="1" kern="1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EBE0DEF8-12AC-2C05-1F08-60E992597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6" y="207412"/>
                <a:ext cx="5552514" cy="64431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EE2E3C8C-9C20-F261-6B9E-D45437389095}"/>
                  </a:ext>
                </a:extLst>
              </p:cNvPr>
              <p:cNvSpPr/>
              <p:nvPr/>
            </p:nvSpPr>
            <p:spPr>
              <a:xfrm>
                <a:off x="6466917" y="387276"/>
                <a:ext cx="5552514" cy="585216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Cách 2: 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Diện tích phần trồng hoa cúc là: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 dài đáy bé của hình thang là: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80 – 25 = 55 (m)</a:t>
                </a: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Diện tích phần trồng hoa hồng là: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80 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120 </m:t>
                        </m:r>
                      </m:num>
                      <m:den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8100 (m</a:t>
                </a:r>
                <a:r>
                  <a:rPr lang="en-US" sz="2800" b="1" kern="100" baseline="30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vi-VN" sz="2800" b="1" kern="1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diện tích phần trồng hoa hồng là 8100 m</a:t>
                </a:r>
                <a:r>
                  <a:rPr lang="vi-VN" sz="2800" b="1" kern="100" baseline="300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kern="10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EE2E3C8C-9C20-F261-6B9E-D45437389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917" y="387276"/>
                <a:ext cx="5552514" cy="585216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14499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5747B-11F7-E48B-DDBC-65A0C0A5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2CA66-2FAE-CE3B-C87C-F68C986C9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CA8B336C-B4D5-5F1B-255A-0AA8C8CFE20D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2B5D34-5C71-665F-EFB4-4998B745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1" y="548640"/>
            <a:ext cx="11005073" cy="56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F46FE-312B-7B14-C61A-30F5962B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A9814-7E84-8B1A-B541-EC1AECEEEC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0D2F4809-359D-165F-80B8-575A1E435781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Đổi: 12 dm = 1,2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tâm O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1,2 : 2 = 0,6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bé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0,6 : 2 = 0,3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tròn bé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0,3 × 0,3 × 3,14 = 0,2826 (m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tròn tâm O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0,6 × 0,6 × 3,14 = 1,1304 (m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phần tô màu xanh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1,1304 – 0,2826 = 0,8478 (m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phần tô màu xanh trong hình bên là 0,8478 m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610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3C3BB-673A-2472-F158-8702C5B66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AB2E28-9E4B-9216-F7B9-E6FC638C6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18BE2E27-249C-CE63-8DBD-85B06F0F9F46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AA0C5A3-65CA-BBD4-2389-6CAC7BDEBD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80"/>
          <a:stretch/>
        </p:blipFill>
        <p:spPr>
          <a:xfrm>
            <a:off x="1290918" y="516368"/>
            <a:ext cx="10305826" cy="6002766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66950D-E65A-7C1A-C522-8DE1FE352FB9}"/>
              </a:ext>
            </a:extLst>
          </p:cNvPr>
          <p:cNvSpPr/>
          <p:nvPr/>
        </p:nvSpPr>
        <p:spPr>
          <a:xfrm>
            <a:off x="6096000" y="4916245"/>
            <a:ext cx="541468" cy="473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2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ADBD551C-5ADC-3CFF-4FCB-366E2007CF70}"/>
              </a:ext>
            </a:extLst>
          </p:cNvPr>
          <p:cNvSpPr/>
          <p:nvPr/>
        </p:nvSpPr>
        <p:spPr>
          <a:xfrm>
            <a:off x="5792993" y="5457713"/>
            <a:ext cx="541468" cy="473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2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0F74B54-BE4F-9D6A-9D6E-4E86689FFC61}"/>
              </a:ext>
            </a:extLst>
          </p:cNvPr>
          <p:cNvSpPr/>
          <p:nvPr/>
        </p:nvSpPr>
        <p:spPr>
          <a:xfrm>
            <a:off x="6051176" y="5981252"/>
            <a:ext cx="541468" cy="473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4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57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DD74F-CA5A-4BBB-A094-6F29860E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E9C89-13AF-9CFA-43A9-BC5C326B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D35A962-DF35-9A1F-9BA0-43EAE8543938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vi-VN" sz="1800" b="1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6F2B39D-864E-AC3C-43A9-964708C0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30"/>
          <a:stretch/>
        </p:blipFill>
        <p:spPr>
          <a:xfrm>
            <a:off x="839097" y="516367"/>
            <a:ext cx="10574768" cy="57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5A09F-6E1B-39B9-4993-EFB05C8E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D6962-4209-C7D0-3486-F84234879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DA16702E-5E22-C7BD-EAD9-BE465AFC674C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kính hình tròn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0,35 × 2 = 0,7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 vi hình tròn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0,7 × 3,14 = 2,198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 dài sợi dây cu-roa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2,5 × 2 + 2,198 = 7,198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chiều dài sợi dây cu-roa đó là 7,198 m.</a:t>
            </a:r>
          </a:p>
        </p:txBody>
      </p:sp>
    </p:spTree>
    <p:extLst>
      <p:ext uri="{BB962C8B-B14F-4D97-AF65-F5344CB8AC3E}">
        <p14:creationId xmlns:p14="http://schemas.microsoft.com/office/powerpoint/2010/main" val="188378182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264E4E"/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685BDCC-9094-A22C-D334-6EDA9698ADCD}"/>
              </a:ext>
            </a:extLst>
          </p:cNvPr>
          <p:cNvSpPr/>
          <p:nvPr/>
        </p:nvSpPr>
        <p:spPr>
          <a:xfrm>
            <a:off x="3960166" y="2600325"/>
            <a:ext cx="5763269" cy="13989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Nhắc lại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công thức tính chu vi, diện tích các hình đã học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 tính diện tích hình tam giác 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lấy độ dài đáy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8" y="1985801"/>
            <a:ext cx="9611833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defRPr/>
            </a:pPr>
            <a:r>
              <a:rPr lang="vi-VN" altLang="zh-CN" sz="48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lang="en-US" altLang="zh-CN" sz="4800" b="1" kern="80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lang="vi-VN" altLang="zh-CN" sz="48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88</a:t>
            </a:r>
            <a:r>
              <a:rPr lang="vi-VN" altLang="zh-CN" sz="48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 defTabSz="914446"/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ÔN TẬP VỀ HÌNH HỌC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40" y="1026979"/>
            <a:ext cx="7051625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23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202..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9" y="2417895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78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1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kĩ năng thành thạo về tính chu vi và diện tích các hình đã học</a:t>
            </a: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xử lý được các tình huống trong cuộc sống</a:t>
            </a:r>
          </a:p>
          <a:p>
            <a:endParaRPr lang="vi-VN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diện tích mỗi hình tam giác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7151CAF-43F9-E1F6-41E1-8CA38506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317"/>
          <a:stretch/>
        </p:blipFill>
        <p:spPr>
          <a:xfrm>
            <a:off x="1196318" y="1240276"/>
            <a:ext cx="10325121" cy="51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1846</TotalTime>
  <Words>538</Words>
  <Application>Microsoft Office PowerPoint</Application>
  <PresentationFormat>Màn hình rộng</PresentationFormat>
  <Paragraphs>80</Paragraphs>
  <Slides>21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21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2_Office Theme</vt:lpstr>
      <vt:lpstr>11_Office Theme</vt:lpstr>
      <vt:lpstr>Chibi Anime Characters for Pre-K by Slidesgo</vt:lpstr>
      <vt:lpstr>Cute Pastel Interface Style for Coding &amp; Programming Learning Center by Slidesgo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LÔ THỊ DI</cp:lastModifiedBy>
  <cp:revision>36</cp:revision>
  <dcterms:created xsi:type="dcterms:W3CDTF">2023-12-15T11:40:22Z</dcterms:created>
  <dcterms:modified xsi:type="dcterms:W3CDTF">2024-10-29T15:55:22Z</dcterms:modified>
  <cp:category>9Slide.vn</cp:category>
</cp:coreProperties>
</file>