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40" r:id="rId2"/>
  </p:sldMasterIdLst>
  <p:notesMasterIdLst>
    <p:notesMasterId r:id="rId16"/>
  </p:notesMasterIdLst>
  <p:sldIdLst>
    <p:sldId id="388" r:id="rId3"/>
    <p:sldId id="389" r:id="rId4"/>
    <p:sldId id="259" r:id="rId5"/>
    <p:sldId id="387" r:id="rId6"/>
    <p:sldId id="264" r:id="rId7"/>
    <p:sldId id="263" r:id="rId8"/>
    <p:sldId id="262" r:id="rId9"/>
    <p:sldId id="261" r:id="rId10"/>
    <p:sldId id="267" r:id="rId11"/>
    <p:sldId id="269" r:id="rId12"/>
    <p:sldId id="268" r:id="rId13"/>
    <p:sldId id="278" r:id="rId14"/>
    <p:sldId id="270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EF05-0C6A-46AE-AA95-2293D3FB186C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0956-5D69-4E8A-B1C0-B9A98E1227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9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95A67-2869-4D78-A886-AF0B81BA4D1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D0956-5D69-4E8A-B1C0-B9A98E12272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95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>
              <a:defRPr/>
            </a:pPr>
            <a:fld id="{F0DB269A-4B52-44C4-BEA9-3DF655676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9F528-C81C-4D6B-A104-BDAA86B80E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7A3D-EEEB-405B-9BE0-AA5348D0B6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92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86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69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FABA6F4-76C2-4525-B124-F3F470FCFA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8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89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8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10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58129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>
              <a:defRPr/>
            </a:pPr>
            <a:fld id="{CF634461-B00F-4885-9B7B-0D16AE6B9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00D9C-1B41-4833-A9A1-11C2420AFD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A47E7-B568-48FB-ACDF-69954899B9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602AE4B-7339-49FB-A2CB-CDCDF9FA0E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DB8B-57C3-4562-9D31-FDCE509D4A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B2E7BFA-1965-4EE3-A222-C0D1104B35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43DAB47-ED0F-4D67-AD42-34065CD402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7CED3-D0C3-42E2-95ED-C1B71A27B1EA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1" r:id="rId12"/>
    <p:sldLayoutId id="2147483662" r:id="rId13"/>
    <p:sldLayoutId id="2147483663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i="0" u="none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7CED3-D0C3-42E2-95ED-C1B71A27B1EA}" type="slidenum">
              <a:rPr lang="en-US" altLang="en-US" smtClean="0">
                <a:latin typeface=".VnTim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89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PHÂN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216924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798962"/>
            <a:ext cx="9134477" cy="311211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4293096"/>
            <a:ext cx="2555402" cy="2706526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40" y="4077073"/>
            <a:ext cx="3140228" cy="2884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4301460"/>
            <a:ext cx="1512662" cy="26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97153"/>
            <a:ext cx="1512662" cy="21789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99988" y="188640"/>
            <a:ext cx="1207859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IV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812008"/>
            <a:ext cx="7451050" cy="19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444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1" y="260648"/>
            <a:ext cx="8568953" cy="5517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8179152" y="2636912"/>
                <a:ext cx="43712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52" y="2636912"/>
                <a:ext cx="437128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184232" y="5129808"/>
                <a:ext cx="432048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5129808"/>
                <a:ext cx="432048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079776" y="5129808"/>
                <a:ext cx="504056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5129808"/>
                <a:ext cx="504056" cy="648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3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894"/>
            <a:ext cx="9144000" cy="5142857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3692212" y="2804485"/>
            <a:ext cx="4310966" cy="108491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60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lang="zh-CN" altLang="en-US" sz="60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928254" y="3699148"/>
            <a:ext cx="5360122" cy="14811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phân số bất kì rồi yêu cầu bạn nêu cách đọc, sau đó chỉ ra tử số, mẫu số của phân số này. (Đổi vai)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216924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798962"/>
            <a:ext cx="9134477" cy="311211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4293096"/>
            <a:ext cx="2555402" cy="2706526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40" y="4077073"/>
            <a:ext cx="3140228" cy="2884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4301460"/>
            <a:ext cx="1512662" cy="26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97153"/>
            <a:ext cx="1512662" cy="2178939"/>
          </a:xfrm>
          <a:prstGeom prst="rect">
            <a:avLst/>
          </a:prstGeom>
        </p:spPr>
      </p:pic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812008"/>
            <a:ext cx="7451050" cy="19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014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89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87889" y="626548"/>
            <a:ext cx="2051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30106" y="1149768"/>
            <a:ext cx="20510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văn bản, phim hoạt hình, Phim hoạt hình, hình mẫu&#10;&#10;Mô tả được tạo tự động">
            <a:extLst>
              <a:ext uri="{FF2B5EF4-FFF2-40B4-BE49-F238E27FC236}">
                <a16:creationId xmlns:a16="http://schemas.microsoft.com/office/drawing/2014/main" id="{0F08739B-B1ED-D197-899E-E9634934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62" y="2171998"/>
            <a:ext cx="850594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894"/>
            <a:ext cx="9144000" cy="5142857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3692212" y="2804486"/>
            <a:ext cx="4310966" cy="475513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spcBef>
                <a:spcPts val="375"/>
              </a:spcBef>
              <a:defRPr/>
            </a:pPr>
            <a:r>
              <a:rPr lang="en-US" altLang="zh-CN" sz="24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24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398745" y="3250568"/>
            <a:ext cx="5962262" cy="213436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vi-VN" altLang="vi-VN" sz="2800">
                <a:solidFill>
                  <a:srgbClr val="002060"/>
                </a:solidFill>
                <a:latin typeface="+mj-lt"/>
                <a:sym typeface="+mn-ea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nhận biết về phân số, về tử số và mẫu số.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Đọc, viết phân số.</a:t>
            </a:r>
            <a:endParaRPr lang="en-SG" alt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900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481709"/>
            <a:ext cx="9134477" cy="3429366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3789040"/>
            <a:ext cx="2555402" cy="321058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712" y="3861285"/>
            <a:ext cx="3140228" cy="3131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3596399"/>
            <a:ext cx="1512662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437113"/>
            <a:ext cx="1512662" cy="25389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99988" y="188640"/>
            <a:ext cx="1207859" cy="12241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678243"/>
            <a:ext cx="7451050" cy="1803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02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476672"/>
            <a:ext cx="7344816" cy="165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62" y="2128179"/>
            <a:ext cx="1674203" cy="1493323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166567"/>
            <a:ext cx="5616624" cy="138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549493"/>
            <a:ext cx="2520280" cy="1570424"/>
          </a:xfrm>
          <a:prstGeom prst="rect">
            <a:avLst/>
          </a:prstGeom>
        </p:spPr>
      </p:pic>
      <p:pic>
        <p:nvPicPr>
          <p:cNvPr id="1038" name="Picture 14" descr="C:\Users\pc\OneDrive\Hình ảnh\Ảnh chụp màn hình\2023-08-12 (6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621501"/>
            <a:ext cx="3390934" cy="14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03513" y="5445224"/>
            <a:ext cx="8568951" cy="8648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400" dirty="0">
                <a:solidFill>
                  <a:srgbClr val="FF0000"/>
                </a:solidFill>
              </a:rPr>
              <a:t>Mỗi phân số có tử số và mẫu số. Tử số là số tự nhiên viết trên gạch ngang. Mẫu số là số tự nhiên khác 0 viết dưới gạch ngang.</a:t>
            </a:r>
          </a:p>
        </p:txBody>
      </p:sp>
    </p:spTree>
    <p:extLst>
      <p:ext uri="{BB962C8B-B14F-4D97-AF65-F5344CB8AC3E}">
        <p14:creationId xmlns:p14="http://schemas.microsoft.com/office/powerpoint/2010/main" val="30332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93" y="216924"/>
            <a:ext cx="9134477" cy="6164404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93" y="3798962"/>
            <a:ext cx="9134477" cy="311211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3377550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37695" y="1173527"/>
            <a:ext cx="203775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362164" y="205135"/>
            <a:ext cx="1028662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1891660" y="4293096"/>
            <a:ext cx="2555402" cy="2706526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40" y="4077073"/>
            <a:ext cx="3140228" cy="2884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8980870" y="4301460"/>
            <a:ext cx="1512662" cy="2691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302070" y="4797153"/>
            <a:ext cx="1512662" cy="21789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299988" y="188640"/>
            <a:ext cx="1207859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III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2366905" y="1812008"/>
            <a:ext cx="7451050" cy="190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12700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828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c\OneDrive\Hình ảnh\Ảnh chụp màn hình\2023-08-12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002484"/>
            <a:ext cx="8568952" cy="24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1703513" y="3847225"/>
            <a:ext cx="2808311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         Viết:          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Đọc: Bốn phần sáu.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87688" y="3861049"/>
                <a:ext cx="402674" cy="66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8" y="3861049"/>
                <a:ext cx="402674" cy="669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590450" y="3857653"/>
            <a:ext cx="2585670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         Viết:          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Đọc: Hai phần ba.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48129" y="3865111"/>
            <a:ext cx="2808311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         Viết:          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</a:rPr>
              <a:t>Đọc: Bảy phần tư.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941410" y="3896388"/>
                <a:ext cx="40267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10" y="3896388"/>
                <a:ext cx="402674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616280" y="3861049"/>
                <a:ext cx="402674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3861049"/>
                <a:ext cx="402674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6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3" name="Picture 2" descr="C:\Users\pc\OneDrive\Hình ảnh\Ảnh chụp màn hình\2023-08-12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8641"/>
            <a:ext cx="8615037" cy="52120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15680" y="2636912"/>
            <a:ext cx="25922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Hai phần bảy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6160" y="1844824"/>
            <a:ext cx="25922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Năm phần sáu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27476" y="4149080"/>
            <a:ext cx="259228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Tám phần mười một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931332" y="3429000"/>
                <a:ext cx="1296144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332" y="3429000"/>
                <a:ext cx="1296144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240016" y="2636912"/>
                <a:ext cx="1296144" cy="7920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2636912"/>
                <a:ext cx="1296144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240016" y="3429000"/>
                <a:ext cx="1296144" cy="648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vi-VN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429000"/>
                <a:ext cx="1296144" cy="648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240016" y="4149080"/>
                <a:ext cx="1296144" cy="1008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4149080"/>
                <a:ext cx="1296144" cy="1008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3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318&quot;&gt;&lt;object type=&quot;3&quot; unique_id=&quot;10386&quot;&gt;&lt;property id=&quot;20148&quot; value=&quot;5&quot;/&gt;&lt;property id=&quot;20300&quot; value=&quot;Slide 2&quot;/&gt;&lt;property id=&quot;20307&quot; value=&quot;258&quot;/&gt;&lt;/object&gt;&lt;object type=&quot;3&quot; unique_id=&quot;10387&quot;&gt;&lt;property id=&quot;20148&quot; value=&quot;5&quot;/&gt;&lt;property id=&quot;20300&quot; value=&quot;Slide 3&quot;/&gt;&lt;property id=&quot;20307&quot; value=&quot;259&quot;/&gt;&lt;/object&gt;&lt;object type=&quot;3&quot; unique_id=&quot;10433&quot;&gt;&lt;property id=&quot;20148&quot; value=&quot;5&quot;/&gt;&lt;property id=&quot;20300&quot; value=&quot;Slide 1&quot;/&gt;&lt;property id=&quot;20307&quot; value=&quot;260&quot;/&gt;&lt;/object&gt;&lt;object type=&quot;3&quot; unique_id=&quot;10460&quot;&gt;&lt;property id=&quot;20148&quot; value=&quot;5&quot;/&gt;&lt;property id=&quot;20300&quot; value=&quot;Slide 7&quot;/&gt;&lt;property id=&quot;20307&quot; value=&quot;261&quot;/&gt;&lt;/object&gt;&lt;object type=&quot;3&quot; unique_id=&quot;10474&quot;&gt;&lt;property id=&quot;20148&quot; value=&quot;5&quot;/&gt;&lt;property id=&quot;20300&quot; value=&quot;Slide 6&quot;/&gt;&lt;property id=&quot;20307&quot; value=&quot;262&quot;/&gt;&lt;/object&gt;&lt;object type=&quot;3&quot; unique_id=&quot;10489&quot;&gt;&lt;property id=&quot;20148&quot; value=&quot;5&quot;/&gt;&lt;property id=&quot;20300&quot; value=&quot;Slide 5&quot;/&gt;&lt;property id=&quot;20307&quot; value=&quot;263&quot;/&gt;&lt;/object&gt;&lt;object type=&quot;3&quot; unique_id=&quot;10506&quot;&gt;&lt;property id=&quot;20148&quot; value=&quot;5&quot;/&gt;&lt;property id=&quot;20300&quot; value=&quot;Slide 4&quot;/&gt;&lt;property id=&quot;20307&quot; value=&quot;264&quot;/&gt;&lt;/object&gt;&lt;object type=&quot;3&quot; unique_id=&quot;10633&quot;&gt;&lt;property id=&quot;20148&quot; value=&quot;5&quot;/&gt;&lt;property id=&quot;20300&quot; value=&quot;Slide 8&quot;/&gt;&lt;property id=&quot;20307&quot; value=&quot;267&quot;/&gt;&lt;/object&gt;&lt;object type=&quot;3&quot; unique_id=&quot;10634&quot;&gt;&lt;property id=&quot;20148&quot; value=&quot;5&quot;/&gt;&lt;property id=&quot;20300&quot; value=&quot;Slide 9&quot;/&gt;&lt;property id=&quot;20307&quot; value=&quot;269&quot;/&gt;&lt;/object&gt;&lt;object type=&quot;3&quot; unique_id=&quot;10635&quot;&gt;&lt;property id=&quot;20148&quot; value=&quot;5&quot;/&gt;&lt;property id=&quot;20300&quot; value=&quot;Slide 10&quot;/&gt;&lt;property id=&quot;20307&quot; value=&quot;268&quot;/&gt;&lt;/object&gt;&lt;object type=&quot;3&quot; unique_id=&quot;10820&quot;&gt;&lt;property id=&quot;20148&quot; value=&quot;5&quot;/&gt;&lt;property id=&quot;20300&quot; value=&quot;Slide 11&quot;/&gt;&lt;property id=&quot;20307&quot; value=&quot;270&quot;/&gt;&lt;/object&gt;&lt;/object&gt;&lt;object type=&quot;8&quot; unique_id=&quot;1032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182</Words>
  <Application>Microsoft Office PowerPoint</Application>
  <PresentationFormat>Widescreen</PresentationFormat>
  <Paragraphs>46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Cambria Math</vt:lpstr>
      <vt:lpstr>Century Schoolbook</vt:lpstr>
      <vt:lpstr>Fujiyama</vt:lpstr>
      <vt:lpstr>Tahoma</vt:lpstr>
      <vt:lpstr>Times New Roman</vt:lpstr>
      <vt:lpstr>UTM HelvetIns</vt:lpstr>
      <vt:lpstr>Verdana</vt:lpstr>
      <vt:lpstr>Wingdings</vt:lpstr>
      <vt:lpstr>Wingdings 2</vt:lpstr>
      <vt:lpstr>字魂105号-简雅黑</vt:lpstr>
      <vt:lpstr>方正少儿简体</vt:lpstr>
      <vt:lpstr>Oriel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2023-08-07T13:12:55Z</dcterms:created>
  <dcterms:modified xsi:type="dcterms:W3CDTF">2024-04-09T03:05:29Z</dcterms:modified>
</cp:coreProperties>
</file>