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66" r:id="rId5"/>
    <p:sldId id="257" r:id="rId6"/>
    <p:sldId id="263" r:id="rId7"/>
    <p:sldId id="260" r:id="rId8"/>
    <p:sldId id="259" r:id="rId9"/>
    <p:sldId id="258" r:id="rId10"/>
    <p:sldId id="261" r:id="rId11"/>
    <p:sldId id="264" r:id="rId12"/>
    <p:sldId id="262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48D29-9F51-4466-BEEB-63717B62016F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FA1968-49C4-41B5-9B3F-27F8F84B9534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6 : 1</a:t>
          </a:r>
        </a:p>
      </dgm:t>
    </dgm:pt>
    <dgm:pt modelId="{E02046A3-5C44-44B3-AC18-D42D686FD490}" type="parTrans" cxnId="{56419CF3-5E95-4460-B48F-9D634DAB679C}">
      <dgm:prSet/>
      <dgm:spPr/>
      <dgm:t>
        <a:bodyPr/>
        <a:lstStyle/>
        <a:p>
          <a:endParaRPr lang="en-US"/>
        </a:p>
      </dgm:t>
    </dgm:pt>
    <dgm:pt modelId="{ACE7D017-2D67-4B03-B2F8-B787B699C2BD}" type="sibTrans" cxnId="{56419CF3-5E95-4460-B48F-9D634DAB679C}">
      <dgm:prSet/>
      <dgm:spPr/>
      <dgm:t>
        <a:bodyPr/>
        <a:lstStyle/>
        <a:p>
          <a:endParaRPr lang="en-US"/>
        </a:p>
      </dgm:t>
    </dgm:pt>
    <dgm:pt modelId="{64374ED5-2023-464E-80FE-87F12892120D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5 : 9</a:t>
          </a:r>
        </a:p>
      </dgm:t>
    </dgm:pt>
    <dgm:pt modelId="{2AC5955A-2C69-43AF-8F0E-2D1D8E4AEC71}" type="parTrans" cxnId="{56DCFF9C-C908-4DC8-9D5F-51E801202E9B}">
      <dgm:prSet/>
      <dgm:spPr/>
      <dgm:t>
        <a:bodyPr/>
        <a:lstStyle/>
        <a:p>
          <a:endParaRPr lang="en-US"/>
        </a:p>
      </dgm:t>
    </dgm:pt>
    <dgm:pt modelId="{F8E9B87F-4FFB-4191-860E-817CA72699CE}" type="sibTrans" cxnId="{56DCFF9C-C908-4DC8-9D5F-51E801202E9B}">
      <dgm:prSet/>
      <dgm:spPr/>
      <dgm:t>
        <a:bodyPr/>
        <a:lstStyle/>
        <a:p>
          <a:endParaRPr lang="en-US"/>
        </a:p>
      </dgm:t>
    </dgm:pt>
    <dgm:pt modelId="{D8338F21-10CE-461E-A647-35AAAB33FD72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4 : 13</a:t>
          </a:r>
        </a:p>
      </dgm:t>
    </dgm:pt>
    <dgm:pt modelId="{BD78FE10-C554-44E4-BA27-7FC2BD887BAC}" type="parTrans" cxnId="{B6D3ED9D-E526-4DF2-BF0D-07C0822936CC}">
      <dgm:prSet/>
      <dgm:spPr/>
      <dgm:t>
        <a:bodyPr/>
        <a:lstStyle/>
        <a:p>
          <a:endParaRPr lang="en-US"/>
        </a:p>
      </dgm:t>
    </dgm:pt>
    <dgm:pt modelId="{821F24E5-2F50-453D-9B05-2DB6D1D689B1}" type="sibTrans" cxnId="{B6D3ED9D-E526-4DF2-BF0D-07C0822936CC}">
      <dgm:prSet/>
      <dgm:spPr/>
      <dgm:t>
        <a:bodyPr/>
        <a:lstStyle/>
        <a:p>
          <a:endParaRPr lang="en-US"/>
        </a:p>
      </dgm:t>
    </dgm:pt>
    <dgm:pt modelId="{602CF49E-EF3F-4A63-AD38-8DAEFD32353F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7 : 3</a:t>
          </a:r>
        </a:p>
      </dgm:t>
    </dgm:pt>
    <dgm:pt modelId="{FAB12507-685A-413E-95C3-2BCC49391EE9}" type="parTrans" cxnId="{3D20CFA6-EB20-442A-9557-32206037FAD8}">
      <dgm:prSet/>
      <dgm:spPr/>
      <dgm:t>
        <a:bodyPr/>
        <a:lstStyle/>
        <a:p>
          <a:endParaRPr lang="en-US"/>
        </a:p>
      </dgm:t>
    </dgm:pt>
    <dgm:pt modelId="{C19A62E3-4FDA-4724-9006-5A1DE5EA36DD}" type="sibTrans" cxnId="{3D20CFA6-EB20-442A-9557-32206037FAD8}">
      <dgm:prSet/>
      <dgm:spPr/>
      <dgm:t>
        <a:bodyPr/>
        <a:lstStyle/>
        <a:p>
          <a:endParaRPr lang="en-US"/>
        </a:p>
      </dgm:t>
    </dgm:pt>
    <dgm:pt modelId="{B3668CC7-34CE-4F94-A301-D6AA38C163F7}" type="pres">
      <dgm:prSet presAssocID="{CF048D29-9F51-4466-BEEB-63717B6201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2F2A06-F4FB-4103-BAC7-D4C2F610BC26}" type="pres">
      <dgm:prSet presAssocID="{4CFA1968-49C4-41B5-9B3F-27F8F84B9534}" presName="linNode" presStyleCnt="0"/>
      <dgm:spPr/>
    </dgm:pt>
    <dgm:pt modelId="{6747CCEE-2F45-4163-9F3D-44C4BEFEF122}" type="pres">
      <dgm:prSet presAssocID="{4CFA1968-49C4-41B5-9B3F-27F8F84B9534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863BB-E5EA-4DB2-898F-9D65F03F6010}" type="pres">
      <dgm:prSet presAssocID="{4CFA1968-49C4-41B5-9B3F-27F8F84B9534}" presName="childShp" presStyleLbl="bgAccFollowNode1" presStyleIdx="0" presStyleCnt="4">
        <dgm:presLayoutVars>
          <dgm:bulletEnabled val="1"/>
        </dgm:presLayoutVars>
      </dgm:prSet>
      <dgm:spPr/>
    </dgm:pt>
    <dgm:pt modelId="{620A70D9-5F2B-4E93-9187-21021FEF85EF}" type="pres">
      <dgm:prSet presAssocID="{ACE7D017-2D67-4B03-B2F8-B787B699C2BD}" presName="spacing" presStyleCnt="0"/>
      <dgm:spPr/>
    </dgm:pt>
    <dgm:pt modelId="{C59A9095-1A97-4491-92F4-65EF3ACD67A4}" type="pres">
      <dgm:prSet presAssocID="{64374ED5-2023-464E-80FE-87F12892120D}" presName="linNode" presStyleCnt="0"/>
      <dgm:spPr/>
    </dgm:pt>
    <dgm:pt modelId="{F494B855-DC8C-4B22-8F5F-9A16093FB4DA}" type="pres">
      <dgm:prSet presAssocID="{64374ED5-2023-464E-80FE-87F12892120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C7D24-8607-4804-A98C-1E87605DE0D5}" type="pres">
      <dgm:prSet presAssocID="{64374ED5-2023-464E-80FE-87F12892120D}" presName="childShp" presStyleLbl="bgAccFollowNode1" presStyleIdx="1" presStyleCnt="4">
        <dgm:presLayoutVars>
          <dgm:bulletEnabled val="1"/>
        </dgm:presLayoutVars>
      </dgm:prSet>
      <dgm:spPr/>
    </dgm:pt>
    <dgm:pt modelId="{20D2EC35-F681-4381-8047-E2C071ED4A85}" type="pres">
      <dgm:prSet presAssocID="{F8E9B87F-4FFB-4191-860E-817CA72699CE}" presName="spacing" presStyleCnt="0"/>
      <dgm:spPr/>
    </dgm:pt>
    <dgm:pt modelId="{C08260DF-6D2B-4E96-A457-A17BEFCD3FD2}" type="pres">
      <dgm:prSet presAssocID="{602CF49E-EF3F-4A63-AD38-8DAEFD32353F}" presName="linNode" presStyleCnt="0"/>
      <dgm:spPr/>
    </dgm:pt>
    <dgm:pt modelId="{F2ECEB8B-DA37-4B9B-A634-FE57FA79C041}" type="pres">
      <dgm:prSet presAssocID="{602CF49E-EF3F-4A63-AD38-8DAEFD32353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DA093-4FFE-4516-980B-2FB6B3CE5F4F}" type="pres">
      <dgm:prSet presAssocID="{602CF49E-EF3F-4A63-AD38-8DAEFD32353F}" presName="childShp" presStyleLbl="bgAccFollowNode1" presStyleIdx="2" presStyleCnt="4">
        <dgm:presLayoutVars>
          <dgm:bulletEnabled val="1"/>
        </dgm:presLayoutVars>
      </dgm:prSet>
      <dgm:spPr/>
    </dgm:pt>
    <dgm:pt modelId="{88CB1C8B-8285-44C1-92D7-F3DB39FEE271}" type="pres">
      <dgm:prSet presAssocID="{C19A62E3-4FDA-4724-9006-5A1DE5EA36DD}" presName="spacing" presStyleCnt="0"/>
      <dgm:spPr/>
    </dgm:pt>
    <dgm:pt modelId="{379C2297-6BDF-4D88-A19D-819D4216FB57}" type="pres">
      <dgm:prSet presAssocID="{D8338F21-10CE-461E-A647-35AAAB33FD72}" presName="linNode" presStyleCnt="0"/>
      <dgm:spPr/>
    </dgm:pt>
    <dgm:pt modelId="{CE2507B4-FE20-4231-992F-3FED46B5A610}" type="pres">
      <dgm:prSet presAssocID="{D8338F21-10CE-461E-A647-35AAAB33FD7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A3E89-7E40-4B4E-8740-BE0D3EF3F032}" type="pres">
      <dgm:prSet presAssocID="{D8338F21-10CE-461E-A647-35AAAB33FD72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56DCFF9C-C908-4DC8-9D5F-51E801202E9B}" srcId="{CF048D29-9F51-4466-BEEB-63717B62016F}" destId="{64374ED5-2023-464E-80FE-87F12892120D}" srcOrd="1" destOrd="0" parTransId="{2AC5955A-2C69-43AF-8F0E-2D1D8E4AEC71}" sibTransId="{F8E9B87F-4FFB-4191-860E-817CA72699CE}"/>
    <dgm:cxn modelId="{58C63097-B04F-4D6D-A87C-E5AC8C37141B}" type="presOf" srcId="{602CF49E-EF3F-4A63-AD38-8DAEFD32353F}" destId="{F2ECEB8B-DA37-4B9B-A634-FE57FA79C041}" srcOrd="0" destOrd="0" presId="urn:microsoft.com/office/officeart/2005/8/layout/vList6"/>
    <dgm:cxn modelId="{14B65630-6646-4B11-9FA0-66C4FD707048}" type="presOf" srcId="{64374ED5-2023-464E-80FE-87F12892120D}" destId="{F494B855-DC8C-4B22-8F5F-9A16093FB4DA}" srcOrd="0" destOrd="0" presId="urn:microsoft.com/office/officeart/2005/8/layout/vList6"/>
    <dgm:cxn modelId="{D744A9FC-0A21-4675-92B5-69EF99F28FF7}" type="presOf" srcId="{D8338F21-10CE-461E-A647-35AAAB33FD72}" destId="{CE2507B4-FE20-4231-992F-3FED46B5A610}" srcOrd="0" destOrd="0" presId="urn:microsoft.com/office/officeart/2005/8/layout/vList6"/>
    <dgm:cxn modelId="{5736854B-86B9-43E8-B6FE-D6483D7A69C8}" type="presOf" srcId="{4CFA1968-49C4-41B5-9B3F-27F8F84B9534}" destId="{6747CCEE-2F45-4163-9F3D-44C4BEFEF122}" srcOrd="0" destOrd="0" presId="urn:microsoft.com/office/officeart/2005/8/layout/vList6"/>
    <dgm:cxn modelId="{B6D3ED9D-E526-4DF2-BF0D-07C0822936CC}" srcId="{CF048D29-9F51-4466-BEEB-63717B62016F}" destId="{D8338F21-10CE-461E-A647-35AAAB33FD72}" srcOrd="3" destOrd="0" parTransId="{BD78FE10-C554-44E4-BA27-7FC2BD887BAC}" sibTransId="{821F24E5-2F50-453D-9B05-2DB6D1D689B1}"/>
    <dgm:cxn modelId="{56419CF3-5E95-4460-B48F-9D634DAB679C}" srcId="{CF048D29-9F51-4466-BEEB-63717B62016F}" destId="{4CFA1968-49C4-41B5-9B3F-27F8F84B9534}" srcOrd="0" destOrd="0" parTransId="{E02046A3-5C44-44B3-AC18-D42D686FD490}" sibTransId="{ACE7D017-2D67-4B03-B2F8-B787B699C2BD}"/>
    <dgm:cxn modelId="{A4387E53-7185-4832-80C2-1C6432250D76}" type="presOf" srcId="{CF048D29-9F51-4466-BEEB-63717B62016F}" destId="{B3668CC7-34CE-4F94-A301-D6AA38C163F7}" srcOrd="0" destOrd="0" presId="urn:microsoft.com/office/officeart/2005/8/layout/vList6"/>
    <dgm:cxn modelId="{3D20CFA6-EB20-442A-9557-32206037FAD8}" srcId="{CF048D29-9F51-4466-BEEB-63717B62016F}" destId="{602CF49E-EF3F-4A63-AD38-8DAEFD32353F}" srcOrd="2" destOrd="0" parTransId="{FAB12507-685A-413E-95C3-2BCC49391EE9}" sibTransId="{C19A62E3-4FDA-4724-9006-5A1DE5EA36DD}"/>
    <dgm:cxn modelId="{7ED34A9C-C4A7-4DA8-9D1B-489F44CD0904}" type="presParOf" srcId="{B3668CC7-34CE-4F94-A301-D6AA38C163F7}" destId="{C22F2A06-F4FB-4103-BAC7-D4C2F610BC26}" srcOrd="0" destOrd="0" presId="urn:microsoft.com/office/officeart/2005/8/layout/vList6"/>
    <dgm:cxn modelId="{4DC34B64-5E7D-43E2-81F1-A435EE8192D8}" type="presParOf" srcId="{C22F2A06-F4FB-4103-BAC7-D4C2F610BC26}" destId="{6747CCEE-2F45-4163-9F3D-44C4BEFEF122}" srcOrd="0" destOrd="0" presId="urn:microsoft.com/office/officeart/2005/8/layout/vList6"/>
    <dgm:cxn modelId="{F6CAC91A-2FEB-4EF4-9BB6-349ED8E0BC2B}" type="presParOf" srcId="{C22F2A06-F4FB-4103-BAC7-D4C2F610BC26}" destId="{A6F863BB-E5EA-4DB2-898F-9D65F03F6010}" srcOrd="1" destOrd="0" presId="urn:microsoft.com/office/officeart/2005/8/layout/vList6"/>
    <dgm:cxn modelId="{BE342284-3828-4CAB-826C-9DFDCCBB6B75}" type="presParOf" srcId="{B3668CC7-34CE-4F94-A301-D6AA38C163F7}" destId="{620A70D9-5F2B-4E93-9187-21021FEF85EF}" srcOrd="1" destOrd="0" presId="urn:microsoft.com/office/officeart/2005/8/layout/vList6"/>
    <dgm:cxn modelId="{D4EA8CD6-9D71-4137-A9B4-763FF65066B2}" type="presParOf" srcId="{B3668CC7-34CE-4F94-A301-D6AA38C163F7}" destId="{C59A9095-1A97-4491-92F4-65EF3ACD67A4}" srcOrd="2" destOrd="0" presId="urn:microsoft.com/office/officeart/2005/8/layout/vList6"/>
    <dgm:cxn modelId="{FA079510-439F-4541-95F5-AF6054EECEE9}" type="presParOf" srcId="{C59A9095-1A97-4491-92F4-65EF3ACD67A4}" destId="{F494B855-DC8C-4B22-8F5F-9A16093FB4DA}" srcOrd="0" destOrd="0" presId="urn:microsoft.com/office/officeart/2005/8/layout/vList6"/>
    <dgm:cxn modelId="{5135B723-368B-4430-89E8-A64968018B19}" type="presParOf" srcId="{C59A9095-1A97-4491-92F4-65EF3ACD67A4}" destId="{1C4C7D24-8607-4804-A98C-1E87605DE0D5}" srcOrd="1" destOrd="0" presId="urn:microsoft.com/office/officeart/2005/8/layout/vList6"/>
    <dgm:cxn modelId="{44AF17BB-B19A-455E-95CC-1275D76DBDC4}" type="presParOf" srcId="{B3668CC7-34CE-4F94-A301-D6AA38C163F7}" destId="{20D2EC35-F681-4381-8047-E2C071ED4A85}" srcOrd="3" destOrd="0" presId="urn:microsoft.com/office/officeart/2005/8/layout/vList6"/>
    <dgm:cxn modelId="{24477254-EC66-4851-BC9C-1FCE88ECCBA2}" type="presParOf" srcId="{B3668CC7-34CE-4F94-A301-D6AA38C163F7}" destId="{C08260DF-6D2B-4E96-A457-A17BEFCD3FD2}" srcOrd="4" destOrd="0" presId="urn:microsoft.com/office/officeart/2005/8/layout/vList6"/>
    <dgm:cxn modelId="{C0BF4CED-4021-4588-9761-9969E3659679}" type="presParOf" srcId="{C08260DF-6D2B-4E96-A457-A17BEFCD3FD2}" destId="{F2ECEB8B-DA37-4B9B-A634-FE57FA79C041}" srcOrd="0" destOrd="0" presId="urn:microsoft.com/office/officeart/2005/8/layout/vList6"/>
    <dgm:cxn modelId="{0830909E-93A3-44FE-9B25-6D27D7C60C4F}" type="presParOf" srcId="{C08260DF-6D2B-4E96-A457-A17BEFCD3FD2}" destId="{FE9DA093-4FFE-4516-980B-2FB6B3CE5F4F}" srcOrd="1" destOrd="0" presId="urn:microsoft.com/office/officeart/2005/8/layout/vList6"/>
    <dgm:cxn modelId="{2FA2A2B8-D434-4988-B854-2D9643519C1B}" type="presParOf" srcId="{B3668CC7-34CE-4F94-A301-D6AA38C163F7}" destId="{88CB1C8B-8285-44C1-92D7-F3DB39FEE271}" srcOrd="5" destOrd="0" presId="urn:microsoft.com/office/officeart/2005/8/layout/vList6"/>
    <dgm:cxn modelId="{55FF0F56-2273-4E41-8C56-8C0598A95530}" type="presParOf" srcId="{B3668CC7-34CE-4F94-A301-D6AA38C163F7}" destId="{379C2297-6BDF-4D88-A19D-819D4216FB57}" srcOrd="6" destOrd="0" presId="urn:microsoft.com/office/officeart/2005/8/layout/vList6"/>
    <dgm:cxn modelId="{4C0ED34B-F421-46BF-B2A1-C655202F4879}" type="presParOf" srcId="{379C2297-6BDF-4D88-A19D-819D4216FB57}" destId="{CE2507B4-FE20-4231-992F-3FED46B5A610}" srcOrd="0" destOrd="0" presId="urn:microsoft.com/office/officeart/2005/8/layout/vList6"/>
    <dgm:cxn modelId="{5D1EAE1F-35E7-4F8A-BF08-2FA3A9D17E5C}" type="presParOf" srcId="{379C2297-6BDF-4D88-A19D-819D4216FB57}" destId="{DF2A3E89-7E40-4B4E-8740-BE0D3EF3F0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863BB-E5EA-4DB2-898F-9D65F03F6010}">
      <dsp:nvSpPr>
        <dsp:cNvPr id="0" name=""/>
        <dsp:cNvSpPr/>
      </dsp:nvSpPr>
      <dsp:spPr>
        <a:xfrm>
          <a:off x="2353627" y="1409"/>
          <a:ext cx="3530441" cy="1117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7CCEE-2F45-4163-9F3D-44C4BEFEF122}">
      <dsp:nvSpPr>
        <dsp:cNvPr id="0" name=""/>
        <dsp:cNvSpPr/>
      </dsp:nvSpPr>
      <dsp:spPr>
        <a:xfrm>
          <a:off x="0" y="1409"/>
          <a:ext cx="2353627" cy="11179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: 1</a:t>
          </a:r>
        </a:p>
      </dsp:txBody>
      <dsp:txXfrm>
        <a:off x="54575" y="55984"/>
        <a:ext cx="2244477" cy="1008828"/>
      </dsp:txXfrm>
    </dsp:sp>
    <dsp:sp modelId="{1C4C7D24-8607-4804-A98C-1E87605DE0D5}">
      <dsp:nvSpPr>
        <dsp:cNvPr id="0" name=""/>
        <dsp:cNvSpPr/>
      </dsp:nvSpPr>
      <dsp:spPr>
        <a:xfrm>
          <a:off x="2353627" y="1231185"/>
          <a:ext cx="3530441" cy="1117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4B855-DC8C-4B22-8F5F-9A16093FB4DA}">
      <dsp:nvSpPr>
        <dsp:cNvPr id="0" name=""/>
        <dsp:cNvSpPr/>
      </dsp:nvSpPr>
      <dsp:spPr>
        <a:xfrm>
          <a:off x="0" y="1231185"/>
          <a:ext cx="2353627" cy="1117978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 : 9</a:t>
          </a:r>
        </a:p>
      </dsp:txBody>
      <dsp:txXfrm>
        <a:off x="54575" y="1285760"/>
        <a:ext cx="2244477" cy="1008828"/>
      </dsp:txXfrm>
    </dsp:sp>
    <dsp:sp modelId="{FE9DA093-4FFE-4516-980B-2FB6B3CE5F4F}">
      <dsp:nvSpPr>
        <dsp:cNvPr id="0" name=""/>
        <dsp:cNvSpPr/>
      </dsp:nvSpPr>
      <dsp:spPr>
        <a:xfrm>
          <a:off x="2353627" y="2460960"/>
          <a:ext cx="3530441" cy="1117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CEB8B-DA37-4B9B-A634-FE57FA79C041}">
      <dsp:nvSpPr>
        <dsp:cNvPr id="0" name=""/>
        <dsp:cNvSpPr/>
      </dsp:nvSpPr>
      <dsp:spPr>
        <a:xfrm>
          <a:off x="0" y="2460960"/>
          <a:ext cx="2353627" cy="1117978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 : 3</a:t>
          </a:r>
        </a:p>
      </dsp:txBody>
      <dsp:txXfrm>
        <a:off x="54575" y="2515535"/>
        <a:ext cx="2244477" cy="1008828"/>
      </dsp:txXfrm>
    </dsp:sp>
    <dsp:sp modelId="{DF2A3E89-7E40-4B4E-8740-BE0D3EF3F032}">
      <dsp:nvSpPr>
        <dsp:cNvPr id="0" name=""/>
        <dsp:cNvSpPr/>
      </dsp:nvSpPr>
      <dsp:spPr>
        <a:xfrm>
          <a:off x="2353627" y="3690736"/>
          <a:ext cx="3530441" cy="1117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507B4-FE20-4231-992F-3FED46B5A610}">
      <dsp:nvSpPr>
        <dsp:cNvPr id="0" name=""/>
        <dsp:cNvSpPr/>
      </dsp:nvSpPr>
      <dsp:spPr>
        <a:xfrm>
          <a:off x="0" y="3690736"/>
          <a:ext cx="2353627" cy="111797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: 13</a:t>
          </a:r>
        </a:p>
      </dsp:txBody>
      <dsp:txXfrm>
        <a:off x="54575" y="3745311"/>
        <a:ext cx="2244477" cy="1008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2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1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7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5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1228-EFDB-4CD5-BCBF-64B771A16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B000-C437-4E8C-B5EE-4D951CFD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92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7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tia số hoàn chỉnh: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38" y="2613791"/>
            <a:ext cx="10085800" cy="14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50018"/>
            <a:ext cx="10515600" cy="1325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050" name="Picture 2" descr="Kiến thức của 12 năm học, thật sự không thể áp dụng vào cuộc sống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19" y="1475581"/>
            <a:ext cx="8386762" cy="50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4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55032" y="3540722"/>
            <a:ext cx="624551" cy="4525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FAEE67-9445-49FB-9FCB-5C76AEE32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8" b="1"/>
          <a:stretch/>
        </p:blipFill>
        <p:spPr>
          <a:xfrm>
            <a:off x="1039248" y="2348563"/>
            <a:ext cx="9827675" cy="2626769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C4B41092-24C7-4B4A-B409-2914662F01FB}"/>
              </a:ext>
            </a:extLst>
          </p:cNvPr>
          <p:cNvSpPr/>
          <p:nvPr/>
        </p:nvSpPr>
        <p:spPr>
          <a:xfrm>
            <a:off x="7842879" y="676967"/>
            <a:ext cx="3321844" cy="18189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1E8EAD-4BCE-42E0-AC89-50F85290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834" y="4783756"/>
            <a:ext cx="1386989" cy="10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3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65" y="1690688"/>
            <a:ext cx="7229949" cy="34303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55032" y="3540722"/>
            <a:ext cx="624551" cy="4525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2807" y="4468761"/>
            <a:ext cx="5933287" cy="1650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mỗi ca sẽ có      l nước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392" y="4841717"/>
            <a:ext cx="409050" cy="1002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34201" y="3086773"/>
                <a:ext cx="3139199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01" y="3086773"/>
                <a:ext cx="3139199" cy="1067152"/>
              </a:xfrm>
              <a:prstGeom prst="rect">
                <a:avLst/>
              </a:prstGeom>
              <a:blipFill>
                <a:blip r:embed="rId5"/>
                <a:stretch>
                  <a:fillRect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5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1313" y="1717179"/>
            <a:ext cx="559532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80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“Bắn tên”</a:t>
            </a:r>
          </a:p>
        </p:txBody>
      </p:sp>
      <p:pic>
        <p:nvPicPr>
          <p:cNvPr id="5122" name="Picture 2" descr="Tải Game Bắn Cung Cho Điện Thoại Android IPhone Hay Nhất - Vinat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68" y="15216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2941" y="57077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92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3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431" y="1701006"/>
            <a:ext cx="9144000" cy="2387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6654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480" y="1328029"/>
            <a:ext cx="8484036" cy="48516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5301" y="1192848"/>
            <a:ext cx="4451112" cy="2561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 =?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5301" y="1192848"/>
            <a:ext cx="4451112" cy="256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26413" y="1192848"/>
            <a:ext cx="4451112" cy="2561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1 =?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26413" y="1192848"/>
            <a:ext cx="4451112" cy="25610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75301" y="3753854"/>
            <a:ext cx="4451112" cy="2561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: 2 =?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75301" y="3753853"/>
            <a:ext cx="4451112" cy="25610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26413" y="3753854"/>
            <a:ext cx="4451112" cy="2561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7 =?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26413" y="3753853"/>
            <a:ext cx="4451112" cy="25610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70701" y="138938"/>
            <a:ext cx="6180793" cy="918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“Món quà bí mật”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150" name="Picture 6" descr="SẢN XUẤT HỘP QUÀ Giá tốt, in ấn khắc laser theo yêu cầ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17" y="97655"/>
            <a:ext cx="1023001" cy="10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ổng hợp Hình Ảnh Hộp Quà giá rẻ, bán chạy tháng 8/2023 - BeeCo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77" y="120327"/>
            <a:ext cx="937340" cy="9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191" y="57008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10" grpId="0" animBg="1"/>
      <p:bldP spid="1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59" y="1689497"/>
            <a:ext cx="10515600" cy="239950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2037" y="1810544"/>
            <a:ext cx="10515600" cy="23995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5996" y="2745879"/>
            <a:ext cx="79047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359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5169" y="3407569"/>
            <a:ext cx="6721648" cy="1185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5169" y="3488828"/>
            <a:ext cx="6721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tập – Thực hành</a:t>
            </a:r>
          </a:p>
        </p:txBody>
      </p:sp>
    </p:spTree>
    <p:extLst>
      <p:ext uri="{BB962C8B-B14F-4D97-AF65-F5344CB8AC3E}">
        <p14:creationId xmlns:p14="http://schemas.microsoft.com/office/powerpoint/2010/main" val="16083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81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6448725"/>
              </p:ext>
            </p:extLst>
          </p:nvPr>
        </p:nvGraphicFramePr>
        <p:xfrm>
          <a:off x="838200" y="1497807"/>
          <a:ext cx="5884069" cy="481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angle 21"/>
          <p:cNvSpPr/>
          <p:nvPr/>
        </p:nvSpPr>
        <p:spPr>
          <a:xfrm>
            <a:off x="2419350" y="360361"/>
            <a:ext cx="9772650" cy="5572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thương của mỗi phép chia sau dưới dạng phân số: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5100" y="1385410"/>
            <a:ext cx="1041859" cy="13119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8807" y="2719625"/>
            <a:ext cx="979878" cy="12442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7072" y="3902869"/>
            <a:ext cx="978151" cy="13146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3450" y="5281258"/>
            <a:ext cx="1085157" cy="123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47" y="26154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400932"/>
            <a:ext cx="8417165" cy="449266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743200" y="2721769"/>
            <a:ext cx="828675" cy="450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30356" y="2712245"/>
            <a:ext cx="5770682" cy="364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15697" y="2712244"/>
            <a:ext cx="1413728" cy="364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71762" y="4057650"/>
            <a:ext cx="3078957" cy="592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415697" y="4001294"/>
            <a:ext cx="2435284" cy="649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779169" y="4096543"/>
            <a:ext cx="3471862" cy="513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81951" y="618039"/>
            <a:ext cx="8738060" cy="5988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phân số là thương của phép chia tương ứng:</a:t>
            </a:r>
          </a:p>
        </p:txBody>
      </p:sp>
    </p:spTree>
    <p:extLst>
      <p:ext uri="{BB962C8B-B14F-4D97-AF65-F5344CB8AC3E}">
        <p14:creationId xmlns:p14="http://schemas.microsoft.com/office/powerpoint/2010/main" val="37814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83" y="36389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3965" y="2256594"/>
            <a:ext cx="10007037" cy="1389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65" y="4225868"/>
            <a:ext cx="10007037" cy="1665488"/>
          </a:xfrm>
          <a:prstGeom prst="rect">
            <a:avLst/>
          </a:prstGeom>
        </p:spPr>
      </p:pic>
      <p:pic>
        <p:nvPicPr>
          <p:cNvPr id="1026" name="Picture 2" descr="Sách giáo khoa trực tuyến lớp 7 - 8 - 9 năm học 2021 - 2022 - Trường THCS  Nguyễn Thị Minh Kh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41" y="-354091"/>
            <a:ext cx="2965453" cy="22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843314" y="412173"/>
            <a:ext cx="4943874" cy="1438058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261" y="4915642"/>
            <a:ext cx="590580" cy="8064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8007" y="4915641"/>
            <a:ext cx="622332" cy="8064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4046" y="2764136"/>
            <a:ext cx="717587" cy="78109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107586" y="669165"/>
            <a:ext cx="849255" cy="7150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9929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159</Words>
  <Application>Microsoft Office PowerPoint</Application>
  <PresentationFormat>Widescreen</PresentationFormat>
  <Paragraphs>40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Fujiyama</vt:lpstr>
      <vt:lpstr>Tahoma</vt:lpstr>
      <vt:lpstr>Times New Roman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Khởi động</vt:lpstr>
      <vt:lpstr>PowerPoint Presentation</vt:lpstr>
      <vt:lpstr>Toán </vt:lpstr>
      <vt:lpstr>PowerPoint Presentation</vt:lpstr>
      <vt:lpstr>Bài tập 1:</vt:lpstr>
      <vt:lpstr>Bài tập 2:</vt:lpstr>
      <vt:lpstr>Bài tập 3:</vt:lpstr>
      <vt:lpstr>Bài tập 3:</vt:lpstr>
      <vt:lpstr>Vận dụng</vt:lpstr>
      <vt:lpstr>Bài tập 4:</vt:lpstr>
      <vt:lpstr>Bài tập 4: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Admin</dc:creator>
  <cp:lastModifiedBy>ADMIN</cp:lastModifiedBy>
  <cp:revision>26</cp:revision>
  <dcterms:created xsi:type="dcterms:W3CDTF">2023-08-08T15:15:36Z</dcterms:created>
  <dcterms:modified xsi:type="dcterms:W3CDTF">2024-04-09T03:10:03Z</dcterms:modified>
</cp:coreProperties>
</file>