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737" r:id="rId3"/>
    <p:sldMasterId id="2147483751" r:id="rId4"/>
  </p:sldMasterIdLst>
  <p:notesMasterIdLst>
    <p:notesMasterId r:id="rId25"/>
  </p:notesMasterIdLst>
  <p:sldIdLst>
    <p:sldId id="1582" r:id="rId5"/>
    <p:sldId id="584" r:id="rId6"/>
    <p:sldId id="585" r:id="rId7"/>
    <p:sldId id="586" r:id="rId8"/>
    <p:sldId id="587" r:id="rId9"/>
    <p:sldId id="588" r:id="rId10"/>
    <p:sldId id="307" r:id="rId11"/>
    <p:sldId id="589" r:id="rId12"/>
    <p:sldId id="1575" r:id="rId13"/>
    <p:sldId id="1593" r:id="rId14"/>
    <p:sldId id="7643" r:id="rId15"/>
    <p:sldId id="7668" r:id="rId16"/>
    <p:sldId id="1600" r:id="rId17"/>
    <p:sldId id="7669" r:id="rId18"/>
    <p:sldId id="261" r:id="rId19"/>
    <p:sldId id="1585" r:id="rId20"/>
    <p:sldId id="7670" r:id="rId21"/>
    <p:sldId id="332" r:id="rId22"/>
    <p:sldId id="258" r:id="rId23"/>
    <p:sldId id="766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7F10C58-A999-4710-A8BE-F947278CC4BE}">
          <p14:sldIdLst>
            <p14:sldId id="1582"/>
            <p14:sldId id="584"/>
            <p14:sldId id="585"/>
            <p14:sldId id="586"/>
            <p14:sldId id="587"/>
            <p14:sldId id="588"/>
            <p14:sldId id="307"/>
            <p14:sldId id="589"/>
            <p14:sldId id="1575"/>
            <p14:sldId id="1593"/>
            <p14:sldId id="7643"/>
            <p14:sldId id="7668"/>
            <p14:sldId id="1600"/>
            <p14:sldId id="7669"/>
            <p14:sldId id="261"/>
            <p14:sldId id="1585"/>
            <p14:sldId id="7670"/>
            <p14:sldId id="332"/>
            <p14:sldId id="258"/>
            <p14:sldId id="7661"/>
          </p14:sldIdLst>
        </p14:section>
        <p14:section name="Untitled Section" id="{18B50D7D-084A-40E4-9738-159A5B75918F}">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8" autoAdjust="0"/>
    <p:restoredTop sz="89376" autoAdjust="0"/>
  </p:normalViewPr>
  <p:slideViewPr>
    <p:cSldViewPr snapToGrid="0">
      <p:cViewPr varScale="1">
        <p:scale>
          <a:sx n="74" d="100"/>
          <a:sy n="74" d="100"/>
        </p:scale>
        <p:origin x="994"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0B8F17-9AC7-411D-8711-10652873E912}" type="datetimeFigureOut">
              <a:rPr lang="en-US" smtClean="0"/>
              <a:t>12/17/2024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7F5163-9A51-4A41-ADCF-418CCF52B243}" type="slidenum">
              <a:rPr lang="en-US" smtClean="0"/>
              <a:t>‹#›</a:t>
            </a:fld>
            <a:endParaRPr lang="en-US"/>
          </a:p>
        </p:txBody>
      </p:sp>
    </p:spTree>
    <p:extLst>
      <p:ext uri="{BB962C8B-B14F-4D97-AF65-F5344CB8AC3E}">
        <p14:creationId xmlns:p14="http://schemas.microsoft.com/office/powerpoint/2010/main" val="3783685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F5163-9A51-4A41-ADCF-418CCF52B2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3716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88305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53713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429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047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3458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F87F5163-9A51-4A41-ADCF-418CCF52B243}" type="slidenum">
              <a:rPr lang="en-US" smtClean="0"/>
              <a:t>9</a:t>
            </a:fld>
            <a:endParaRPr lang="en-US"/>
          </a:p>
        </p:txBody>
      </p:sp>
    </p:spTree>
    <p:extLst>
      <p:ext uri="{BB962C8B-B14F-4D97-AF65-F5344CB8AC3E}">
        <p14:creationId xmlns:p14="http://schemas.microsoft.com/office/powerpoint/2010/main" val="518301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F87F5163-9A51-4A41-ADCF-418CCF52B243}" type="slidenum">
              <a:rPr lang="en-US" smtClean="0"/>
              <a:t>13</a:t>
            </a:fld>
            <a:endParaRPr lang="en-US"/>
          </a:p>
        </p:txBody>
      </p:sp>
    </p:spTree>
    <p:extLst>
      <p:ext uri="{BB962C8B-B14F-4D97-AF65-F5344CB8AC3E}">
        <p14:creationId xmlns:p14="http://schemas.microsoft.com/office/powerpoint/2010/main" val="363151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a:t>Thiết kế Hân Di - </a:t>
            </a:r>
            <a:r>
              <a:rPr lang="en-US"/>
              <a:t>0948607584</a:t>
            </a:r>
            <a:endParaRPr lang="vi-VN"/>
          </a:p>
        </p:txBody>
      </p:sp>
      <p:sp>
        <p:nvSpPr>
          <p:cNvPr id="4" name="Chỗ dành sẵn cho Số hiệu Bản chiếu 3"/>
          <p:cNvSpPr>
            <a:spLocks noGrp="1"/>
          </p:cNvSpPr>
          <p:nvPr>
            <p:ph type="sldNum" sz="quarter" idx="5"/>
          </p:nvPr>
        </p:nvSpPr>
        <p:spPr/>
        <p:txBody>
          <a:bodyPr/>
          <a:lstStyle/>
          <a:p>
            <a:fld id="{F87F5163-9A51-4A41-ADCF-418CCF52B243}" type="slidenum">
              <a:rPr lang="en-US" smtClean="0"/>
              <a:t>15</a:t>
            </a:fld>
            <a:endParaRPr lang="en-US"/>
          </a:p>
        </p:txBody>
      </p:sp>
    </p:spTree>
    <p:extLst>
      <p:ext uri="{BB962C8B-B14F-4D97-AF65-F5344CB8AC3E}">
        <p14:creationId xmlns:p14="http://schemas.microsoft.com/office/powerpoint/2010/main" val="4106359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F87F5163-9A51-4A41-ADCF-418CCF52B243}" type="slidenum">
              <a:rPr lang="en-US" smtClean="0"/>
              <a:t>17</a:t>
            </a:fld>
            <a:endParaRPr lang="en-US"/>
          </a:p>
        </p:txBody>
      </p:sp>
    </p:spTree>
    <p:extLst>
      <p:ext uri="{BB962C8B-B14F-4D97-AF65-F5344CB8AC3E}">
        <p14:creationId xmlns:p14="http://schemas.microsoft.com/office/powerpoint/2010/main" val="1754259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6837353-30EB-4A48-80EB-173D804AEFBD}"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75789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B2A5-87C1-49BF-8FF5-6B6CA03A52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699F04-2EAA-4CC3-BAD4-3CFAC42A0C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DD40C6-0D42-4FE2-BFA8-C6AF56B3BDFD}"/>
              </a:ext>
            </a:extLst>
          </p:cNvPr>
          <p:cNvSpPr>
            <a:spLocks noGrp="1"/>
          </p:cNvSpPr>
          <p:nvPr>
            <p:ph type="dt" sz="half" idx="10"/>
          </p:nvPr>
        </p:nvSpPr>
        <p:spPr/>
        <p:txBody>
          <a:bodyPr/>
          <a:lstStyle/>
          <a:p>
            <a:fld id="{503E181C-FFC4-422C-B5F1-780F7CBBDF4D}" type="datetimeFigureOut">
              <a:rPr lang="en-US" smtClean="0"/>
              <a:t>12/17/2024</a:t>
            </a:fld>
            <a:endParaRPr lang="en-US"/>
          </a:p>
        </p:txBody>
      </p:sp>
      <p:sp>
        <p:nvSpPr>
          <p:cNvPr id="5" name="Footer Placeholder 4">
            <a:extLst>
              <a:ext uri="{FF2B5EF4-FFF2-40B4-BE49-F238E27FC236}">
                <a16:creationId xmlns:a16="http://schemas.microsoft.com/office/drawing/2014/main" id="{0C72B799-569D-4C8B-885B-119D268125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D4346-C742-446B-9CA6-92CD12E182DA}"/>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152057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99C1A-142C-40A6-ABD7-9BAB6C445F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9BB7A-71CC-49EC-9345-BFA5E3F221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B8AB6-FFD5-48A9-812D-9F6F9B081CDE}"/>
              </a:ext>
            </a:extLst>
          </p:cNvPr>
          <p:cNvSpPr>
            <a:spLocks noGrp="1"/>
          </p:cNvSpPr>
          <p:nvPr>
            <p:ph type="dt" sz="half" idx="10"/>
          </p:nvPr>
        </p:nvSpPr>
        <p:spPr/>
        <p:txBody>
          <a:bodyPr/>
          <a:lstStyle/>
          <a:p>
            <a:fld id="{503E181C-FFC4-422C-B5F1-780F7CBBDF4D}" type="datetimeFigureOut">
              <a:rPr lang="en-US" smtClean="0"/>
              <a:t>12/17/2024</a:t>
            </a:fld>
            <a:endParaRPr lang="en-US"/>
          </a:p>
        </p:txBody>
      </p:sp>
      <p:sp>
        <p:nvSpPr>
          <p:cNvPr id="5" name="Footer Placeholder 4">
            <a:extLst>
              <a:ext uri="{FF2B5EF4-FFF2-40B4-BE49-F238E27FC236}">
                <a16:creationId xmlns:a16="http://schemas.microsoft.com/office/drawing/2014/main" id="{FA9148D9-2E89-45DE-811C-6B47AF18E8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1288F-D9C4-405E-9337-0F20440645CB}"/>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3463670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DECEDD-EC09-4F03-BA66-946B3B6E05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C5420F-B58D-46E4-A02A-2C2974FCEDA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23A66-09BE-4BA3-AB59-C9C3BE077EA1}"/>
              </a:ext>
            </a:extLst>
          </p:cNvPr>
          <p:cNvSpPr>
            <a:spLocks noGrp="1"/>
          </p:cNvSpPr>
          <p:nvPr>
            <p:ph type="dt" sz="half" idx="10"/>
          </p:nvPr>
        </p:nvSpPr>
        <p:spPr/>
        <p:txBody>
          <a:bodyPr/>
          <a:lstStyle/>
          <a:p>
            <a:fld id="{503E181C-FFC4-422C-B5F1-780F7CBBDF4D}" type="datetimeFigureOut">
              <a:rPr lang="en-US" smtClean="0"/>
              <a:t>12/17/2024</a:t>
            </a:fld>
            <a:endParaRPr lang="en-US"/>
          </a:p>
        </p:txBody>
      </p:sp>
      <p:sp>
        <p:nvSpPr>
          <p:cNvPr id="5" name="Footer Placeholder 4">
            <a:extLst>
              <a:ext uri="{FF2B5EF4-FFF2-40B4-BE49-F238E27FC236}">
                <a16:creationId xmlns:a16="http://schemas.microsoft.com/office/drawing/2014/main" id="{B85C5DDA-0C20-4A55-A8D0-E9596A210B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5E493-60E9-4AE5-8D60-1199FE847F5B}"/>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025100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2DDE3"/>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016767"/>
            <a:ext cx="5780000" cy="30104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Font typeface="Fredoka One"/>
              <a:buNone/>
              <a:defRPr sz="6667">
                <a:latin typeface="Fredoka One"/>
                <a:ea typeface="Fredoka One"/>
                <a:cs typeface="Fredoka One"/>
                <a:sym typeface="Fredoka One"/>
              </a:defRPr>
            </a:lvl1pPr>
            <a:lvl2pPr lvl="1" rtl="0">
              <a:spcBef>
                <a:spcPts val="0"/>
              </a:spcBef>
              <a:spcAft>
                <a:spcPts val="0"/>
              </a:spcAft>
              <a:buSzPts val="5200"/>
              <a:buFont typeface="Hachi Maru Pop"/>
              <a:buNone/>
              <a:defRPr sz="6933">
                <a:latin typeface="Hachi Maru Pop"/>
                <a:ea typeface="Hachi Maru Pop"/>
                <a:cs typeface="Hachi Maru Pop"/>
                <a:sym typeface="Hachi Maru Pop"/>
              </a:defRPr>
            </a:lvl2pPr>
            <a:lvl3pPr lvl="2" rtl="0">
              <a:spcBef>
                <a:spcPts val="0"/>
              </a:spcBef>
              <a:spcAft>
                <a:spcPts val="0"/>
              </a:spcAft>
              <a:buSzPts val="5200"/>
              <a:buFont typeface="Hachi Maru Pop"/>
              <a:buNone/>
              <a:defRPr sz="6933">
                <a:latin typeface="Hachi Maru Pop"/>
                <a:ea typeface="Hachi Maru Pop"/>
                <a:cs typeface="Hachi Maru Pop"/>
                <a:sym typeface="Hachi Maru Pop"/>
              </a:defRPr>
            </a:lvl3pPr>
            <a:lvl4pPr lvl="3" rtl="0">
              <a:spcBef>
                <a:spcPts val="0"/>
              </a:spcBef>
              <a:spcAft>
                <a:spcPts val="0"/>
              </a:spcAft>
              <a:buSzPts val="5200"/>
              <a:buFont typeface="Hachi Maru Pop"/>
              <a:buNone/>
              <a:defRPr sz="6933">
                <a:latin typeface="Hachi Maru Pop"/>
                <a:ea typeface="Hachi Maru Pop"/>
                <a:cs typeface="Hachi Maru Pop"/>
                <a:sym typeface="Hachi Maru Pop"/>
              </a:defRPr>
            </a:lvl4pPr>
            <a:lvl5pPr lvl="4" rtl="0">
              <a:spcBef>
                <a:spcPts val="0"/>
              </a:spcBef>
              <a:spcAft>
                <a:spcPts val="0"/>
              </a:spcAft>
              <a:buSzPts val="5200"/>
              <a:buFont typeface="Hachi Maru Pop"/>
              <a:buNone/>
              <a:defRPr sz="6933">
                <a:latin typeface="Hachi Maru Pop"/>
                <a:ea typeface="Hachi Maru Pop"/>
                <a:cs typeface="Hachi Maru Pop"/>
                <a:sym typeface="Hachi Maru Pop"/>
              </a:defRPr>
            </a:lvl5pPr>
            <a:lvl6pPr lvl="5" rtl="0">
              <a:spcBef>
                <a:spcPts val="0"/>
              </a:spcBef>
              <a:spcAft>
                <a:spcPts val="0"/>
              </a:spcAft>
              <a:buSzPts val="5200"/>
              <a:buFont typeface="Hachi Maru Pop"/>
              <a:buNone/>
              <a:defRPr sz="6933">
                <a:latin typeface="Hachi Maru Pop"/>
                <a:ea typeface="Hachi Maru Pop"/>
                <a:cs typeface="Hachi Maru Pop"/>
                <a:sym typeface="Hachi Maru Pop"/>
              </a:defRPr>
            </a:lvl6pPr>
            <a:lvl7pPr lvl="6" rtl="0">
              <a:spcBef>
                <a:spcPts val="0"/>
              </a:spcBef>
              <a:spcAft>
                <a:spcPts val="0"/>
              </a:spcAft>
              <a:buSzPts val="5200"/>
              <a:buFont typeface="Hachi Maru Pop"/>
              <a:buNone/>
              <a:defRPr sz="6933">
                <a:latin typeface="Hachi Maru Pop"/>
                <a:ea typeface="Hachi Maru Pop"/>
                <a:cs typeface="Hachi Maru Pop"/>
                <a:sym typeface="Hachi Maru Pop"/>
              </a:defRPr>
            </a:lvl7pPr>
            <a:lvl8pPr lvl="7" rtl="0">
              <a:spcBef>
                <a:spcPts val="0"/>
              </a:spcBef>
              <a:spcAft>
                <a:spcPts val="0"/>
              </a:spcAft>
              <a:buSzPts val="5200"/>
              <a:buFont typeface="Hachi Maru Pop"/>
              <a:buNone/>
              <a:defRPr sz="6933">
                <a:latin typeface="Hachi Maru Pop"/>
                <a:ea typeface="Hachi Maru Pop"/>
                <a:cs typeface="Hachi Maru Pop"/>
                <a:sym typeface="Hachi Maru Pop"/>
              </a:defRPr>
            </a:lvl8pPr>
            <a:lvl9pPr lvl="8" rtl="0">
              <a:spcBef>
                <a:spcPts val="0"/>
              </a:spcBef>
              <a:spcAft>
                <a:spcPts val="0"/>
              </a:spcAft>
              <a:buSzPts val="5200"/>
              <a:buFont typeface="Hachi Maru Pop"/>
              <a:buNone/>
              <a:defRPr sz="6933">
                <a:latin typeface="Hachi Maru Pop"/>
                <a:ea typeface="Hachi Maru Pop"/>
                <a:cs typeface="Hachi Maru Pop"/>
                <a:sym typeface="Hachi Maru Pop"/>
              </a:defRPr>
            </a:lvl9pPr>
          </a:lstStyle>
          <a:p>
            <a:endParaRPr/>
          </a:p>
        </p:txBody>
      </p:sp>
      <p:sp>
        <p:nvSpPr>
          <p:cNvPr id="10" name="Google Shape;10;p2"/>
          <p:cNvSpPr txBox="1">
            <a:spLocks noGrp="1"/>
          </p:cNvSpPr>
          <p:nvPr>
            <p:ph type="subTitle" idx="1"/>
          </p:nvPr>
        </p:nvSpPr>
        <p:spPr>
          <a:xfrm>
            <a:off x="1097280" y="5254752"/>
            <a:ext cx="6327600" cy="5976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Nunito SemiBold"/>
              <a:buNone/>
              <a:defRPr sz="2667">
                <a:latin typeface="Nunito SemiBold"/>
                <a:ea typeface="Nunito SemiBold"/>
                <a:cs typeface="Nunito SemiBold"/>
                <a:sym typeface="Nunito SemiBold"/>
              </a:defRPr>
            </a:lvl1pPr>
            <a:lvl2pPr lvl="1" rtl="0">
              <a:lnSpc>
                <a:spcPct val="100000"/>
              </a:lnSpc>
              <a:spcBef>
                <a:spcPts val="0"/>
              </a:spcBef>
              <a:spcAft>
                <a:spcPts val="0"/>
              </a:spcAft>
              <a:buClr>
                <a:schemeClr val="accent2"/>
              </a:buClr>
              <a:buSzPts val="2800"/>
              <a:buNone/>
              <a:defRPr sz="3733">
                <a:solidFill>
                  <a:schemeClr val="accent2"/>
                </a:solidFill>
              </a:defRPr>
            </a:lvl2pPr>
            <a:lvl3pPr lvl="2" rtl="0">
              <a:lnSpc>
                <a:spcPct val="100000"/>
              </a:lnSpc>
              <a:spcBef>
                <a:spcPts val="0"/>
              </a:spcBef>
              <a:spcAft>
                <a:spcPts val="0"/>
              </a:spcAft>
              <a:buClr>
                <a:schemeClr val="accent2"/>
              </a:buClr>
              <a:buSzPts val="2800"/>
              <a:buNone/>
              <a:defRPr sz="3733">
                <a:solidFill>
                  <a:schemeClr val="accent2"/>
                </a:solidFill>
              </a:defRPr>
            </a:lvl3pPr>
            <a:lvl4pPr lvl="3" rtl="0">
              <a:lnSpc>
                <a:spcPct val="100000"/>
              </a:lnSpc>
              <a:spcBef>
                <a:spcPts val="0"/>
              </a:spcBef>
              <a:spcAft>
                <a:spcPts val="0"/>
              </a:spcAft>
              <a:buClr>
                <a:schemeClr val="accent2"/>
              </a:buClr>
              <a:buSzPts val="2800"/>
              <a:buNone/>
              <a:defRPr sz="3733">
                <a:solidFill>
                  <a:schemeClr val="accent2"/>
                </a:solidFill>
              </a:defRPr>
            </a:lvl4pPr>
            <a:lvl5pPr lvl="4" rtl="0">
              <a:lnSpc>
                <a:spcPct val="100000"/>
              </a:lnSpc>
              <a:spcBef>
                <a:spcPts val="0"/>
              </a:spcBef>
              <a:spcAft>
                <a:spcPts val="0"/>
              </a:spcAft>
              <a:buClr>
                <a:schemeClr val="accent2"/>
              </a:buClr>
              <a:buSzPts val="2800"/>
              <a:buNone/>
              <a:defRPr sz="3733">
                <a:solidFill>
                  <a:schemeClr val="accent2"/>
                </a:solidFill>
              </a:defRPr>
            </a:lvl5pPr>
            <a:lvl6pPr lvl="5" rtl="0">
              <a:lnSpc>
                <a:spcPct val="100000"/>
              </a:lnSpc>
              <a:spcBef>
                <a:spcPts val="0"/>
              </a:spcBef>
              <a:spcAft>
                <a:spcPts val="0"/>
              </a:spcAft>
              <a:buClr>
                <a:schemeClr val="accent2"/>
              </a:buClr>
              <a:buSzPts val="2800"/>
              <a:buNone/>
              <a:defRPr sz="3733">
                <a:solidFill>
                  <a:schemeClr val="accent2"/>
                </a:solidFill>
              </a:defRPr>
            </a:lvl6pPr>
            <a:lvl7pPr lvl="6" rtl="0">
              <a:lnSpc>
                <a:spcPct val="100000"/>
              </a:lnSpc>
              <a:spcBef>
                <a:spcPts val="0"/>
              </a:spcBef>
              <a:spcAft>
                <a:spcPts val="0"/>
              </a:spcAft>
              <a:buClr>
                <a:schemeClr val="accent2"/>
              </a:buClr>
              <a:buSzPts val="2800"/>
              <a:buNone/>
              <a:defRPr sz="3733">
                <a:solidFill>
                  <a:schemeClr val="accent2"/>
                </a:solidFill>
              </a:defRPr>
            </a:lvl7pPr>
            <a:lvl8pPr lvl="7" rtl="0">
              <a:lnSpc>
                <a:spcPct val="100000"/>
              </a:lnSpc>
              <a:spcBef>
                <a:spcPts val="0"/>
              </a:spcBef>
              <a:spcAft>
                <a:spcPts val="0"/>
              </a:spcAft>
              <a:buClr>
                <a:schemeClr val="accent2"/>
              </a:buClr>
              <a:buSzPts val="2800"/>
              <a:buNone/>
              <a:defRPr sz="3733">
                <a:solidFill>
                  <a:schemeClr val="accent2"/>
                </a:solidFill>
              </a:defRPr>
            </a:lvl8pPr>
            <a:lvl9pPr lvl="8" rtl="0">
              <a:lnSpc>
                <a:spcPct val="100000"/>
              </a:lnSpc>
              <a:spcBef>
                <a:spcPts val="0"/>
              </a:spcBef>
              <a:spcAft>
                <a:spcPts val="0"/>
              </a:spcAft>
              <a:buClr>
                <a:schemeClr val="accent2"/>
              </a:buClr>
              <a:buSzPts val="2800"/>
              <a:buNone/>
              <a:defRPr sz="3733">
                <a:solidFill>
                  <a:schemeClr val="accent2"/>
                </a:solidFill>
              </a:defRPr>
            </a:lvl9pPr>
          </a:lstStyle>
          <a:p>
            <a:endParaRPr/>
          </a:p>
        </p:txBody>
      </p:sp>
    </p:spTree>
    <p:extLst>
      <p:ext uri="{BB962C8B-B14F-4D97-AF65-F5344CB8AC3E}">
        <p14:creationId xmlns:p14="http://schemas.microsoft.com/office/powerpoint/2010/main" val="4131730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Tree>
    <p:extLst>
      <p:ext uri="{BB962C8B-B14F-4D97-AF65-F5344CB8AC3E}">
        <p14:creationId xmlns:p14="http://schemas.microsoft.com/office/powerpoint/2010/main" val="4069320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219"/>
        <p:cNvGrpSpPr/>
        <p:nvPr/>
      </p:nvGrpSpPr>
      <p:grpSpPr>
        <a:xfrm>
          <a:off x="0" y="0"/>
          <a:ext cx="0" cy="0"/>
          <a:chOff x="0" y="0"/>
          <a:chExt cx="0" cy="0"/>
        </a:xfrm>
      </p:grpSpPr>
      <p:sp>
        <p:nvSpPr>
          <p:cNvPr id="220" name="Google Shape;220;p26"/>
          <p:cNvSpPr/>
          <p:nvPr/>
        </p:nvSpPr>
        <p:spPr>
          <a:xfrm rot="10800000" flipH="1">
            <a:off x="295120" y="818023"/>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26"/>
          <p:cNvSpPr/>
          <p:nvPr/>
        </p:nvSpPr>
        <p:spPr>
          <a:xfrm rot="10800000" flipH="1">
            <a:off x="1110216" y="183995"/>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6"/>
          <p:cNvSpPr/>
          <p:nvPr/>
        </p:nvSpPr>
        <p:spPr>
          <a:xfrm rot="10800000" flipH="1">
            <a:off x="491204" y="295684"/>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26"/>
          <p:cNvSpPr/>
          <p:nvPr/>
        </p:nvSpPr>
        <p:spPr>
          <a:xfrm rot="10800000">
            <a:off x="11222312" y="818023"/>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26"/>
          <p:cNvSpPr/>
          <p:nvPr/>
        </p:nvSpPr>
        <p:spPr>
          <a:xfrm rot="10800000">
            <a:off x="10556720" y="183995"/>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26"/>
          <p:cNvSpPr/>
          <p:nvPr/>
        </p:nvSpPr>
        <p:spPr>
          <a:xfrm rot="10800000">
            <a:off x="11418396" y="295684"/>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26"/>
          <p:cNvSpPr/>
          <p:nvPr/>
        </p:nvSpPr>
        <p:spPr>
          <a:xfrm flipH="1">
            <a:off x="11217512" y="5365595"/>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6"/>
          <p:cNvSpPr/>
          <p:nvPr/>
        </p:nvSpPr>
        <p:spPr>
          <a:xfrm flipH="1">
            <a:off x="10551920" y="6143782"/>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6"/>
          <p:cNvSpPr/>
          <p:nvPr/>
        </p:nvSpPr>
        <p:spPr>
          <a:xfrm flipH="1">
            <a:off x="11413596" y="6255531"/>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26"/>
          <p:cNvSpPr/>
          <p:nvPr/>
        </p:nvSpPr>
        <p:spPr>
          <a:xfrm>
            <a:off x="290320" y="5365595"/>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6"/>
          <p:cNvSpPr/>
          <p:nvPr/>
        </p:nvSpPr>
        <p:spPr>
          <a:xfrm>
            <a:off x="1105416" y="6143782"/>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6"/>
          <p:cNvSpPr/>
          <p:nvPr/>
        </p:nvSpPr>
        <p:spPr>
          <a:xfrm>
            <a:off x="486404" y="6255531"/>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6102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232"/>
        <p:cNvGrpSpPr/>
        <p:nvPr/>
      </p:nvGrpSpPr>
      <p:grpSpPr>
        <a:xfrm>
          <a:off x="0" y="0"/>
          <a:ext cx="0" cy="0"/>
          <a:chOff x="0" y="0"/>
          <a:chExt cx="0" cy="0"/>
        </a:xfrm>
      </p:grpSpPr>
      <p:grpSp>
        <p:nvGrpSpPr>
          <p:cNvPr id="233" name="Google Shape;233;p27"/>
          <p:cNvGrpSpPr/>
          <p:nvPr/>
        </p:nvGrpSpPr>
        <p:grpSpPr>
          <a:xfrm>
            <a:off x="8814043" y="-1668483"/>
            <a:ext cx="5071763" cy="4500585"/>
            <a:chOff x="6686732" y="-1175163"/>
            <a:chExt cx="3803822" cy="3375439"/>
          </a:xfrm>
        </p:grpSpPr>
        <p:sp>
          <p:nvSpPr>
            <p:cNvPr id="234" name="Google Shape;234;p27"/>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7"/>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7"/>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7" name="Google Shape;237;p27"/>
          <p:cNvSpPr/>
          <p:nvPr/>
        </p:nvSpPr>
        <p:spPr>
          <a:xfrm rot="-1098394" flipH="1">
            <a:off x="235064" y="610491"/>
            <a:ext cx="785605" cy="75737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27"/>
          <p:cNvSpPr/>
          <p:nvPr/>
        </p:nvSpPr>
        <p:spPr>
          <a:xfrm rot="-1098430" flipH="1">
            <a:off x="980457" y="215081"/>
            <a:ext cx="531927" cy="5128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27"/>
          <p:cNvSpPr/>
          <p:nvPr/>
        </p:nvSpPr>
        <p:spPr>
          <a:xfrm flipH="1">
            <a:off x="1222399" y="1002987"/>
            <a:ext cx="264000" cy="264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27"/>
          <p:cNvSpPr/>
          <p:nvPr/>
        </p:nvSpPr>
        <p:spPr>
          <a:xfrm rot="9715800" flipH="1">
            <a:off x="11213645" y="6012667"/>
            <a:ext cx="662979" cy="639156"/>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7"/>
          <p:cNvSpPr/>
          <p:nvPr/>
        </p:nvSpPr>
        <p:spPr>
          <a:xfrm rot="9715681" flipH="1">
            <a:off x="10582503" y="6227402"/>
            <a:ext cx="448896" cy="43276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C7E5F6"/>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27"/>
          <p:cNvSpPr/>
          <p:nvPr/>
        </p:nvSpPr>
        <p:spPr>
          <a:xfrm rot="9719309" flipH="1">
            <a:off x="10846748" y="5737999"/>
            <a:ext cx="222504" cy="222504"/>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27"/>
          <p:cNvSpPr/>
          <p:nvPr/>
        </p:nvSpPr>
        <p:spPr>
          <a:xfrm rot="9715800" flipH="1">
            <a:off x="296379" y="5939501"/>
            <a:ext cx="662979" cy="639156"/>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BCEBAC"/>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7"/>
          <p:cNvSpPr/>
          <p:nvPr/>
        </p:nvSpPr>
        <p:spPr>
          <a:xfrm rot="9719309" flipH="1">
            <a:off x="1135165" y="6440299"/>
            <a:ext cx="222504" cy="222504"/>
          </a:xfrm>
          <a:prstGeom prst="ellipse">
            <a:avLst/>
          </a:prstGeom>
          <a:solidFill>
            <a:srgbClr val="C5596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3739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2210585" cy="6858000"/>
          </a:xfrm>
          <a:prstGeom prst="rect">
            <a:avLst/>
          </a:prstGeom>
        </p:spPr>
      </p:pic>
    </p:spTree>
    <p:extLst>
      <p:ext uri="{BB962C8B-B14F-4D97-AF65-F5344CB8AC3E}">
        <p14:creationId xmlns:p14="http://schemas.microsoft.com/office/powerpoint/2010/main" val="318002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153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220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521644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C662-D342-4403-9479-E407EAFD01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A214B1-FC7A-4917-AB3C-144B2D3FDB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E393C-2718-45EE-96CB-91AC696CF02E}"/>
              </a:ext>
            </a:extLst>
          </p:cNvPr>
          <p:cNvSpPr>
            <a:spLocks noGrp="1"/>
          </p:cNvSpPr>
          <p:nvPr>
            <p:ph type="dt" sz="half" idx="10"/>
          </p:nvPr>
        </p:nvSpPr>
        <p:spPr/>
        <p:txBody>
          <a:bodyPr/>
          <a:lstStyle/>
          <a:p>
            <a:fld id="{503E181C-FFC4-422C-B5F1-780F7CBBDF4D}" type="datetimeFigureOut">
              <a:rPr lang="en-US" smtClean="0"/>
              <a:t>12/17/2024</a:t>
            </a:fld>
            <a:endParaRPr lang="en-US"/>
          </a:p>
        </p:txBody>
      </p:sp>
      <p:sp>
        <p:nvSpPr>
          <p:cNvPr id="5" name="Footer Placeholder 4">
            <a:extLst>
              <a:ext uri="{FF2B5EF4-FFF2-40B4-BE49-F238E27FC236}">
                <a16:creationId xmlns:a16="http://schemas.microsoft.com/office/drawing/2014/main" id="{E73398AC-9F5C-4A37-B04E-2B7CB32D6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D8EBA9-9E58-460F-B642-8B16733B1149}"/>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750316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242232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955483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075919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88037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331350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601214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128091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12/17/2024</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488029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12/17/2024</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4654118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47678" indent="0" algn="ctr">
              <a:buNone/>
              <a:defRPr>
                <a:solidFill>
                  <a:schemeClr val="tx1">
                    <a:tint val="75000"/>
                  </a:schemeClr>
                </a:solidFill>
              </a:defRPr>
            </a:lvl2pPr>
            <a:lvl3pPr marL="495355" indent="0" algn="ctr">
              <a:buNone/>
              <a:defRPr>
                <a:solidFill>
                  <a:schemeClr val="tx1">
                    <a:tint val="75000"/>
                  </a:schemeClr>
                </a:solidFill>
              </a:defRPr>
            </a:lvl3pPr>
            <a:lvl4pPr marL="743033" indent="0" algn="ctr">
              <a:buNone/>
              <a:defRPr>
                <a:solidFill>
                  <a:schemeClr val="tx1">
                    <a:tint val="75000"/>
                  </a:schemeClr>
                </a:solidFill>
              </a:defRPr>
            </a:lvl4pPr>
            <a:lvl5pPr marL="990711" indent="0" algn="ctr">
              <a:buNone/>
              <a:defRPr>
                <a:solidFill>
                  <a:schemeClr val="tx1">
                    <a:tint val="75000"/>
                  </a:schemeClr>
                </a:solidFill>
              </a:defRPr>
            </a:lvl5pPr>
            <a:lvl6pPr marL="1238388" indent="0" algn="ctr">
              <a:buNone/>
              <a:defRPr>
                <a:solidFill>
                  <a:schemeClr val="tx1">
                    <a:tint val="75000"/>
                  </a:schemeClr>
                </a:solidFill>
              </a:defRPr>
            </a:lvl6pPr>
            <a:lvl7pPr marL="1486066" indent="0" algn="ctr">
              <a:buNone/>
              <a:defRPr>
                <a:solidFill>
                  <a:schemeClr val="tx1">
                    <a:tint val="75000"/>
                  </a:schemeClr>
                </a:solidFill>
              </a:defRPr>
            </a:lvl7pPr>
            <a:lvl8pPr marL="1733744" indent="0" algn="ctr">
              <a:buNone/>
              <a:defRPr>
                <a:solidFill>
                  <a:schemeClr val="tx1">
                    <a:tint val="75000"/>
                  </a:schemeClr>
                </a:solidFill>
              </a:defRPr>
            </a:lvl8pPr>
            <a:lvl9pPr marL="198142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9982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7F7B4-67B5-4535-AFC1-55B2A9BA53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E89AF1-6ABD-4308-AAE6-CE56F299B3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CCD7CC-68BA-4DB3-85C6-B04842288240}"/>
              </a:ext>
            </a:extLst>
          </p:cNvPr>
          <p:cNvSpPr>
            <a:spLocks noGrp="1"/>
          </p:cNvSpPr>
          <p:nvPr>
            <p:ph type="dt" sz="half" idx="10"/>
          </p:nvPr>
        </p:nvSpPr>
        <p:spPr/>
        <p:txBody>
          <a:bodyPr/>
          <a:lstStyle/>
          <a:p>
            <a:fld id="{503E181C-FFC4-422C-B5F1-780F7CBBDF4D}" type="datetimeFigureOut">
              <a:rPr lang="en-US" smtClean="0"/>
              <a:t>12/17/2024</a:t>
            </a:fld>
            <a:endParaRPr lang="en-US"/>
          </a:p>
        </p:txBody>
      </p:sp>
      <p:sp>
        <p:nvSpPr>
          <p:cNvPr id="5" name="Footer Placeholder 4">
            <a:extLst>
              <a:ext uri="{FF2B5EF4-FFF2-40B4-BE49-F238E27FC236}">
                <a16:creationId xmlns:a16="http://schemas.microsoft.com/office/drawing/2014/main" id="{36CA3BC0-8B0E-4A47-9816-294706EA8A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B3E01-76EA-4069-9209-EC0CB6440D97}"/>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3938094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55741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167" b="1" cap="all"/>
            </a:lvl1pPr>
          </a:lstStyle>
          <a:p>
            <a:r>
              <a:rPr lang="en-US"/>
              <a:t>Click to edit Master title style</a:t>
            </a:r>
          </a:p>
        </p:txBody>
      </p:sp>
      <p:sp>
        <p:nvSpPr>
          <p:cNvPr id="3" name="Text Placeholder 2"/>
          <p:cNvSpPr>
            <a:spLocks noGrp="1"/>
          </p:cNvSpPr>
          <p:nvPr>
            <p:ph type="body" idx="1"/>
          </p:nvPr>
        </p:nvSpPr>
        <p:spPr>
          <a:xfrm>
            <a:off x="481542" y="1937811"/>
            <a:ext cx="5181600" cy="1000125"/>
          </a:xfrm>
        </p:spPr>
        <p:txBody>
          <a:bodyPr anchor="b"/>
          <a:lstStyle>
            <a:lvl1pPr marL="0" indent="0">
              <a:buNone/>
              <a:defRPr sz="1083">
                <a:solidFill>
                  <a:schemeClr val="tx1">
                    <a:tint val="75000"/>
                  </a:schemeClr>
                </a:solidFill>
              </a:defRPr>
            </a:lvl1pPr>
            <a:lvl2pPr marL="247678" indent="0">
              <a:buNone/>
              <a:defRPr sz="975">
                <a:solidFill>
                  <a:schemeClr val="tx1">
                    <a:tint val="75000"/>
                  </a:schemeClr>
                </a:solidFill>
              </a:defRPr>
            </a:lvl2pPr>
            <a:lvl3pPr marL="495355" indent="0">
              <a:buNone/>
              <a:defRPr sz="867">
                <a:solidFill>
                  <a:schemeClr val="tx1">
                    <a:tint val="75000"/>
                  </a:schemeClr>
                </a:solidFill>
              </a:defRPr>
            </a:lvl3pPr>
            <a:lvl4pPr marL="743033" indent="0">
              <a:buNone/>
              <a:defRPr sz="758">
                <a:solidFill>
                  <a:schemeClr val="tx1">
                    <a:tint val="75000"/>
                  </a:schemeClr>
                </a:solidFill>
              </a:defRPr>
            </a:lvl4pPr>
            <a:lvl5pPr marL="990711" indent="0">
              <a:buNone/>
              <a:defRPr sz="758">
                <a:solidFill>
                  <a:schemeClr val="tx1">
                    <a:tint val="75000"/>
                  </a:schemeClr>
                </a:solidFill>
              </a:defRPr>
            </a:lvl5pPr>
            <a:lvl6pPr marL="1238388" indent="0">
              <a:buNone/>
              <a:defRPr sz="758">
                <a:solidFill>
                  <a:schemeClr val="tx1">
                    <a:tint val="75000"/>
                  </a:schemeClr>
                </a:solidFill>
              </a:defRPr>
            </a:lvl6pPr>
            <a:lvl7pPr marL="1486066" indent="0">
              <a:buNone/>
              <a:defRPr sz="758">
                <a:solidFill>
                  <a:schemeClr val="tx1">
                    <a:tint val="75000"/>
                  </a:schemeClr>
                </a:solidFill>
              </a:defRPr>
            </a:lvl7pPr>
            <a:lvl8pPr marL="1733744" indent="0">
              <a:buNone/>
              <a:defRPr sz="758">
                <a:solidFill>
                  <a:schemeClr val="tx1">
                    <a:tint val="75000"/>
                  </a:schemeClr>
                </a:solidFill>
              </a:defRPr>
            </a:lvl8pPr>
            <a:lvl9pPr marL="1981421" indent="0">
              <a:buNone/>
              <a:defRPr sz="75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0979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1" y="1066802"/>
            <a:ext cx="2692400" cy="3017309"/>
          </a:xfrm>
        </p:spPr>
        <p:txBody>
          <a:bodyPr/>
          <a:lstStyle>
            <a:lvl1pPr>
              <a:defRPr sz="1517"/>
            </a:lvl1pPr>
            <a:lvl2pPr>
              <a:defRPr sz="1300"/>
            </a:lvl2pPr>
            <a:lvl3pPr>
              <a:defRPr sz="1083"/>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1" y="1066802"/>
            <a:ext cx="2692400" cy="3017309"/>
          </a:xfrm>
        </p:spPr>
        <p:txBody>
          <a:bodyPr/>
          <a:lstStyle>
            <a:lvl1pPr>
              <a:defRPr sz="1517"/>
            </a:lvl1pPr>
            <a:lvl2pPr>
              <a:defRPr sz="1300"/>
            </a:lvl2pPr>
            <a:lvl3pPr>
              <a:defRPr sz="1083"/>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06493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2" y="1023409"/>
            <a:ext cx="2693458" cy="426508"/>
          </a:xfrm>
        </p:spPr>
        <p:txBody>
          <a:bodyPr anchor="b"/>
          <a:lstStyle>
            <a:lvl1pPr marL="0" indent="0">
              <a:buNone/>
              <a:defRPr sz="1300" b="1"/>
            </a:lvl1pPr>
            <a:lvl2pPr marL="247678" indent="0">
              <a:buNone/>
              <a:defRPr sz="1083" b="1"/>
            </a:lvl2pPr>
            <a:lvl3pPr marL="495355" indent="0">
              <a:buNone/>
              <a:defRPr sz="975" b="1"/>
            </a:lvl3pPr>
            <a:lvl4pPr marL="743033" indent="0">
              <a:buNone/>
              <a:defRPr sz="867" b="1"/>
            </a:lvl4pPr>
            <a:lvl5pPr marL="990711" indent="0">
              <a:buNone/>
              <a:defRPr sz="867" b="1"/>
            </a:lvl5pPr>
            <a:lvl6pPr marL="1238388" indent="0">
              <a:buNone/>
              <a:defRPr sz="867" b="1"/>
            </a:lvl6pPr>
            <a:lvl7pPr marL="1486066" indent="0">
              <a:buNone/>
              <a:defRPr sz="867" b="1"/>
            </a:lvl7pPr>
            <a:lvl8pPr marL="1733744" indent="0">
              <a:buNone/>
              <a:defRPr sz="867" b="1"/>
            </a:lvl8pPr>
            <a:lvl9pPr marL="1981421" indent="0">
              <a:buNone/>
              <a:defRPr sz="867" b="1"/>
            </a:lvl9pPr>
          </a:lstStyle>
          <a:p>
            <a:pPr lvl="0"/>
            <a:r>
              <a:rPr lang="en-US"/>
              <a:t>Click to edit Master text styles</a:t>
            </a:r>
          </a:p>
        </p:txBody>
      </p:sp>
      <p:sp>
        <p:nvSpPr>
          <p:cNvPr id="4" name="Content Placeholder 3"/>
          <p:cNvSpPr>
            <a:spLocks noGrp="1"/>
          </p:cNvSpPr>
          <p:nvPr>
            <p:ph sz="half" idx="2"/>
          </p:nvPr>
        </p:nvSpPr>
        <p:spPr>
          <a:xfrm>
            <a:off x="304802" y="1449917"/>
            <a:ext cx="2693458" cy="2634192"/>
          </a:xfrm>
        </p:spPr>
        <p:txBody>
          <a:bodyPr/>
          <a:lstStyle>
            <a:lvl1pPr>
              <a:defRPr sz="1300"/>
            </a:lvl1pPr>
            <a:lvl2pPr>
              <a:defRPr sz="1083"/>
            </a:lvl2pPr>
            <a:lvl3pPr>
              <a:defRPr sz="975"/>
            </a:lvl3pPr>
            <a:lvl4pPr>
              <a:defRPr sz="867"/>
            </a:lvl4pPr>
            <a:lvl5pPr>
              <a:defRPr sz="867"/>
            </a:lvl5pPr>
            <a:lvl6pPr>
              <a:defRPr sz="867"/>
            </a:lvl6pPr>
            <a:lvl7pPr>
              <a:defRPr sz="867"/>
            </a:lvl7pPr>
            <a:lvl8pPr>
              <a:defRPr sz="867"/>
            </a:lvl8pPr>
            <a:lvl9pPr>
              <a:defRPr sz="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300" b="1"/>
            </a:lvl1pPr>
            <a:lvl2pPr marL="247678" indent="0">
              <a:buNone/>
              <a:defRPr sz="1083" b="1"/>
            </a:lvl2pPr>
            <a:lvl3pPr marL="495355" indent="0">
              <a:buNone/>
              <a:defRPr sz="975" b="1"/>
            </a:lvl3pPr>
            <a:lvl4pPr marL="743033" indent="0">
              <a:buNone/>
              <a:defRPr sz="867" b="1"/>
            </a:lvl4pPr>
            <a:lvl5pPr marL="990711" indent="0">
              <a:buNone/>
              <a:defRPr sz="867" b="1"/>
            </a:lvl5pPr>
            <a:lvl6pPr marL="1238388" indent="0">
              <a:buNone/>
              <a:defRPr sz="867" b="1"/>
            </a:lvl6pPr>
            <a:lvl7pPr marL="1486066" indent="0">
              <a:buNone/>
              <a:defRPr sz="867" b="1"/>
            </a:lvl7pPr>
            <a:lvl8pPr marL="1733744" indent="0">
              <a:buNone/>
              <a:defRPr sz="867" b="1"/>
            </a:lvl8pPr>
            <a:lvl9pPr marL="1981421" indent="0">
              <a:buNone/>
              <a:defRPr sz="8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300"/>
            </a:lvl1pPr>
            <a:lvl2pPr>
              <a:defRPr sz="1083"/>
            </a:lvl2pPr>
            <a:lvl3pPr>
              <a:defRPr sz="975"/>
            </a:lvl3pPr>
            <a:lvl4pPr>
              <a:defRPr sz="867"/>
            </a:lvl4pPr>
            <a:lvl5pPr>
              <a:defRPr sz="867"/>
            </a:lvl5pPr>
            <a:lvl6pPr>
              <a:defRPr sz="867"/>
            </a:lvl6pPr>
            <a:lvl7pPr>
              <a:defRPr sz="867"/>
            </a:lvl7pPr>
            <a:lvl8pPr>
              <a:defRPr sz="867"/>
            </a:lvl8pPr>
            <a:lvl9pPr>
              <a:defRPr sz="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07507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80350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7383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2" y="182033"/>
            <a:ext cx="2005542" cy="774700"/>
          </a:xfrm>
        </p:spPr>
        <p:txBody>
          <a:bodyPr anchor="b"/>
          <a:lstStyle>
            <a:lvl1pPr algn="l">
              <a:defRPr sz="1083" b="1"/>
            </a:lvl1pPr>
          </a:lstStyle>
          <a:p>
            <a:r>
              <a:rPr lang="en-US"/>
              <a:t>Click to edit Master title style</a:t>
            </a:r>
          </a:p>
        </p:txBody>
      </p:sp>
      <p:sp>
        <p:nvSpPr>
          <p:cNvPr id="3" name="Content Placeholder 2"/>
          <p:cNvSpPr>
            <a:spLocks noGrp="1"/>
          </p:cNvSpPr>
          <p:nvPr>
            <p:ph idx="1"/>
          </p:nvPr>
        </p:nvSpPr>
        <p:spPr>
          <a:xfrm>
            <a:off x="2383368" y="182036"/>
            <a:ext cx="3407834" cy="3902075"/>
          </a:xfrm>
        </p:spPr>
        <p:txBody>
          <a:bodyPr/>
          <a:lstStyle>
            <a:lvl1pPr>
              <a:defRPr sz="1733"/>
            </a:lvl1pPr>
            <a:lvl2pPr>
              <a:defRPr sz="1517"/>
            </a:lvl2pPr>
            <a:lvl3pPr>
              <a:defRPr sz="1300"/>
            </a:lvl3pPr>
            <a:lvl4pPr>
              <a:defRPr sz="1083"/>
            </a:lvl4pPr>
            <a:lvl5pPr>
              <a:defRPr sz="1083"/>
            </a:lvl5pPr>
            <a:lvl6pPr>
              <a:defRPr sz="1083"/>
            </a:lvl6pPr>
            <a:lvl7pPr>
              <a:defRPr sz="1083"/>
            </a:lvl7pPr>
            <a:lvl8pPr>
              <a:defRPr sz="1083"/>
            </a:lvl8pPr>
            <a:lvl9pPr>
              <a:defRPr sz="108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2" y="956736"/>
            <a:ext cx="2005542" cy="3127375"/>
          </a:xfrm>
        </p:spPr>
        <p:txBody>
          <a:bodyPr/>
          <a:lstStyle>
            <a:lvl1pPr marL="0" indent="0">
              <a:buNone/>
              <a:defRPr sz="758"/>
            </a:lvl1pPr>
            <a:lvl2pPr marL="247678" indent="0">
              <a:buNone/>
              <a:defRPr sz="650"/>
            </a:lvl2pPr>
            <a:lvl3pPr marL="495355" indent="0">
              <a:buNone/>
              <a:defRPr sz="542"/>
            </a:lvl3pPr>
            <a:lvl4pPr marL="743033" indent="0">
              <a:buNone/>
              <a:defRPr sz="488"/>
            </a:lvl4pPr>
            <a:lvl5pPr marL="990711" indent="0">
              <a:buNone/>
              <a:defRPr sz="488"/>
            </a:lvl5pPr>
            <a:lvl6pPr marL="1238388" indent="0">
              <a:buNone/>
              <a:defRPr sz="488"/>
            </a:lvl6pPr>
            <a:lvl7pPr marL="1486066" indent="0">
              <a:buNone/>
              <a:defRPr sz="488"/>
            </a:lvl7pPr>
            <a:lvl8pPr marL="1733744" indent="0">
              <a:buNone/>
              <a:defRPr sz="488"/>
            </a:lvl8pPr>
            <a:lvl9pPr marL="1981421" indent="0">
              <a:buNone/>
              <a:defRPr sz="488"/>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51744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8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733"/>
            </a:lvl1pPr>
            <a:lvl2pPr marL="247678" indent="0">
              <a:buNone/>
              <a:defRPr sz="1517"/>
            </a:lvl2pPr>
            <a:lvl3pPr marL="495355" indent="0">
              <a:buNone/>
              <a:defRPr sz="1300"/>
            </a:lvl3pPr>
            <a:lvl4pPr marL="743033" indent="0">
              <a:buNone/>
              <a:defRPr sz="1083"/>
            </a:lvl4pPr>
            <a:lvl5pPr marL="990711" indent="0">
              <a:buNone/>
              <a:defRPr sz="1083"/>
            </a:lvl5pPr>
            <a:lvl6pPr marL="1238388" indent="0">
              <a:buNone/>
              <a:defRPr sz="1083"/>
            </a:lvl6pPr>
            <a:lvl7pPr marL="1486066" indent="0">
              <a:buNone/>
              <a:defRPr sz="1083"/>
            </a:lvl7pPr>
            <a:lvl8pPr marL="1733744" indent="0">
              <a:buNone/>
              <a:defRPr sz="1083"/>
            </a:lvl8pPr>
            <a:lvl9pPr marL="1981421" indent="0">
              <a:buNone/>
              <a:defRPr sz="1083"/>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58"/>
            </a:lvl1pPr>
            <a:lvl2pPr marL="247678" indent="0">
              <a:buNone/>
              <a:defRPr sz="650"/>
            </a:lvl2pPr>
            <a:lvl3pPr marL="495355" indent="0">
              <a:buNone/>
              <a:defRPr sz="542"/>
            </a:lvl3pPr>
            <a:lvl4pPr marL="743033" indent="0">
              <a:buNone/>
              <a:defRPr sz="488"/>
            </a:lvl4pPr>
            <a:lvl5pPr marL="990711" indent="0">
              <a:buNone/>
              <a:defRPr sz="488"/>
            </a:lvl5pPr>
            <a:lvl6pPr marL="1238388" indent="0">
              <a:buNone/>
              <a:defRPr sz="488"/>
            </a:lvl6pPr>
            <a:lvl7pPr marL="1486066" indent="0">
              <a:buNone/>
              <a:defRPr sz="488"/>
            </a:lvl7pPr>
            <a:lvl8pPr marL="1733744" indent="0">
              <a:buNone/>
              <a:defRPr sz="488"/>
            </a:lvl8pPr>
            <a:lvl9pPr marL="1981421" indent="0">
              <a:buNone/>
              <a:defRPr sz="488"/>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04191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7273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1"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276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36623-7D36-491D-9884-BF1BA978A1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7CAB0A-8E7E-429F-A888-115FBB88678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3B1719-92B4-42B8-B820-B36BAAF582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B52234-A555-44DA-85C9-B98D9EC3CD51}"/>
              </a:ext>
            </a:extLst>
          </p:cNvPr>
          <p:cNvSpPr>
            <a:spLocks noGrp="1"/>
          </p:cNvSpPr>
          <p:nvPr>
            <p:ph type="dt" sz="half" idx="10"/>
          </p:nvPr>
        </p:nvSpPr>
        <p:spPr/>
        <p:txBody>
          <a:bodyPr/>
          <a:lstStyle/>
          <a:p>
            <a:fld id="{503E181C-FFC4-422C-B5F1-780F7CBBDF4D}" type="datetimeFigureOut">
              <a:rPr lang="en-US" smtClean="0"/>
              <a:t>12/17/2024</a:t>
            </a:fld>
            <a:endParaRPr lang="en-US"/>
          </a:p>
        </p:txBody>
      </p:sp>
      <p:sp>
        <p:nvSpPr>
          <p:cNvPr id="6" name="Footer Placeholder 5">
            <a:extLst>
              <a:ext uri="{FF2B5EF4-FFF2-40B4-BE49-F238E27FC236}">
                <a16:creationId xmlns:a16="http://schemas.microsoft.com/office/drawing/2014/main" id="{0289D433-55A4-47E9-8EAF-ED3A5CFDCE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F74D62-4248-45EA-97E5-D8DE8E1C9996}"/>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732153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90613-9AEE-4F0B-96CB-E3BA19867A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370415-2B79-47D0-9482-A9E214E56C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AAB086-F7E5-4348-B7DD-CC5E28A417B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995915-89FD-488F-A2B2-B90CD5012C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AB67E43-B66A-4CD7-A9AC-14F1EC90C83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36B25-3509-4431-BC40-1895AF77EE50}"/>
              </a:ext>
            </a:extLst>
          </p:cNvPr>
          <p:cNvSpPr>
            <a:spLocks noGrp="1"/>
          </p:cNvSpPr>
          <p:nvPr>
            <p:ph type="dt" sz="half" idx="10"/>
          </p:nvPr>
        </p:nvSpPr>
        <p:spPr/>
        <p:txBody>
          <a:bodyPr/>
          <a:lstStyle/>
          <a:p>
            <a:fld id="{503E181C-FFC4-422C-B5F1-780F7CBBDF4D}" type="datetimeFigureOut">
              <a:rPr lang="en-US" smtClean="0"/>
              <a:t>12/17/2024</a:t>
            </a:fld>
            <a:endParaRPr lang="en-US"/>
          </a:p>
        </p:txBody>
      </p:sp>
      <p:sp>
        <p:nvSpPr>
          <p:cNvPr id="8" name="Footer Placeholder 7">
            <a:extLst>
              <a:ext uri="{FF2B5EF4-FFF2-40B4-BE49-F238E27FC236}">
                <a16:creationId xmlns:a16="http://schemas.microsoft.com/office/drawing/2014/main" id="{6BBCE26A-1E35-486B-A02D-C8DB2ECF37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792CAA-6B5A-4F8C-8773-DFE0066F1C6D}"/>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756533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A43C-659E-4DC9-AB10-B5120FFF88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CBC902-62A1-4530-BBC2-E96B2B3E897D}"/>
              </a:ext>
            </a:extLst>
          </p:cNvPr>
          <p:cNvSpPr>
            <a:spLocks noGrp="1"/>
          </p:cNvSpPr>
          <p:nvPr>
            <p:ph type="dt" sz="half" idx="10"/>
          </p:nvPr>
        </p:nvSpPr>
        <p:spPr/>
        <p:txBody>
          <a:bodyPr/>
          <a:lstStyle/>
          <a:p>
            <a:fld id="{503E181C-FFC4-422C-B5F1-780F7CBBDF4D}" type="datetimeFigureOut">
              <a:rPr lang="en-US" smtClean="0"/>
              <a:t>12/17/2024</a:t>
            </a:fld>
            <a:endParaRPr lang="en-US"/>
          </a:p>
        </p:txBody>
      </p:sp>
      <p:sp>
        <p:nvSpPr>
          <p:cNvPr id="4" name="Footer Placeholder 3">
            <a:extLst>
              <a:ext uri="{FF2B5EF4-FFF2-40B4-BE49-F238E27FC236}">
                <a16:creationId xmlns:a16="http://schemas.microsoft.com/office/drawing/2014/main" id="{17375854-4C41-4FEE-B4F2-57C2EDE2A3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32E7C0-683B-4C6D-9E23-1B7441CF5EC2}"/>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459180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29258B-49D5-4CC0-9E7C-5C622BDB65E1}"/>
              </a:ext>
            </a:extLst>
          </p:cNvPr>
          <p:cNvSpPr>
            <a:spLocks noGrp="1"/>
          </p:cNvSpPr>
          <p:nvPr>
            <p:ph type="dt" sz="half" idx="10"/>
          </p:nvPr>
        </p:nvSpPr>
        <p:spPr/>
        <p:txBody>
          <a:bodyPr/>
          <a:lstStyle/>
          <a:p>
            <a:fld id="{503E181C-FFC4-422C-B5F1-780F7CBBDF4D}" type="datetimeFigureOut">
              <a:rPr lang="en-US" smtClean="0"/>
              <a:t>12/17/2024</a:t>
            </a:fld>
            <a:endParaRPr lang="en-US"/>
          </a:p>
        </p:txBody>
      </p:sp>
      <p:sp>
        <p:nvSpPr>
          <p:cNvPr id="3" name="Footer Placeholder 2">
            <a:extLst>
              <a:ext uri="{FF2B5EF4-FFF2-40B4-BE49-F238E27FC236}">
                <a16:creationId xmlns:a16="http://schemas.microsoft.com/office/drawing/2014/main" id="{B6FC9A6B-9BCB-4251-8316-46BE8F4B38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4909A4-510F-46EC-843D-9373C7DB6A7A}"/>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186126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159BC-B46B-4E9F-8262-6BA54320D8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DFF056-0FF2-4591-99F1-B08E6E567F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931977-1925-4D2D-ABE6-9B5F576BB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B15233-1E30-4649-A721-6B11799D519F}"/>
              </a:ext>
            </a:extLst>
          </p:cNvPr>
          <p:cNvSpPr>
            <a:spLocks noGrp="1"/>
          </p:cNvSpPr>
          <p:nvPr>
            <p:ph type="dt" sz="half" idx="10"/>
          </p:nvPr>
        </p:nvSpPr>
        <p:spPr/>
        <p:txBody>
          <a:bodyPr/>
          <a:lstStyle/>
          <a:p>
            <a:fld id="{503E181C-FFC4-422C-B5F1-780F7CBBDF4D}" type="datetimeFigureOut">
              <a:rPr lang="en-US" smtClean="0"/>
              <a:t>12/17/2024</a:t>
            </a:fld>
            <a:endParaRPr lang="en-US"/>
          </a:p>
        </p:txBody>
      </p:sp>
      <p:sp>
        <p:nvSpPr>
          <p:cNvPr id="6" name="Footer Placeholder 5">
            <a:extLst>
              <a:ext uri="{FF2B5EF4-FFF2-40B4-BE49-F238E27FC236}">
                <a16:creationId xmlns:a16="http://schemas.microsoft.com/office/drawing/2014/main" id="{AC8B4CA1-B370-4CCE-9E1F-3B69ECEECC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B4C61-675B-48E5-AC80-5D0FDE11CE10}"/>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537362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86C84-475E-4DAE-B144-8F5958E989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D9FBE1-5DA7-4074-8FE3-7B105DD0CE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FF0EE2-6517-4CB0-94CE-B502B127AD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75429C2-BA85-49F0-8272-93DDE5BF1E6F}"/>
              </a:ext>
            </a:extLst>
          </p:cNvPr>
          <p:cNvSpPr>
            <a:spLocks noGrp="1"/>
          </p:cNvSpPr>
          <p:nvPr>
            <p:ph type="dt" sz="half" idx="10"/>
          </p:nvPr>
        </p:nvSpPr>
        <p:spPr/>
        <p:txBody>
          <a:bodyPr/>
          <a:lstStyle/>
          <a:p>
            <a:fld id="{503E181C-FFC4-422C-B5F1-780F7CBBDF4D}" type="datetimeFigureOut">
              <a:rPr lang="en-US" smtClean="0"/>
              <a:t>12/17/2024</a:t>
            </a:fld>
            <a:endParaRPr lang="en-US"/>
          </a:p>
        </p:txBody>
      </p:sp>
      <p:sp>
        <p:nvSpPr>
          <p:cNvPr id="6" name="Footer Placeholder 5">
            <a:extLst>
              <a:ext uri="{FF2B5EF4-FFF2-40B4-BE49-F238E27FC236}">
                <a16:creationId xmlns:a16="http://schemas.microsoft.com/office/drawing/2014/main" id="{0F993FDB-D2B8-4877-AAD2-D9F170A40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2E1404-7D73-41A1-AFB4-809518A33725}"/>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3802385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EBD9C8-4BED-4F9F-8627-7AE45E2C50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EC254B-5361-4809-A1D1-DD2C66F62B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B7057-A4AB-4A54-8875-90920A18B7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3E181C-FFC4-422C-B5F1-780F7CBBDF4D}" type="datetimeFigureOut">
              <a:rPr lang="en-US" smtClean="0"/>
              <a:t>12/17/2024</a:t>
            </a:fld>
            <a:endParaRPr lang="en-US"/>
          </a:p>
        </p:txBody>
      </p:sp>
      <p:sp>
        <p:nvSpPr>
          <p:cNvPr id="5" name="Footer Placeholder 4">
            <a:extLst>
              <a:ext uri="{FF2B5EF4-FFF2-40B4-BE49-F238E27FC236}">
                <a16:creationId xmlns:a16="http://schemas.microsoft.com/office/drawing/2014/main" id="{F78F5281-2355-4669-9161-BC328897D2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8F5AB6-D559-40F0-98BB-37FA87280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A6479-F054-4F59-952A-9CF4ABAAA143}" type="slidenum">
              <a:rPr lang="en-US" smtClean="0"/>
              <a:t>‹#›</a:t>
            </a:fld>
            <a:endParaRPr lang="en-US"/>
          </a:p>
        </p:txBody>
      </p:sp>
    </p:spTree>
    <p:extLst>
      <p:ext uri="{BB962C8B-B14F-4D97-AF65-F5344CB8AC3E}">
        <p14:creationId xmlns:p14="http://schemas.microsoft.com/office/powerpoint/2010/main" val="2807355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08000"/>
            <a:ext cx="10281600" cy="645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960000" y="1536633"/>
            <a:ext cx="10281600" cy="4608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69016315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37554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50">
                <a:solidFill>
                  <a:schemeClr val="tx1">
                    <a:tint val="75000"/>
                  </a:schemeClr>
                </a:solidFill>
              </a:defRPr>
            </a:lvl1pPr>
          </a:lstStyle>
          <a:p>
            <a:fld id="{1D8BD707-D9CF-40AE-B4C6-C98DA3205C09}" type="datetimeFigureOut">
              <a:rPr lang="en-US" smtClean="0"/>
              <a:pPr/>
              <a:t>12/17/2024</a:t>
            </a:fld>
            <a:endParaRPr lang="en-US"/>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5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4092675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495355" rtl="0" eaLnBrk="1" latinLnBrk="0" hangingPunct="1">
        <a:spcBef>
          <a:spcPct val="0"/>
        </a:spcBef>
        <a:buNone/>
        <a:defRPr sz="2383" kern="1200">
          <a:solidFill>
            <a:schemeClr val="tx1"/>
          </a:solidFill>
          <a:latin typeface="+mj-lt"/>
          <a:ea typeface="+mj-ea"/>
          <a:cs typeface="+mj-cs"/>
        </a:defRPr>
      </a:lvl1pPr>
    </p:titleStyle>
    <p:bodyStyle>
      <a:lvl1pPr marL="185759" indent="-185759" algn="l" defTabSz="495355" rtl="0" eaLnBrk="1" latinLnBrk="0" hangingPunct="1">
        <a:spcBef>
          <a:spcPct val="20000"/>
        </a:spcBef>
        <a:buFont typeface="Arial" pitchFamily="34" charset="0"/>
        <a:buChar char="•"/>
        <a:defRPr sz="1733" kern="1200">
          <a:solidFill>
            <a:schemeClr val="tx1"/>
          </a:solidFill>
          <a:latin typeface="+mn-lt"/>
          <a:ea typeface="+mn-ea"/>
          <a:cs typeface="+mn-cs"/>
        </a:defRPr>
      </a:lvl1pPr>
      <a:lvl2pPr marL="402476" indent="-154799" algn="l" defTabSz="495355" rtl="0" eaLnBrk="1" latinLnBrk="0" hangingPunct="1">
        <a:spcBef>
          <a:spcPct val="20000"/>
        </a:spcBef>
        <a:buFont typeface="Arial" pitchFamily="34" charset="0"/>
        <a:buChar char="–"/>
        <a:defRPr sz="1517" kern="1200">
          <a:solidFill>
            <a:schemeClr val="tx1"/>
          </a:solidFill>
          <a:latin typeface="+mn-lt"/>
          <a:ea typeface="+mn-ea"/>
          <a:cs typeface="+mn-cs"/>
        </a:defRPr>
      </a:lvl2pPr>
      <a:lvl3pPr marL="619194" indent="-123840" algn="l" defTabSz="495355" rtl="0" eaLnBrk="1" latinLnBrk="0" hangingPunct="1">
        <a:spcBef>
          <a:spcPct val="20000"/>
        </a:spcBef>
        <a:buFont typeface="Arial" pitchFamily="34" charset="0"/>
        <a:buChar char="•"/>
        <a:defRPr sz="1300" kern="1200">
          <a:solidFill>
            <a:schemeClr val="tx1"/>
          </a:solidFill>
          <a:latin typeface="+mn-lt"/>
          <a:ea typeface="+mn-ea"/>
          <a:cs typeface="+mn-cs"/>
        </a:defRPr>
      </a:lvl3pPr>
      <a:lvl4pPr marL="866871" indent="-123840" algn="l" defTabSz="495355" rtl="0" eaLnBrk="1" latinLnBrk="0" hangingPunct="1">
        <a:spcBef>
          <a:spcPct val="20000"/>
        </a:spcBef>
        <a:buFont typeface="Arial" pitchFamily="34" charset="0"/>
        <a:buChar char="–"/>
        <a:defRPr sz="1083" kern="1200">
          <a:solidFill>
            <a:schemeClr val="tx1"/>
          </a:solidFill>
          <a:latin typeface="+mn-lt"/>
          <a:ea typeface="+mn-ea"/>
          <a:cs typeface="+mn-cs"/>
        </a:defRPr>
      </a:lvl4pPr>
      <a:lvl5pPr marL="1114550" indent="-123840" algn="l" defTabSz="495355" rtl="0" eaLnBrk="1" latinLnBrk="0" hangingPunct="1">
        <a:spcBef>
          <a:spcPct val="20000"/>
        </a:spcBef>
        <a:buFont typeface="Arial" pitchFamily="34" charset="0"/>
        <a:buChar char="»"/>
        <a:defRPr sz="1083" kern="1200">
          <a:solidFill>
            <a:schemeClr val="tx1"/>
          </a:solidFill>
          <a:latin typeface="+mn-lt"/>
          <a:ea typeface="+mn-ea"/>
          <a:cs typeface="+mn-cs"/>
        </a:defRPr>
      </a:lvl5pPr>
      <a:lvl6pPr marL="1362227" indent="-123840" algn="l" defTabSz="495355" rtl="0" eaLnBrk="1" latinLnBrk="0" hangingPunct="1">
        <a:spcBef>
          <a:spcPct val="20000"/>
        </a:spcBef>
        <a:buFont typeface="Arial" pitchFamily="34" charset="0"/>
        <a:buChar char="•"/>
        <a:defRPr sz="1083" kern="1200">
          <a:solidFill>
            <a:schemeClr val="tx1"/>
          </a:solidFill>
          <a:latin typeface="+mn-lt"/>
          <a:ea typeface="+mn-ea"/>
          <a:cs typeface="+mn-cs"/>
        </a:defRPr>
      </a:lvl6pPr>
      <a:lvl7pPr marL="1609904" indent="-123840" algn="l" defTabSz="495355" rtl="0" eaLnBrk="1" latinLnBrk="0" hangingPunct="1">
        <a:spcBef>
          <a:spcPct val="20000"/>
        </a:spcBef>
        <a:buFont typeface="Arial" pitchFamily="34" charset="0"/>
        <a:buChar char="•"/>
        <a:defRPr sz="1083" kern="1200">
          <a:solidFill>
            <a:schemeClr val="tx1"/>
          </a:solidFill>
          <a:latin typeface="+mn-lt"/>
          <a:ea typeface="+mn-ea"/>
          <a:cs typeface="+mn-cs"/>
        </a:defRPr>
      </a:lvl7pPr>
      <a:lvl8pPr marL="1857582" indent="-123840" algn="l" defTabSz="495355" rtl="0" eaLnBrk="1" latinLnBrk="0" hangingPunct="1">
        <a:spcBef>
          <a:spcPct val="20000"/>
        </a:spcBef>
        <a:buFont typeface="Arial" pitchFamily="34" charset="0"/>
        <a:buChar char="•"/>
        <a:defRPr sz="1083" kern="1200">
          <a:solidFill>
            <a:schemeClr val="tx1"/>
          </a:solidFill>
          <a:latin typeface="+mn-lt"/>
          <a:ea typeface="+mn-ea"/>
          <a:cs typeface="+mn-cs"/>
        </a:defRPr>
      </a:lvl8pPr>
      <a:lvl9pPr marL="2105261" indent="-123840" algn="l" defTabSz="495355" rtl="0" eaLnBrk="1" latinLnBrk="0" hangingPunct="1">
        <a:spcBef>
          <a:spcPct val="20000"/>
        </a:spcBef>
        <a:buFont typeface="Arial" pitchFamily="34" charset="0"/>
        <a:buChar char="•"/>
        <a:defRPr sz="1083" kern="1200">
          <a:solidFill>
            <a:schemeClr val="tx1"/>
          </a:solidFill>
          <a:latin typeface="+mn-lt"/>
          <a:ea typeface="+mn-ea"/>
          <a:cs typeface="+mn-cs"/>
        </a:defRPr>
      </a:lvl9pPr>
    </p:bodyStyle>
    <p:otherStyle>
      <a:defPPr>
        <a:defRPr lang="en-US"/>
      </a:defPPr>
      <a:lvl1pPr marL="0" algn="l" defTabSz="495355" rtl="0" eaLnBrk="1" latinLnBrk="0" hangingPunct="1">
        <a:defRPr sz="975" kern="1200">
          <a:solidFill>
            <a:schemeClr val="tx1"/>
          </a:solidFill>
          <a:latin typeface="+mn-lt"/>
          <a:ea typeface="+mn-ea"/>
          <a:cs typeface="+mn-cs"/>
        </a:defRPr>
      </a:lvl1pPr>
      <a:lvl2pPr marL="247678" algn="l" defTabSz="495355" rtl="0" eaLnBrk="1" latinLnBrk="0" hangingPunct="1">
        <a:defRPr sz="975" kern="1200">
          <a:solidFill>
            <a:schemeClr val="tx1"/>
          </a:solidFill>
          <a:latin typeface="+mn-lt"/>
          <a:ea typeface="+mn-ea"/>
          <a:cs typeface="+mn-cs"/>
        </a:defRPr>
      </a:lvl2pPr>
      <a:lvl3pPr marL="495355" algn="l" defTabSz="495355" rtl="0" eaLnBrk="1" latinLnBrk="0" hangingPunct="1">
        <a:defRPr sz="975" kern="1200">
          <a:solidFill>
            <a:schemeClr val="tx1"/>
          </a:solidFill>
          <a:latin typeface="+mn-lt"/>
          <a:ea typeface="+mn-ea"/>
          <a:cs typeface="+mn-cs"/>
        </a:defRPr>
      </a:lvl3pPr>
      <a:lvl4pPr marL="743033" algn="l" defTabSz="495355" rtl="0" eaLnBrk="1" latinLnBrk="0" hangingPunct="1">
        <a:defRPr sz="975" kern="1200">
          <a:solidFill>
            <a:schemeClr val="tx1"/>
          </a:solidFill>
          <a:latin typeface="+mn-lt"/>
          <a:ea typeface="+mn-ea"/>
          <a:cs typeface="+mn-cs"/>
        </a:defRPr>
      </a:lvl4pPr>
      <a:lvl5pPr marL="990711" algn="l" defTabSz="495355" rtl="0" eaLnBrk="1" latinLnBrk="0" hangingPunct="1">
        <a:defRPr sz="975" kern="1200">
          <a:solidFill>
            <a:schemeClr val="tx1"/>
          </a:solidFill>
          <a:latin typeface="+mn-lt"/>
          <a:ea typeface="+mn-ea"/>
          <a:cs typeface="+mn-cs"/>
        </a:defRPr>
      </a:lvl5pPr>
      <a:lvl6pPr marL="1238388" algn="l" defTabSz="495355" rtl="0" eaLnBrk="1" latinLnBrk="0" hangingPunct="1">
        <a:defRPr sz="975" kern="1200">
          <a:solidFill>
            <a:schemeClr val="tx1"/>
          </a:solidFill>
          <a:latin typeface="+mn-lt"/>
          <a:ea typeface="+mn-ea"/>
          <a:cs typeface="+mn-cs"/>
        </a:defRPr>
      </a:lvl6pPr>
      <a:lvl7pPr marL="1486066" algn="l" defTabSz="495355" rtl="0" eaLnBrk="1" latinLnBrk="0" hangingPunct="1">
        <a:defRPr sz="975" kern="1200">
          <a:solidFill>
            <a:schemeClr val="tx1"/>
          </a:solidFill>
          <a:latin typeface="+mn-lt"/>
          <a:ea typeface="+mn-ea"/>
          <a:cs typeface="+mn-cs"/>
        </a:defRPr>
      </a:lvl7pPr>
      <a:lvl8pPr marL="1733744" algn="l" defTabSz="495355" rtl="0" eaLnBrk="1" latinLnBrk="0" hangingPunct="1">
        <a:defRPr sz="975" kern="1200">
          <a:solidFill>
            <a:schemeClr val="tx1"/>
          </a:solidFill>
          <a:latin typeface="+mn-lt"/>
          <a:ea typeface="+mn-ea"/>
          <a:cs typeface="+mn-cs"/>
        </a:defRPr>
      </a:lvl8pPr>
      <a:lvl9pPr marL="1981421" algn="l" defTabSz="495355" rtl="0" eaLnBrk="1" latinLnBrk="0" hangingPunct="1">
        <a:defRPr sz="9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6.png"/><Relationship Id="rId11" Type="http://schemas.microsoft.com/office/2007/relationships/hdphoto" Target="../media/hdphoto1.wdp"/><Relationship Id="rId5" Type="http://schemas.openxmlformats.org/officeDocument/2006/relationships/image" Target="../media/image35.png"/><Relationship Id="rId10" Type="http://schemas.openxmlformats.org/officeDocument/2006/relationships/image" Target="../media/image3.png"/><Relationship Id="rId4" Type="http://schemas.openxmlformats.org/officeDocument/2006/relationships/image" Target="../media/image34.png"/><Relationship Id="rId9" Type="http://schemas.openxmlformats.org/officeDocument/2006/relationships/image" Target="../media/image39.sv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Layout" Target="../slideLayouts/slideLayout29.xml"/><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slide" Target="slide4.xml"/><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 Id="rId1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8.png"/><Relationship Id="rId18" Type="http://schemas.openxmlformats.org/officeDocument/2006/relationships/image" Target="../media/image24.png"/><Relationship Id="rId3" Type="http://schemas.openxmlformats.org/officeDocument/2006/relationships/image" Target="../media/image17.jpeg"/><Relationship Id="rId21" Type="http://schemas.openxmlformats.org/officeDocument/2006/relationships/slide" Target="slide7.xml"/><Relationship Id="rId7" Type="http://schemas.openxmlformats.org/officeDocument/2006/relationships/image" Target="../media/image9.png"/><Relationship Id="rId12" Type="http://schemas.openxmlformats.org/officeDocument/2006/relationships/image" Target="../media/image19.png"/><Relationship Id="rId17"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22.png"/><Relationship Id="rId20" Type="http://schemas.openxmlformats.org/officeDocument/2006/relationships/slide" Target="slide6.xml"/><Relationship Id="rId1" Type="http://schemas.openxmlformats.org/officeDocument/2006/relationships/slideLayout" Target="../slideLayouts/slideLayout29.xml"/><Relationship Id="rId6" Type="http://schemas.openxmlformats.org/officeDocument/2006/relationships/image" Target="../media/image7.png"/><Relationship Id="rId11" Type="http://schemas.openxmlformats.org/officeDocument/2006/relationships/slide" Target="slide10.xml"/><Relationship Id="rId5" Type="http://schemas.openxmlformats.org/officeDocument/2006/relationships/image" Target="../media/image18.svg"/><Relationship Id="rId15" Type="http://schemas.openxmlformats.org/officeDocument/2006/relationships/image" Target="../media/image21.png"/><Relationship Id="rId10" Type="http://schemas.openxmlformats.org/officeDocument/2006/relationships/image" Target="../media/image12.png"/><Relationship Id="rId19" Type="http://schemas.openxmlformats.org/officeDocument/2006/relationships/slide" Target="slide5.xml"/><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20.png"/><Relationship Id="rId22"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slide" Target="slide4.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eg"/><Relationship Id="rId1" Type="http://schemas.openxmlformats.org/officeDocument/2006/relationships/slideLayout" Target="../slideLayouts/slideLayout29.xml"/><Relationship Id="rId6" Type="http://schemas.openxmlformats.org/officeDocument/2006/relationships/image" Target="../media/image25.png"/><Relationship Id="rId5" Type="http://schemas.openxmlformats.org/officeDocument/2006/relationships/slide" Target="slide4.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eg"/><Relationship Id="rId1" Type="http://schemas.openxmlformats.org/officeDocument/2006/relationships/slideLayout" Target="../slideLayouts/slideLayout29.xml"/><Relationship Id="rId6" Type="http://schemas.openxmlformats.org/officeDocument/2006/relationships/image" Target="../media/image25.png"/><Relationship Id="rId5" Type="http://schemas.openxmlformats.org/officeDocument/2006/relationships/slide" Target="slide4.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12E88-2C98-4ADD-90ED-E4EAFB429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文本框 13">
            <a:extLst>
              <a:ext uri="{FF2B5EF4-FFF2-40B4-BE49-F238E27FC236}">
                <a16:creationId xmlns:a16="http://schemas.microsoft.com/office/drawing/2014/main" id="{BD650800-19D0-4D9B-9866-50C2826E7D8E}"/>
              </a:ext>
            </a:extLst>
          </p:cNvPr>
          <p:cNvSpPr txBox="1"/>
          <p:nvPr/>
        </p:nvSpPr>
        <p:spPr>
          <a:xfrm>
            <a:off x="2514995" y="2284564"/>
            <a:ext cx="6510004" cy="1323437"/>
          </a:xfrm>
          <a:prstGeom prst="rect">
            <a:avLst/>
          </a:prstGeom>
          <a:noFill/>
          <a:ln>
            <a:noFill/>
          </a:ln>
        </p:spPr>
        <p:txBody>
          <a:bodyPr wrap="square" lIns="91439" tIns="45719" rIns="91439" bIns="45719"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vi-VN" altLang="zh-CN" sz="8000" b="0" i="0" u="none" strike="noStrike" kern="800" cap="none" spc="0" normalizeH="0" baseline="0" noProof="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rPr>
              <a:t>KHỞI ĐỘNG</a:t>
            </a:r>
            <a:endParaRPr kumimoji="0" lang="zh-CN" altLang="en-US" sz="8000" b="0" i="0" u="none" strike="noStrike" kern="800" cap="none" spc="0" normalizeH="0" baseline="0" noProof="0" dirty="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endParaRPr>
          </a:p>
        </p:txBody>
      </p:sp>
      <p:pic>
        <p:nvPicPr>
          <p:cNvPr id="4" name="Picture 2" descr="Sách Giáo Khoa Bình Minh. | Ha Loi">
            <a:extLst>
              <a:ext uri="{FF2B5EF4-FFF2-40B4-BE49-F238E27FC236}">
                <a16:creationId xmlns:a16="http://schemas.microsoft.com/office/drawing/2014/main" id="{8707031E-897A-9002-6BB4-47207BF5A3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5768" y="368169"/>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58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12E88-2C98-4ADD-90ED-E4EAFB429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文本框 13">
            <a:extLst>
              <a:ext uri="{FF2B5EF4-FFF2-40B4-BE49-F238E27FC236}">
                <a16:creationId xmlns:a16="http://schemas.microsoft.com/office/drawing/2014/main" id="{BD650800-19D0-4D9B-9866-50C2826E7D8E}"/>
              </a:ext>
            </a:extLst>
          </p:cNvPr>
          <p:cNvSpPr txBox="1"/>
          <p:nvPr/>
        </p:nvSpPr>
        <p:spPr>
          <a:xfrm>
            <a:off x="664029" y="1587879"/>
            <a:ext cx="10646228" cy="1323437"/>
          </a:xfrm>
          <a:prstGeom prst="rect">
            <a:avLst/>
          </a:prstGeom>
          <a:noFill/>
          <a:ln>
            <a:noFill/>
          </a:ln>
        </p:spPr>
        <p:txBody>
          <a:bodyPr wrap="square" lIns="91439" tIns="45719" rIns="91439" bIns="45719"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GB" altLang="zh-CN" sz="8000" b="0" i="0" u="none" strike="noStrike" kern="800" cap="none" spc="0" normalizeH="0" baseline="0" noProof="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rPr>
              <a:t>KHÁM PHÁ</a:t>
            </a:r>
            <a:endParaRPr kumimoji="0" lang="zh-CN" altLang="en-US" sz="8000" b="0" i="0" u="none" strike="noStrike" kern="800" cap="none" spc="0" normalizeH="0" baseline="0" noProof="0" dirty="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endParaRPr>
          </a:p>
        </p:txBody>
      </p:sp>
      <p:pic>
        <p:nvPicPr>
          <p:cNvPr id="4" name="Picture 2" descr="Sách Giáo Khoa Bình Minh. | Ha Loi">
            <a:extLst>
              <a:ext uri="{FF2B5EF4-FFF2-40B4-BE49-F238E27FC236}">
                <a16:creationId xmlns:a16="http://schemas.microsoft.com/office/drawing/2014/main" id="{29AFAF14-B08D-EDF2-31BF-82F870711E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5768" y="368169"/>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72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FD5AFE1-B8D8-4900-AC1C-CECAFD4F2D25}"/>
              </a:ext>
            </a:extLst>
          </p:cNvPr>
          <p:cNvPicPr>
            <a:picLocks noChangeAspect="1"/>
          </p:cNvPicPr>
          <p:nvPr/>
        </p:nvPicPr>
        <p:blipFill>
          <a:blip r:embed="rId2"/>
          <a:stretch>
            <a:fillRect/>
          </a:stretch>
        </p:blipFill>
        <p:spPr>
          <a:xfrm>
            <a:off x="0" y="0"/>
            <a:ext cx="12192000" cy="6858000"/>
          </a:xfrm>
          <a:prstGeom prst="rect">
            <a:avLst/>
          </a:prstGeom>
        </p:spPr>
      </p:pic>
      <p:sp>
        <p:nvSpPr>
          <p:cNvPr id="31" name="Rectangle 30">
            <a:extLst>
              <a:ext uri="{FF2B5EF4-FFF2-40B4-BE49-F238E27FC236}">
                <a16:creationId xmlns:a16="http://schemas.microsoft.com/office/drawing/2014/main" id="{1C038497-5D24-4495-9154-E0F6F7CDC4E3}"/>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Hình ảnh 3">
            <a:extLst>
              <a:ext uri="{FF2B5EF4-FFF2-40B4-BE49-F238E27FC236}">
                <a16:creationId xmlns:a16="http://schemas.microsoft.com/office/drawing/2014/main" id="{CF874D99-3BF1-E993-7A04-5CFD254F3683}"/>
              </a:ext>
            </a:extLst>
          </p:cNvPr>
          <p:cNvPicPr>
            <a:picLocks noChangeAspect="1"/>
          </p:cNvPicPr>
          <p:nvPr/>
        </p:nvPicPr>
        <p:blipFill>
          <a:blip r:embed="rId3"/>
          <a:srcRect l="1315" t="2517" r="2576" b="47969"/>
          <a:stretch/>
        </p:blipFill>
        <p:spPr>
          <a:xfrm>
            <a:off x="1101435" y="789709"/>
            <a:ext cx="10127673" cy="5101936"/>
          </a:xfrm>
          <a:prstGeom prst="rect">
            <a:avLst/>
          </a:prstGeom>
        </p:spPr>
      </p:pic>
    </p:spTree>
    <p:extLst>
      <p:ext uri="{BB962C8B-B14F-4D97-AF65-F5344CB8AC3E}">
        <p14:creationId xmlns:p14="http://schemas.microsoft.com/office/powerpoint/2010/main" val="1520144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A5BDF-CA3D-2010-ABD5-EC4213EC1F6F}"/>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C6D903E0-7001-CAE8-0F12-E6E778720BB1}"/>
              </a:ext>
            </a:extLst>
          </p:cNvPr>
          <p:cNvPicPr>
            <a:picLocks noChangeAspect="1"/>
          </p:cNvPicPr>
          <p:nvPr/>
        </p:nvPicPr>
        <p:blipFill>
          <a:blip r:embed="rId2"/>
          <a:stretch>
            <a:fillRect/>
          </a:stretch>
        </p:blipFill>
        <p:spPr>
          <a:xfrm>
            <a:off x="0" y="0"/>
            <a:ext cx="12192000" cy="6858000"/>
          </a:xfrm>
          <a:prstGeom prst="rect">
            <a:avLst/>
          </a:prstGeom>
        </p:spPr>
      </p:pic>
      <p:sp>
        <p:nvSpPr>
          <p:cNvPr id="31" name="Rectangle 30">
            <a:extLst>
              <a:ext uri="{FF2B5EF4-FFF2-40B4-BE49-F238E27FC236}">
                <a16:creationId xmlns:a16="http://schemas.microsoft.com/office/drawing/2014/main" id="{9FFE839A-4334-E923-5339-41D347751BD3}"/>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Hình ảnh 2">
            <a:extLst>
              <a:ext uri="{FF2B5EF4-FFF2-40B4-BE49-F238E27FC236}">
                <a16:creationId xmlns:a16="http://schemas.microsoft.com/office/drawing/2014/main" id="{C74CCE2E-46BD-66CE-66AC-BC56805E414F}"/>
              </a:ext>
            </a:extLst>
          </p:cNvPr>
          <p:cNvPicPr>
            <a:picLocks noChangeAspect="1"/>
          </p:cNvPicPr>
          <p:nvPr/>
        </p:nvPicPr>
        <p:blipFill>
          <a:blip r:embed="rId3"/>
          <a:srcRect l="1439" t="50000" r="6523" b="1502"/>
          <a:stretch/>
        </p:blipFill>
        <p:spPr>
          <a:xfrm>
            <a:off x="1059873" y="748145"/>
            <a:ext cx="10027227" cy="4842164"/>
          </a:xfrm>
          <a:prstGeom prst="rect">
            <a:avLst/>
          </a:prstGeom>
        </p:spPr>
      </p:pic>
    </p:spTree>
    <p:extLst>
      <p:ext uri="{BB962C8B-B14F-4D97-AF65-F5344CB8AC3E}">
        <p14:creationId xmlns:p14="http://schemas.microsoft.com/office/powerpoint/2010/main" val="1712304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12E88-2C98-4ADD-90ED-E4EAFB429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文本框 13">
            <a:extLst>
              <a:ext uri="{FF2B5EF4-FFF2-40B4-BE49-F238E27FC236}">
                <a16:creationId xmlns:a16="http://schemas.microsoft.com/office/drawing/2014/main" id="{BD650800-19D0-4D9B-9866-50C2826E7D8E}"/>
              </a:ext>
            </a:extLst>
          </p:cNvPr>
          <p:cNvSpPr txBox="1"/>
          <p:nvPr/>
        </p:nvSpPr>
        <p:spPr>
          <a:xfrm>
            <a:off x="664029" y="1587879"/>
            <a:ext cx="10646228" cy="2554543"/>
          </a:xfrm>
          <a:prstGeom prst="rect">
            <a:avLst/>
          </a:prstGeom>
          <a:noFill/>
          <a:ln>
            <a:noFill/>
          </a:ln>
        </p:spPr>
        <p:txBody>
          <a:bodyPr wrap="square" lIns="91439" tIns="45719" rIns="91439" bIns="45719"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n-GB" altLang="zh-CN" sz="8000" kern="800">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Luyện tập</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GB" altLang="zh-CN" sz="8000" b="0" i="0" u="none" strike="noStrike" kern="800" cap="none" spc="0" normalizeH="0" baseline="0" noProof="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rPr>
              <a:t>Thực hành</a:t>
            </a:r>
            <a:endParaRPr kumimoji="0" lang="zh-CN" altLang="en-US" sz="8000" b="0" i="0" u="none" strike="noStrike" kern="800" cap="none" spc="0" normalizeH="0" baseline="0" noProof="0" dirty="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endParaRPr>
          </a:p>
        </p:txBody>
      </p:sp>
      <p:pic>
        <p:nvPicPr>
          <p:cNvPr id="4" name="Picture 2" descr="Sách Giáo Khoa Bình Minh. | Ha Loi">
            <a:extLst>
              <a:ext uri="{FF2B5EF4-FFF2-40B4-BE49-F238E27FC236}">
                <a16:creationId xmlns:a16="http://schemas.microsoft.com/office/drawing/2014/main" id="{29AFAF14-B08D-EDF2-31BF-82F870711E1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5768" y="368169"/>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6CF8A-3B53-5C48-1A82-5D436C78E280}"/>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31CD378A-06CB-A5E0-71E9-2456D092A4DA}"/>
              </a:ext>
            </a:extLst>
          </p:cNvPr>
          <p:cNvPicPr>
            <a:picLocks noChangeAspect="1"/>
          </p:cNvPicPr>
          <p:nvPr/>
        </p:nvPicPr>
        <p:blipFill>
          <a:blip r:embed="rId2"/>
          <a:stretch>
            <a:fillRect/>
          </a:stretch>
        </p:blipFill>
        <p:spPr>
          <a:xfrm>
            <a:off x="0" y="0"/>
            <a:ext cx="12192000" cy="6858000"/>
          </a:xfrm>
          <a:prstGeom prst="rect">
            <a:avLst/>
          </a:prstGeom>
        </p:spPr>
      </p:pic>
      <p:sp>
        <p:nvSpPr>
          <p:cNvPr id="31" name="Rectangle 30">
            <a:extLst>
              <a:ext uri="{FF2B5EF4-FFF2-40B4-BE49-F238E27FC236}">
                <a16:creationId xmlns:a16="http://schemas.microsoft.com/office/drawing/2014/main" id="{299DD372-6C1B-8033-E75F-ED2B69F8D21F}"/>
              </a:ext>
            </a:extLst>
          </p:cNvPr>
          <p:cNvSpPr/>
          <p:nvPr/>
        </p:nvSpPr>
        <p:spPr>
          <a:xfrm>
            <a:off x="393700" y="331212"/>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Hình ảnh 3">
            <a:extLst>
              <a:ext uri="{FF2B5EF4-FFF2-40B4-BE49-F238E27FC236}">
                <a16:creationId xmlns:a16="http://schemas.microsoft.com/office/drawing/2014/main" id="{7295539A-C605-8320-22E3-6638D5C54DC9}"/>
              </a:ext>
            </a:extLst>
          </p:cNvPr>
          <p:cNvPicPr>
            <a:picLocks noChangeAspect="1"/>
          </p:cNvPicPr>
          <p:nvPr/>
        </p:nvPicPr>
        <p:blipFill>
          <a:blip r:embed="rId3"/>
          <a:stretch>
            <a:fillRect/>
          </a:stretch>
        </p:blipFill>
        <p:spPr>
          <a:xfrm>
            <a:off x="488373" y="331213"/>
            <a:ext cx="11201400" cy="1714610"/>
          </a:xfrm>
          <a:prstGeom prst="rect">
            <a:avLst/>
          </a:prstGeom>
        </p:spPr>
      </p:pic>
      <p:sp>
        <p:nvSpPr>
          <p:cNvPr id="5" name="TextBox 10">
            <a:extLst>
              <a:ext uri="{FF2B5EF4-FFF2-40B4-BE49-F238E27FC236}">
                <a16:creationId xmlns:a16="http://schemas.microsoft.com/office/drawing/2014/main" id="{CCA0F3D8-058A-BA31-021E-F7CD328909AA}"/>
              </a:ext>
            </a:extLst>
          </p:cNvPr>
          <p:cNvSpPr txBox="1"/>
          <p:nvPr/>
        </p:nvSpPr>
        <p:spPr>
          <a:xfrm>
            <a:off x="622777" y="2045823"/>
            <a:ext cx="9529141" cy="1384995"/>
          </a:xfrm>
          <a:prstGeom prst="rect">
            <a:avLst/>
          </a:prstGeom>
          <a:noFill/>
        </p:spPr>
        <p:txBody>
          <a:bodyPr wrap="square" rtlCol="0">
            <a:spAutoFit/>
          </a:bodyPr>
          <a:lstStyle/>
          <a:p>
            <a:pPr marL="514350" lvl="0" indent="-514350">
              <a:buAutoNum type="alphaLcParenR"/>
              <a:defRPr/>
            </a:pPr>
            <a:r>
              <a:rPr lang="en-US" sz="2800" b="1">
                <a:solidFill>
                  <a:srgbClr val="C00000"/>
                </a:solidFill>
                <a:latin typeface="Arial" panose="020B0604020202020204" pitchFamily="34" charset="0"/>
                <a:cs typeface="Arial" panose="020B0604020202020204" pitchFamily="34" charset="0"/>
              </a:rPr>
              <a:t>52 : 104 %</a:t>
            </a:r>
          </a:p>
          <a:p>
            <a:pPr lvl="0">
              <a:defRPr/>
            </a:pPr>
            <a:r>
              <a:rPr lang="en-US" sz="2800" b="1">
                <a:solidFill>
                  <a:srgbClr val="C00000"/>
                </a:solidFill>
                <a:latin typeface="Arial" panose="020B0604020202020204" pitchFamily="34" charset="0"/>
                <a:cs typeface="Arial" panose="020B0604020202020204" pitchFamily="34" charset="0"/>
              </a:rPr>
              <a:t>Trên màn hình xuất hiện kết quả 50, tức là 50%.</a:t>
            </a:r>
          </a:p>
          <a:p>
            <a:pPr lvl="0">
              <a:defRPr/>
            </a:pPr>
            <a:r>
              <a:rPr lang="en-US" sz="2800" b="1">
                <a:solidFill>
                  <a:srgbClr val="C00000"/>
                </a:solidFill>
                <a:latin typeface="Arial" panose="020B0604020202020204" pitchFamily="34" charset="0"/>
                <a:cs typeface="Arial" panose="020B0604020202020204" pitchFamily="34" charset="0"/>
              </a:rPr>
              <a:t>Vậy tỉ số phần trăm của 52 và 104 là 50%. </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6" name="TextBox 10">
            <a:extLst>
              <a:ext uri="{FF2B5EF4-FFF2-40B4-BE49-F238E27FC236}">
                <a16:creationId xmlns:a16="http://schemas.microsoft.com/office/drawing/2014/main" id="{B00B7AF0-96FE-8F1C-695D-9255F4519F83}"/>
              </a:ext>
            </a:extLst>
          </p:cNvPr>
          <p:cNvSpPr txBox="1"/>
          <p:nvPr/>
        </p:nvSpPr>
        <p:spPr>
          <a:xfrm>
            <a:off x="622777" y="3523151"/>
            <a:ext cx="10235723" cy="1384995"/>
          </a:xfrm>
          <a:prstGeom prst="rect">
            <a:avLst/>
          </a:prstGeom>
          <a:noFill/>
        </p:spPr>
        <p:txBody>
          <a:bodyPr wrap="square" rtlCol="0">
            <a:spAutoFit/>
          </a:bodyPr>
          <a:lstStyle/>
          <a:p>
            <a:pPr lvl="0">
              <a:defRPr/>
            </a:pPr>
            <a:r>
              <a:rPr lang="en-US" sz="2800" b="1">
                <a:solidFill>
                  <a:srgbClr val="C00000"/>
                </a:solidFill>
                <a:latin typeface="Arial" panose="020B0604020202020204" pitchFamily="34" charset="0"/>
                <a:cs typeface="Arial" panose="020B0604020202020204" pitchFamily="34" charset="0"/>
              </a:rPr>
              <a:t>b) 161 : 28</a:t>
            </a:r>
          </a:p>
          <a:p>
            <a:pPr lvl="0">
              <a:defRPr/>
            </a:pPr>
            <a:r>
              <a:rPr lang="en-US" sz="2800" b="1">
                <a:solidFill>
                  <a:srgbClr val="C00000"/>
                </a:solidFill>
                <a:latin typeface="Arial" panose="020B0604020202020204" pitchFamily="34" charset="0"/>
                <a:cs typeface="Arial" panose="020B0604020202020204" pitchFamily="34" charset="0"/>
              </a:rPr>
              <a:t>Trên màn hình xuất hiện kết quả 575, tức là 575%.</a:t>
            </a:r>
          </a:p>
          <a:p>
            <a:pPr lvl="0">
              <a:defRPr/>
            </a:pPr>
            <a:r>
              <a:rPr lang="en-US" sz="2800" b="1">
                <a:solidFill>
                  <a:srgbClr val="C00000"/>
                </a:solidFill>
                <a:latin typeface="Arial" panose="020B0604020202020204" pitchFamily="34" charset="0"/>
                <a:cs typeface="Arial" panose="020B0604020202020204" pitchFamily="34" charset="0"/>
              </a:rPr>
              <a:t>Vậy tỉ số phần trăm của 161 và 28 là 575 %.</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7" name="TextBox 10">
            <a:extLst>
              <a:ext uri="{FF2B5EF4-FFF2-40B4-BE49-F238E27FC236}">
                <a16:creationId xmlns:a16="http://schemas.microsoft.com/office/drawing/2014/main" id="{1A474D5D-1264-C68A-5BF2-28F0E00B3D35}"/>
              </a:ext>
            </a:extLst>
          </p:cNvPr>
          <p:cNvSpPr txBox="1"/>
          <p:nvPr/>
        </p:nvSpPr>
        <p:spPr>
          <a:xfrm>
            <a:off x="488373" y="4968152"/>
            <a:ext cx="10235723" cy="1384995"/>
          </a:xfrm>
          <a:prstGeom prst="rect">
            <a:avLst/>
          </a:prstGeom>
          <a:noFill/>
        </p:spPr>
        <p:txBody>
          <a:bodyPr wrap="square" rtlCol="0">
            <a:spAutoFit/>
          </a:bodyPr>
          <a:lstStyle/>
          <a:p>
            <a:pPr lvl="0">
              <a:defRPr/>
            </a:pPr>
            <a:r>
              <a:rPr lang="en-US" sz="2800" b="1">
                <a:solidFill>
                  <a:srgbClr val="C00000"/>
                </a:solidFill>
                <a:latin typeface="Arial" panose="020B0604020202020204" pitchFamily="34" charset="0"/>
                <a:cs typeface="Arial" panose="020B0604020202020204" pitchFamily="34" charset="0"/>
              </a:rPr>
              <a:t>c) 532 : 152</a:t>
            </a:r>
          </a:p>
          <a:p>
            <a:pPr lvl="0">
              <a:defRPr/>
            </a:pPr>
            <a:r>
              <a:rPr lang="en-US" sz="2800" b="1">
                <a:solidFill>
                  <a:srgbClr val="C00000"/>
                </a:solidFill>
                <a:latin typeface="Arial" panose="020B0604020202020204" pitchFamily="34" charset="0"/>
                <a:cs typeface="Arial" panose="020B0604020202020204" pitchFamily="34" charset="0"/>
              </a:rPr>
              <a:t>Trên màn hình xuất hiện kết quả 350, tức là 350%.</a:t>
            </a:r>
          </a:p>
          <a:p>
            <a:pPr lvl="0">
              <a:defRPr/>
            </a:pPr>
            <a:r>
              <a:rPr lang="en-US" sz="2800" b="1">
                <a:solidFill>
                  <a:srgbClr val="C00000"/>
                </a:solidFill>
                <a:latin typeface="Arial" panose="020B0604020202020204" pitchFamily="34" charset="0"/>
                <a:cs typeface="Arial" panose="020B0604020202020204" pitchFamily="34" charset="0"/>
              </a:rPr>
              <a:t>Vậy tỉ số phần trăm của 532 và 152 là 350%. </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4292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BEE9F2-FD95-4754-A423-64D69F11E0D3}"/>
              </a:ext>
            </a:extLst>
          </p:cNvPr>
          <p:cNvPicPr>
            <a:picLocks noChangeAspect="1"/>
          </p:cNvPicPr>
          <p:nvPr/>
        </p:nvPicPr>
        <p:blipFill>
          <a:blip r:embed="rId3"/>
          <a:stretch>
            <a:fillRect/>
          </a:stretch>
        </p:blipFill>
        <p:spPr>
          <a:xfrm>
            <a:off x="0" y="0"/>
            <a:ext cx="12192000" cy="6858000"/>
          </a:xfrm>
          <a:prstGeom prst="rect">
            <a:avLst/>
          </a:prstGeom>
        </p:spPr>
      </p:pic>
      <p:sp>
        <p:nvSpPr>
          <p:cNvPr id="221" name="Rectangle 220">
            <a:extLst>
              <a:ext uri="{FF2B5EF4-FFF2-40B4-BE49-F238E27FC236}">
                <a16:creationId xmlns:a16="http://schemas.microsoft.com/office/drawing/2014/main" id="{A0F2D442-2F6B-47AD-9B71-4CA5D9217149}"/>
              </a:ext>
            </a:extLst>
          </p:cNvPr>
          <p:cNvSpPr/>
          <p:nvPr/>
        </p:nvSpPr>
        <p:spPr>
          <a:xfrm>
            <a:off x="393699" y="403947"/>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Hình ảnh 3">
            <a:extLst>
              <a:ext uri="{FF2B5EF4-FFF2-40B4-BE49-F238E27FC236}">
                <a16:creationId xmlns:a16="http://schemas.microsoft.com/office/drawing/2014/main" id="{57E04122-DD05-AB90-7630-0BD2E04ED91A}"/>
              </a:ext>
            </a:extLst>
          </p:cNvPr>
          <p:cNvPicPr>
            <a:picLocks noChangeAspect="1"/>
          </p:cNvPicPr>
          <p:nvPr/>
        </p:nvPicPr>
        <p:blipFill>
          <a:blip r:embed="rId4"/>
          <a:stretch>
            <a:fillRect/>
          </a:stretch>
        </p:blipFill>
        <p:spPr>
          <a:xfrm>
            <a:off x="552449" y="613064"/>
            <a:ext cx="11087100" cy="5424054"/>
          </a:xfrm>
          <a:prstGeom prst="rect">
            <a:avLst/>
          </a:prstGeom>
        </p:spPr>
      </p:pic>
      <p:sp>
        <p:nvSpPr>
          <p:cNvPr id="5" name="Hình chữ nhật: Góc Tròn 4">
            <a:extLst>
              <a:ext uri="{FF2B5EF4-FFF2-40B4-BE49-F238E27FC236}">
                <a16:creationId xmlns:a16="http://schemas.microsoft.com/office/drawing/2014/main" id="{763D51DE-92C8-C6B7-01A9-271D4DE19EB4}"/>
              </a:ext>
            </a:extLst>
          </p:cNvPr>
          <p:cNvSpPr/>
          <p:nvPr/>
        </p:nvSpPr>
        <p:spPr>
          <a:xfrm>
            <a:off x="7924800" y="3086100"/>
            <a:ext cx="3224645"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4000">
                <a:solidFill>
                  <a:srgbClr val="FF0000"/>
                </a:solidFill>
              </a:rPr>
              <a:t>640 000</a:t>
            </a:r>
            <a:endParaRPr lang="vi-VN" sz="4000">
              <a:solidFill>
                <a:srgbClr val="FF0000"/>
              </a:solidFill>
            </a:endParaRPr>
          </a:p>
        </p:txBody>
      </p:sp>
      <p:sp>
        <p:nvSpPr>
          <p:cNvPr id="9" name="Hình chữ nhật: Góc Tròn 8">
            <a:extLst>
              <a:ext uri="{FF2B5EF4-FFF2-40B4-BE49-F238E27FC236}">
                <a16:creationId xmlns:a16="http://schemas.microsoft.com/office/drawing/2014/main" id="{EC6B73A5-1BC5-C7CA-AE92-2956CA4F1BE6}"/>
              </a:ext>
            </a:extLst>
          </p:cNvPr>
          <p:cNvSpPr/>
          <p:nvPr/>
        </p:nvSpPr>
        <p:spPr>
          <a:xfrm>
            <a:off x="7924800" y="4000500"/>
            <a:ext cx="3224645"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4000">
                <a:solidFill>
                  <a:srgbClr val="FF0000"/>
                </a:solidFill>
              </a:rPr>
              <a:t>1 170 000</a:t>
            </a:r>
            <a:endParaRPr lang="vi-VN" sz="4000">
              <a:solidFill>
                <a:srgbClr val="FF0000"/>
              </a:solidFill>
            </a:endParaRPr>
          </a:p>
        </p:txBody>
      </p:sp>
      <p:sp>
        <p:nvSpPr>
          <p:cNvPr id="10" name="Hình chữ nhật: Góc Tròn 9">
            <a:extLst>
              <a:ext uri="{FF2B5EF4-FFF2-40B4-BE49-F238E27FC236}">
                <a16:creationId xmlns:a16="http://schemas.microsoft.com/office/drawing/2014/main" id="{111996B7-2AE4-D4F7-4619-78E83EB9ABAD}"/>
              </a:ext>
            </a:extLst>
          </p:cNvPr>
          <p:cNvSpPr/>
          <p:nvPr/>
        </p:nvSpPr>
        <p:spPr>
          <a:xfrm>
            <a:off x="7924800" y="4956464"/>
            <a:ext cx="3224645"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4000">
                <a:solidFill>
                  <a:srgbClr val="FF0000"/>
                </a:solidFill>
              </a:rPr>
              <a:t>3 240 000</a:t>
            </a:r>
            <a:endParaRPr lang="vi-VN" sz="4000">
              <a:solidFill>
                <a:srgbClr val="FF0000"/>
              </a:solidFill>
            </a:endParaRPr>
          </a:p>
        </p:txBody>
      </p:sp>
    </p:spTree>
    <p:extLst>
      <p:ext uri="{BB962C8B-B14F-4D97-AF65-F5344CB8AC3E}">
        <p14:creationId xmlns:p14="http://schemas.microsoft.com/office/powerpoint/2010/main" val="2538765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12E88-2C98-4ADD-90ED-E4EAFB429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文本框 13">
            <a:extLst>
              <a:ext uri="{FF2B5EF4-FFF2-40B4-BE49-F238E27FC236}">
                <a16:creationId xmlns:a16="http://schemas.microsoft.com/office/drawing/2014/main" id="{BD650800-19D0-4D9B-9866-50C2826E7D8E}"/>
              </a:ext>
            </a:extLst>
          </p:cNvPr>
          <p:cNvSpPr txBox="1"/>
          <p:nvPr/>
        </p:nvSpPr>
        <p:spPr>
          <a:xfrm>
            <a:off x="2514995" y="2284564"/>
            <a:ext cx="6510004" cy="1323437"/>
          </a:xfrm>
          <a:prstGeom prst="rect">
            <a:avLst/>
          </a:prstGeom>
          <a:noFill/>
          <a:ln>
            <a:noFill/>
          </a:ln>
        </p:spPr>
        <p:txBody>
          <a:bodyPr wrap="square" lIns="91439" tIns="45719" rIns="91439" bIns="45719" rtlCol="0">
            <a:spAutoFit/>
          </a:bodyPr>
          <a:lstStyle/>
          <a:p>
            <a:pPr algn="ctr" defTabSz="914332">
              <a:defRPr/>
            </a:pPr>
            <a:r>
              <a:rPr lang="en-US" altLang="zh-CN" sz="8000" kern="800" dirty="0" err="1">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Vận</a:t>
            </a:r>
            <a:r>
              <a:rPr lang="en-US" altLang="zh-CN" sz="8000" kern="800" dirty="0">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 </a:t>
            </a:r>
            <a:r>
              <a:rPr lang="en-US" altLang="zh-CN" sz="8000" kern="800" dirty="0" err="1">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dụng</a:t>
            </a:r>
            <a:endParaRPr lang="zh-CN" altLang="en-US" sz="8000" kern="800" dirty="0">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endParaRPr>
          </a:p>
        </p:txBody>
      </p:sp>
      <p:pic>
        <p:nvPicPr>
          <p:cNvPr id="4" name="Picture 2" descr="Sách Giáo Khoa Bình Minh. | Ha Loi">
            <a:extLst>
              <a:ext uri="{FF2B5EF4-FFF2-40B4-BE49-F238E27FC236}">
                <a16:creationId xmlns:a16="http://schemas.microsoft.com/office/drawing/2014/main" id="{6694854A-53BF-CA1A-CEBD-E33527EF583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5768" y="368169"/>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47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F7B3B-9D35-8BC1-C57F-3D6329725B9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888954-5C30-DE1F-63FE-3EC53D3D53A6}"/>
              </a:ext>
            </a:extLst>
          </p:cNvPr>
          <p:cNvPicPr>
            <a:picLocks noChangeAspect="1"/>
          </p:cNvPicPr>
          <p:nvPr/>
        </p:nvPicPr>
        <p:blipFill>
          <a:blip r:embed="rId3"/>
          <a:stretch>
            <a:fillRect/>
          </a:stretch>
        </p:blipFill>
        <p:spPr>
          <a:xfrm>
            <a:off x="0" y="0"/>
            <a:ext cx="12192000" cy="6858000"/>
          </a:xfrm>
          <a:prstGeom prst="rect">
            <a:avLst/>
          </a:prstGeom>
        </p:spPr>
      </p:pic>
      <p:sp>
        <p:nvSpPr>
          <p:cNvPr id="221" name="Rectangle 220">
            <a:extLst>
              <a:ext uri="{FF2B5EF4-FFF2-40B4-BE49-F238E27FC236}">
                <a16:creationId xmlns:a16="http://schemas.microsoft.com/office/drawing/2014/main" id="{69F300B7-1EFA-AEE1-0F4B-CC583EED693E}"/>
              </a:ext>
            </a:extLst>
          </p:cNvPr>
          <p:cNvSpPr/>
          <p:nvPr/>
        </p:nvSpPr>
        <p:spPr>
          <a:xfrm>
            <a:off x="393700" y="391210"/>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Hình chữ nhật: Góc Tròn 5">
            <a:extLst>
              <a:ext uri="{FF2B5EF4-FFF2-40B4-BE49-F238E27FC236}">
                <a16:creationId xmlns:a16="http://schemas.microsoft.com/office/drawing/2014/main" id="{08E06008-92E5-CB7C-506C-3DCA7D46D702}"/>
              </a:ext>
            </a:extLst>
          </p:cNvPr>
          <p:cNvSpPr/>
          <p:nvPr/>
        </p:nvSpPr>
        <p:spPr>
          <a:xfrm>
            <a:off x="571500" y="623453"/>
            <a:ext cx="10650682" cy="192231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n-US" sz="4000">
                <a:solidFill>
                  <a:srgbClr val="FF0000"/>
                </a:solidFill>
              </a:rPr>
              <a:t>3. Giá một chiếc xe đạp là 780 000 đồng, nhân dịp năm mới, cửa hàng giảm giá 15%. Vậy cần bao nhiêu tiền để mua chiếc xe đạp đó? </a:t>
            </a:r>
            <a:endParaRPr lang="vi-VN" sz="4000">
              <a:solidFill>
                <a:srgbClr val="FF0000"/>
              </a:solidFill>
            </a:endParaRPr>
          </a:p>
        </p:txBody>
      </p:sp>
      <p:sp>
        <p:nvSpPr>
          <p:cNvPr id="7" name="Hình chữ nhật: Góc Tròn 6">
            <a:extLst>
              <a:ext uri="{FF2B5EF4-FFF2-40B4-BE49-F238E27FC236}">
                <a16:creationId xmlns:a16="http://schemas.microsoft.com/office/drawing/2014/main" id="{6432F348-C31D-4DC6-3D58-E98EF1BB02B0}"/>
              </a:ext>
            </a:extLst>
          </p:cNvPr>
          <p:cNvSpPr/>
          <p:nvPr/>
        </p:nvSpPr>
        <p:spPr>
          <a:xfrm>
            <a:off x="272473" y="2778015"/>
            <a:ext cx="11919527" cy="345653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457200" indent="-457200">
              <a:buFontTx/>
              <a:buChar char="-"/>
            </a:pPr>
            <a:r>
              <a:rPr lang="vi-VN" sz="2800">
                <a:solidFill>
                  <a:srgbClr val="FF0000"/>
                </a:solidFill>
              </a:rPr>
              <a:t>Lần lượt ấn các phím : 7 8 0 0 0 0 × 1 5 % =</a:t>
            </a:r>
          </a:p>
          <a:p>
            <a:r>
              <a:rPr lang="vi-VN" sz="2800">
                <a:solidFill>
                  <a:srgbClr val="FF0000"/>
                </a:solidFill>
              </a:rPr>
              <a:t>Trên màn hình xuất hiện kết quả 117 000.</a:t>
            </a:r>
          </a:p>
          <a:p>
            <a:r>
              <a:rPr lang="vi-VN" sz="2800">
                <a:solidFill>
                  <a:srgbClr val="FF0000"/>
                </a:solidFill>
              </a:rPr>
              <a:t>Vậy số tiền được giảm khi mua xe vào dịp khuyến mãi là 117 000 đồng.</a:t>
            </a:r>
          </a:p>
          <a:p>
            <a:pPr marL="457200" indent="-457200">
              <a:buFontTx/>
              <a:buChar char="-"/>
            </a:pPr>
            <a:r>
              <a:rPr lang="vi-VN" sz="2800">
                <a:solidFill>
                  <a:srgbClr val="FF0000"/>
                </a:solidFill>
              </a:rPr>
              <a:t>Lần lượt ấn các phím : 7 8 0 0 0 0 – 1 1 7 0 0 0 =</a:t>
            </a:r>
          </a:p>
          <a:p>
            <a:r>
              <a:rPr lang="vi-VN" sz="2800">
                <a:solidFill>
                  <a:srgbClr val="FF0000"/>
                </a:solidFill>
              </a:rPr>
              <a:t>Trên màn hình xuất hiện kết quả 663 000.</a:t>
            </a:r>
          </a:p>
          <a:p>
            <a:r>
              <a:rPr lang="vi-VN" sz="2800">
                <a:solidFill>
                  <a:srgbClr val="FF0000"/>
                </a:solidFill>
              </a:rPr>
              <a:t>Vậy số tiền để mua xe vào dịp khuyến mãi là 663 000 đồng. </a:t>
            </a:r>
          </a:p>
        </p:txBody>
      </p:sp>
    </p:spTree>
    <p:extLst>
      <p:ext uri="{BB962C8B-B14F-4D97-AF65-F5344CB8AC3E}">
        <p14:creationId xmlns:p14="http://schemas.microsoft.com/office/powerpoint/2010/main" val="3059551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1"/>
            <a:ext cx="12192000" cy="6877051"/>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Arial"/>
              <a:ea typeface="宋体" panose="02010600030101010101" pitchFamily="2" charset="-122"/>
              <a:sym typeface="Arial"/>
            </a:endParaRPr>
          </a:p>
        </p:txBody>
      </p:sp>
      <p:pic>
        <p:nvPicPr>
          <p:cNvPr id="4" name="图片 3" descr="18 (3)"/>
          <p:cNvPicPr>
            <a:picLocks noChangeAspect="1"/>
          </p:cNvPicPr>
          <p:nvPr/>
        </p:nvPicPr>
        <p:blipFill>
          <a:blip r:embed="rId3"/>
          <a:stretch>
            <a:fillRect/>
          </a:stretch>
        </p:blipFill>
        <p:spPr>
          <a:xfrm>
            <a:off x="299086" y="314326"/>
            <a:ext cx="11594465" cy="6210300"/>
          </a:xfrm>
          <a:prstGeom prst="rect">
            <a:avLst/>
          </a:prstGeom>
        </p:spPr>
      </p:pic>
      <p:pic>
        <p:nvPicPr>
          <p:cNvPr id="48" name="图片 47" descr="5e44fafbac0de"/>
          <p:cNvPicPr>
            <a:picLocks noChangeAspect="1"/>
          </p:cNvPicPr>
          <p:nvPr/>
        </p:nvPicPr>
        <p:blipFill>
          <a:blip r:embed="rId4"/>
          <a:stretch>
            <a:fillRect/>
          </a:stretch>
        </p:blipFill>
        <p:spPr>
          <a:xfrm>
            <a:off x="2275523" y="-911860"/>
            <a:ext cx="7945755" cy="6112511"/>
          </a:xfrm>
          <a:prstGeom prst="rect">
            <a:avLst/>
          </a:prstGeom>
        </p:spPr>
      </p:pic>
      <p:pic>
        <p:nvPicPr>
          <p:cNvPr id="3" name="图片 2" descr="61da49d9e2dcf"/>
          <p:cNvPicPr>
            <a:picLocks noChangeAspect="1"/>
          </p:cNvPicPr>
          <p:nvPr/>
        </p:nvPicPr>
        <p:blipFill>
          <a:blip r:embed="rId5"/>
          <a:stretch>
            <a:fillRect/>
          </a:stretch>
        </p:blipFill>
        <p:spPr>
          <a:xfrm>
            <a:off x="3393757" y="3840175"/>
            <a:ext cx="5404485" cy="2945765"/>
          </a:xfrm>
          <a:prstGeom prst="rect">
            <a:avLst/>
          </a:prstGeom>
        </p:spPr>
      </p:pic>
      <p:pic>
        <p:nvPicPr>
          <p:cNvPr id="42" name="图片 41" descr="未标题-2 (2)"/>
          <p:cNvPicPr>
            <a:picLocks noChangeAspect="1"/>
          </p:cNvPicPr>
          <p:nvPr/>
        </p:nvPicPr>
        <p:blipFill>
          <a:blip r:embed="rId6"/>
          <a:stretch>
            <a:fillRect/>
          </a:stretch>
        </p:blipFill>
        <p:spPr>
          <a:xfrm>
            <a:off x="10712451" y="314325"/>
            <a:ext cx="1181100" cy="2286000"/>
          </a:xfrm>
          <a:prstGeom prst="rect">
            <a:avLst/>
          </a:prstGeom>
        </p:spPr>
      </p:pic>
      <p:pic>
        <p:nvPicPr>
          <p:cNvPr id="43" name="图片 42" descr="5b14cd4116a05"/>
          <p:cNvPicPr>
            <a:picLocks noChangeAspect="1"/>
          </p:cNvPicPr>
          <p:nvPr/>
        </p:nvPicPr>
        <p:blipFill>
          <a:blip r:embed="rId7"/>
          <a:stretch>
            <a:fillRect/>
          </a:stretch>
        </p:blipFill>
        <p:spPr>
          <a:xfrm>
            <a:off x="299085" y="2228851"/>
            <a:ext cx="2149475" cy="4295775"/>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4208709" y="1522311"/>
            <a:ext cx="4833816" cy="1107996"/>
          </a:xfrm>
          <a:prstGeom prst="rect">
            <a:avLst/>
          </a:prstGeom>
          <a:noFill/>
        </p:spPr>
        <p:txBody>
          <a:bodyPr wrap="square" rtlCol="0" anchor="t">
            <a:spAutoFit/>
          </a:bodyPr>
          <a:lstStyle/>
          <a:p>
            <a:pPr defTabSz="914377">
              <a:defRPr/>
            </a:pPr>
            <a:r>
              <a:rPr lang="en-US" altLang="zh-CN" sz="6600" b="1" kern="0"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rPr>
              <a:t>CỦNG CỐ</a:t>
            </a:r>
            <a:endParaRPr lang="zh-CN" altLang="en-US" sz="6600" b="1" kern="0"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endParaRPr>
          </a:p>
        </p:txBody>
      </p:sp>
      <p:pic>
        <p:nvPicPr>
          <p:cNvPr id="5" name="Graphic 4">
            <a:extLst>
              <a:ext uri="{FF2B5EF4-FFF2-40B4-BE49-F238E27FC236}">
                <a16:creationId xmlns:a16="http://schemas.microsoft.com/office/drawing/2014/main" id="{BE9BA1DA-92AB-4126-A5E9-21602945C0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17441" y="452026"/>
            <a:ext cx="708176" cy="989740"/>
          </a:xfrm>
          <a:prstGeom prst="rect">
            <a:avLst/>
          </a:prstGeom>
        </p:spPr>
      </p:pic>
      <p:pic>
        <p:nvPicPr>
          <p:cNvPr id="10" name="Picture 2" descr="Sách Giáo Khoa Bình Minh. | Ha Loi">
            <a:extLst>
              <a:ext uri="{FF2B5EF4-FFF2-40B4-BE49-F238E27FC236}">
                <a16:creationId xmlns:a16="http://schemas.microsoft.com/office/drawing/2014/main" id="{2DA8B557-6157-EE40-B750-72FB3FA8528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3071" y="137825"/>
            <a:ext cx="1757652" cy="1757652"/>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1">
            <a:extLst>
              <a:ext uri="{FF2B5EF4-FFF2-40B4-BE49-F238E27FC236}">
                <a16:creationId xmlns:a16="http://schemas.microsoft.com/office/drawing/2014/main" id="{C9E87BD3-0A3C-8A36-8282-F7BF89653C13}"/>
              </a:ext>
            </a:extLst>
          </p:cNvPr>
          <p:cNvSpPr/>
          <p:nvPr/>
        </p:nvSpPr>
        <p:spPr>
          <a:xfrm>
            <a:off x="4208709" y="2504209"/>
            <a:ext cx="5534730" cy="14339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LÀM VIỆC NHÓM ĐÔI</a:t>
            </a:r>
          </a:p>
          <a:p>
            <a:pPr algn="ctr"/>
            <a:r>
              <a:rPr lang="en-US" sz="2000" b="1">
                <a:solidFill>
                  <a:srgbClr val="FF0000"/>
                </a:solidFill>
                <a:latin typeface="Times New Roman" panose="02020603050405020304" pitchFamily="18" charset="0"/>
                <a:cs typeface="Times New Roman" panose="02020603050405020304" pitchFamily="18" charset="0"/>
              </a:rPr>
              <a:t>MỘT EM NÊU PHÉP TÍNH – MỘT EM DÙNG MÁY TÍNH THỰC HIỆN KẾT QUẢ</a:t>
            </a:r>
          </a:p>
          <a:p>
            <a:pPr algn="ctr"/>
            <a:r>
              <a:rPr lang="en-US" sz="2000" b="1">
                <a:solidFill>
                  <a:srgbClr val="FF0000"/>
                </a:solidFill>
                <a:latin typeface="Times New Roman" panose="02020603050405020304" pitchFamily="18" charset="0"/>
                <a:cs typeface="Times New Roman" panose="02020603050405020304" pitchFamily="18" charset="0"/>
              </a:rPr>
              <a:t>( ĐỔI VAI)</a:t>
            </a:r>
            <a:endParaRPr lang="vi-VN" sz="2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79890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43B2B1-7CA0-9849-8459-DAA49A383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3" y="0"/>
            <a:ext cx="12210586" cy="6858000"/>
          </a:xfrm>
          <a:prstGeom prst="rect">
            <a:avLst/>
          </a:prstGeom>
        </p:spPr>
      </p:pic>
      <p:pic>
        <p:nvPicPr>
          <p:cNvPr id="12" name="图片 11">
            <a:extLst>
              <a:ext uri="{FF2B5EF4-FFF2-40B4-BE49-F238E27FC236}">
                <a16:creationId xmlns:a16="http://schemas.microsoft.com/office/drawing/2014/main" id="{E05177B6-F638-0E43-B01F-6C5916303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2922">
            <a:off x="7188411" y="439991"/>
            <a:ext cx="4223273" cy="5642030"/>
          </a:xfrm>
          <a:prstGeom prst="rect">
            <a:avLst/>
          </a:prstGeom>
        </p:spPr>
      </p:pic>
      <p:sp>
        <p:nvSpPr>
          <p:cNvPr id="21" name="对话气泡: 圆角矩形 1">
            <a:extLst>
              <a:ext uri="{FF2B5EF4-FFF2-40B4-BE49-F238E27FC236}">
                <a16:creationId xmlns:a16="http://schemas.microsoft.com/office/drawing/2014/main" id="{AB2CB59F-B7B1-46FA-B98B-487B7D54CD82}"/>
              </a:ext>
            </a:extLst>
          </p:cNvPr>
          <p:cNvSpPr/>
          <p:nvPr/>
        </p:nvSpPr>
        <p:spPr>
          <a:xfrm>
            <a:off x="1852851" y="2331056"/>
            <a:ext cx="4903550" cy="1021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black"/>
                </a:solidFill>
                <a:effectLst/>
                <a:uLnTx/>
                <a:uFillTx/>
                <a:latin typeface="Times New Roman" panose="02020603050405020304" pitchFamily="18" charset="0"/>
                <a:ea typeface="Noto Sans CJK Bold" panose="020B0800000000000000" pitchFamily="34" charset="-122"/>
                <a:cs typeface="Times New Roman" panose="02020603050405020304" pitchFamily="18" charset="0"/>
              </a:rPr>
              <a:t>Hoàn</a:t>
            </a:r>
            <a:r>
              <a:rPr kumimoji="0" lang="en-US" altLang="zh-CN" sz="3200" b="1" i="0" u="none" strike="noStrike" kern="1200" cap="none" spc="0" normalizeH="0" noProof="0">
                <a:ln>
                  <a:noFill/>
                </a:ln>
                <a:solidFill>
                  <a:prstClr val="black"/>
                </a:solidFill>
                <a:effectLst/>
                <a:uLnTx/>
                <a:uFillTx/>
                <a:latin typeface="Times New Roman" panose="02020603050405020304" pitchFamily="18" charset="0"/>
                <a:ea typeface="Noto Sans CJK Bold" panose="020B0800000000000000" pitchFamily="34" charset="-122"/>
                <a:cs typeface="Times New Roman" panose="02020603050405020304" pitchFamily="18" charset="0"/>
              </a:rPr>
              <a:t> thành bài tập</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CJK Bold" panose="020B0800000000000000" pitchFamily="34" charset="-122"/>
              <a:cs typeface="Times New Roman" panose="02020603050405020304" pitchFamily="18" charset="0"/>
            </a:endParaRPr>
          </a:p>
        </p:txBody>
      </p:sp>
      <p:sp>
        <p:nvSpPr>
          <p:cNvPr id="22" name="对话气泡: 圆角矩形 26">
            <a:extLst>
              <a:ext uri="{FF2B5EF4-FFF2-40B4-BE49-F238E27FC236}">
                <a16:creationId xmlns:a16="http://schemas.microsoft.com/office/drawing/2014/main" id="{E48D5C89-803D-40A9-B5E4-FA242691D0E8}"/>
              </a:ext>
            </a:extLst>
          </p:cNvPr>
          <p:cNvSpPr/>
          <p:nvPr/>
        </p:nvSpPr>
        <p:spPr>
          <a:xfrm>
            <a:off x="1812020" y="3410625"/>
            <a:ext cx="4607290" cy="859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3200" b="1">
                <a:solidFill>
                  <a:prstClr val="black"/>
                </a:solidFill>
                <a:latin typeface="Times New Roman" panose="02020603050405020304" pitchFamily="18" charset="0"/>
                <a:ea typeface="Noto Sans CJK Bold" panose="020B0800000000000000" pitchFamily="34" charset="-122"/>
                <a:cs typeface="Times New Roman" panose="02020603050405020304" pitchFamily="18" charset="0"/>
              </a:rPr>
              <a:t>Chuẩn bị bài sau</a:t>
            </a:r>
            <a:endParaRPr kumimoji="0" lang="zh-CN"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Noto Sans CJK Bold" panose="020B0800000000000000" pitchFamily="34" charset="-122"/>
              <a:cs typeface="Times New Roman" panose="02020603050405020304" pitchFamily="18" charset="0"/>
            </a:endParaRPr>
          </a:p>
        </p:txBody>
      </p:sp>
      <p:pic>
        <p:nvPicPr>
          <p:cNvPr id="23" name="图片 14">
            <a:extLst>
              <a:ext uri="{FF2B5EF4-FFF2-40B4-BE49-F238E27FC236}">
                <a16:creationId xmlns:a16="http://schemas.microsoft.com/office/drawing/2014/main" id="{F813C8D3-37D0-491F-9E7F-481010328C1F}"/>
              </a:ext>
            </a:extLst>
          </p:cNvPr>
          <p:cNvPicPr>
            <a:picLocks noChangeAspect="1"/>
          </p:cNvPicPr>
          <p:nvPr/>
        </p:nvPicPr>
        <p:blipFill rotWithShape="1">
          <a:blip r:embed="rId5">
            <a:extLst>
              <a:ext uri="{28A0092B-C50C-407E-A947-70E740481C1C}">
                <a14:useLocalDpi xmlns:a14="http://schemas.microsoft.com/office/drawing/2010/main" val="0"/>
              </a:ext>
            </a:extLst>
          </a:blip>
          <a:srcRect l="40095" t="36577" r="44668" b="6482"/>
          <a:stretch/>
        </p:blipFill>
        <p:spPr>
          <a:xfrm rot="398458">
            <a:off x="706686" y="2314079"/>
            <a:ext cx="1081711" cy="1177408"/>
          </a:xfrm>
          <a:prstGeom prst="rect">
            <a:avLst/>
          </a:prstGeom>
        </p:spPr>
      </p:pic>
      <p:pic>
        <p:nvPicPr>
          <p:cNvPr id="24" name="图片 12">
            <a:extLst>
              <a:ext uri="{FF2B5EF4-FFF2-40B4-BE49-F238E27FC236}">
                <a16:creationId xmlns:a16="http://schemas.microsoft.com/office/drawing/2014/main" id="{32EAD914-83FE-4786-9DB7-C610077817E2}"/>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4586" r="10552" b="82861"/>
          <a:stretch/>
        </p:blipFill>
        <p:spPr>
          <a:xfrm>
            <a:off x="642232" y="3703281"/>
            <a:ext cx="1210619" cy="359229"/>
          </a:xfrm>
          <a:prstGeom prst="rect">
            <a:avLst/>
          </a:prstGeom>
        </p:spPr>
      </p:pic>
      <p:pic>
        <p:nvPicPr>
          <p:cNvPr id="3" name="Picture 2">
            <a:extLst>
              <a:ext uri="{FF2B5EF4-FFF2-40B4-BE49-F238E27FC236}">
                <a16:creationId xmlns:a16="http://schemas.microsoft.com/office/drawing/2014/main" id="{F2A6BEAF-EE9D-9DB1-D2CD-C9E1DCA3FF5D}"/>
              </a:ext>
            </a:extLst>
          </p:cNvPr>
          <p:cNvPicPr>
            <a:picLocks noChangeAspect="1"/>
          </p:cNvPicPr>
          <p:nvPr/>
        </p:nvPicPr>
        <p:blipFill>
          <a:blip r:embed="rId7"/>
          <a:stretch>
            <a:fillRect/>
          </a:stretch>
        </p:blipFill>
        <p:spPr>
          <a:xfrm>
            <a:off x="-256431" y="535615"/>
            <a:ext cx="9199661" cy="1633870"/>
          </a:xfrm>
          <a:prstGeom prst="rect">
            <a:avLst/>
          </a:prstGeom>
        </p:spPr>
      </p:pic>
    </p:spTree>
    <p:extLst>
      <p:ext uri="{BB962C8B-B14F-4D97-AF65-F5344CB8AC3E}">
        <p14:creationId xmlns:p14="http://schemas.microsoft.com/office/powerpoint/2010/main" val="39306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anim calcmode="lin" valueType="num">
                                      <p:cBhvr>
                                        <p:cTn id="13" dur="400" fill="hold"/>
                                        <p:tgtEl>
                                          <p:spTgt spid="12"/>
                                        </p:tgtEl>
                                        <p:attrNameLst>
                                          <p:attrName>ppt_x</p:attrName>
                                        </p:attrNameLst>
                                      </p:cBhvr>
                                      <p:tavLst>
                                        <p:tav tm="0">
                                          <p:val>
                                            <p:strVal val="#ppt_x"/>
                                          </p:val>
                                        </p:tav>
                                        <p:tav tm="100000">
                                          <p:val>
                                            <p:strVal val="#ppt_x"/>
                                          </p:val>
                                        </p:tav>
                                      </p:tavLst>
                                    </p:anim>
                                    <p:anim calcmode="lin" valueType="num">
                                      <p:cBhvr>
                                        <p:cTn id="14" dur="400" fill="hold"/>
                                        <p:tgtEl>
                                          <p:spTgt spid="1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65148" y="947739"/>
            <a:ext cx="1001387" cy="1069572"/>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2368265" y="1150422"/>
            <a:ext cx="4928354" cy="2115688"/>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7"/>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8"/>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7"/>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7"/>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4137520" y="786138"/>
            <a:ext cx="4074130" cy="2110806"/>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7"/>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7"/>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7"/>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7"/>
            <a:srcRect/>
            <a:stretch>
              <a:fillRect/>
            </a:stretch>
          </p:blipFill>
          <p:spPr>
            <a:xfrm>
              <a:off x="-5092332" y="871045"/>
              <a:ext cx="1130523" cy="694801"/>
            </a:xfrm>
            <a:prstGeom prst="rect">
              <a:avLst/>
            </a:prstGeom>
          </p:spPr>
        </p:pic>
      </p:grpSp>
      <p:sp>
        <p:nvSpPr>
          <p:cNvPr id="25" name="Title 1">
            <a:extLst>
              <a:ext uri="{FF2B5EF4-FFF2-40B4-BE49-F238E27FC236}">
                <a16:creationId xmlns:a16="http://schemas.microsoft.com/office/drawing/2014/main" id="{C670B2A4-63BA-D300-512B-EA1553842583}"/>
              </a:ext>
            </a:extLst>
          </p:cNvPr>
          <p:cNvSpPr txBox="1">
            <a:spLocks/>
          </p:cNvSpPr>
          <p:nvPr/>
        </p:nvSpPr>
        <p:spPr>
          <a:xfrm>
            <a:off x="695752" y="2479534"/>
            <a:ext cx="4761503" cy="1077020"/>
          </a:xfrm>
          <a:prstGeom prst="rect">
            <a:avLst/>
          </a:prstGeom>
        </p:spPr>
        <p:txBody>
          <a:bodyPr vert="horz" lIns="74295" tIns="37148" rIns="74295" bIns="37148"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446">
              <a:lnSpc>
                <a:spcPct val="150000"/>
              </a:lnSpc>
              <a:defRPr/>
            </a:pPr>
            <a:r>
              <a:rPr lang="en-US" sz="5400" b="1" dirty="0">
                <a:ln>
                  <a:solidFill>
                    <a:srgbClr val="F8D22D"/>
                  </a:solidFill>
                </a:ln>
                <a:solidFill>
                  <a:prstClr val="black"/>
                </a:solidFill>
                <a:latin typeface="UTM Avo" panose="02040603050506020204" pitchFamily="18"/>
                <a:cs typeface="Arial" panose="020B0604020202020204" pitchFamily="34" charset="0"/>
              </a:rPr>
              <a:t>TRÒ CHƠI HÁI CHANH</a:t>
            </a: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9"/>
          <a:srcRect/>
          <a:stretch>
            <a:fillRect/>
          </a:stretch>
        </p:blipFill>
        <p:spPr>
          <a:xfrm flipH="1">
            <a:off x="2969072" y="4805313"/>
            <a:ext cx="930366" cy="814071"/>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10"/>
          <a:srcRect/>
          <a:stretch>
            <a:fillRect/>
          </a:stretch>
        </p:blipFill>
        <p:spPr>
          <a:xfrm>
            <a:off x="1152214" y="4378466"/>
            <a:ext cx="741110" cy="1121478"/>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11"/>
          <a:srcRect/>
          <a:stretch>
            <a:fillRect/>
          </a:stretch>
        </p:blipFill>
        <p:spPr>
          <a:xfrm>
            <a:off x="1590448" y="4032812"/>
            <a:ext cx="1521823" cy="1544998"/>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162606" y="5200319"/>
            <a:ext cx="9872552" cy="68233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2"/>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2"/>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2"/>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2"/>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2"/>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2"/>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2"/>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2"/>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2"/>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2"/>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2"/>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2"/>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2"/>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2"/>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44442" y="708175"/>
            <a:ext cx="4563836" cy="5408991"/>
          </a:xfrm>
          <a:prstGeom prst="rect">
            <a:avLst/>
          </a:prstGeom>
        </p:spPr>
      </p:pic>
      <p:pic>
        <p:nvPicPr>
          <p:cNvPr id="6" name="Picture 5">
            <a:hlinkClick r:id="rId15" action="ppaction://hlinksldjump"/>
            <a:extLst>
              <a:ext uri="{FF2B5EF4-FFF2-40B4-BE49-F238E27FC236}">
                <a16:creationId xmlns:a16="http://schemas.microsoft.com/office/drawing/2014/main" id="{5F7C7206-4D32-B583-6853-BA561B842080}"/>
              </a:ext>
            </a:extLst>
          </p:cNvPr>
          <p:cNvPicPr>
            <a:picLocks noChangeAspect="1"/>
          </p:cNvPicPr>
          <p:nvPr/>
        </p:nvPicPr>
        <p:blipFill>
          <a:blip r:embed="rId16"/>
          <a:stretch>
            <a:fillRect/>
          </a:stretch>
        </p:blipFill>
        <p:spPr>
          <a:xfrm>
            <a:off x="-1074354" y="4872751"/>
            <a:ext cx="2428713" cy="1332255"/>
          </a:xfrm>
          <a:prstGeom prst="rect">
            <a:avLst/>
          </a:prstGeom>
        </p:spPr>
      </p:pic>
      <p:pic>
        <p:nvPicPr>
          <p:cNvPr id="5" name="Funny Background Music No Copyright _ Cute Background Music">
            <a:hlinkClick r:id="" action="ppaction://media"/>
            <a:extLst>
              <a:ext uri="{FF2B5EF4-FFF2-40B4-BE49-F238E27FC236}">
                <a16:creationId xmlns:a16="http://schemas.microsoft.com/office/drawing/2014/main" id="{88D68761-5B42-38E9-AF67-EDA61A8E0C2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98747" y="-487362"/>
            <a:ext cx="487363" cy="487363"/>
          </a:xfrm>
          <a:prstGeom prst="rect">
            <a:avLst/>
          </a:prstGeom>
        </p:spPr>
      </p:pic>
    </p:spTree>
    <p:extLst>
      <p:ext uri="{BB962C8B-B14F-4D97-AF65-F5344CB8AC3E}">
        <p14:creationId xmlns:p14="http://schemas.microsoft.com/office/powerpoint/2010/main" val="302407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6" presetClass="emph" presetSubtype="0" repeatCount="3000" fill="hold" grpId="0" nodeType="withEffect">
                                  <p:stCondLst>
                                    <p:cond delay="0"/>
                                  </p:stCondLst>
                                  <p:childTnLst>
                                    <p:animEffect transition="out" filter="fade">
                                      <p:cBhvr>
                                        <p:cTn id="8" dur="500" tmFilter="0, 0; .2, .5; .8, .5; 1, 0"/>
                                        <p:tgtEl>
                                          <p:spTgt spid="25"/>
                                        </p:tgtEl>
                                      </p:cBhvr>
                                    </p:animEffect>
                                    <p:animScale>
                                      <p:cBhvr>
                                        <p:cTn id="9" dur="250" autoRev="1" fill="hold"/>
                                        <p:tgtEl>
                                          <p:spTgt spid="25"/>
                                        </p:tgtEl>
                                      </p:cBhvr>
                                      <p:by x="105000" y="105000"/>
                                    </p:animScale>
                                  </p:childTnLst>
                                </p:cTn>
                              </p:par>
                              <p:par>
                                <p:cTn id="10" presetID="8" presetClass="emph" presetSubtype="0" repeatCount="indefinite" fill="hold" nodeType="withEffect">
                                  <p:stCondLst>
                                    <p:cond delay="0"/>
                                  </p:stCondLst>
                                  <p:childTnLst>
                                    <p:animRot by="21600000">
                                      <p:cBhvr>
                                        <p:cTn id="11" dur="6000" fill="hold"/>
                                        <p:tgtEl>
                                          <p:spTgt spid="27"/>
                                        </p:tgtEl>
                                        <p:attrNameLst>
                                          <p:attrName>r</p:attrName>
                                        </p:attrNameLst>
                                      </p:cBhvr>
                                    </p:animRot>
                                  </p:childTnLst>
                                </p:cTn>
                              </p:par>
                              <p:par>
                                <p:cTn id="12" presetID="2" presetClass="entr" presetSubtype="2" repeatCount="indefinite"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10000" fill="hold"/>
                                        <p:tgtEl>
                                          <p:spTgt spid="34"/>
                                        </p:tgtEl>
                                        <p:attrNameLst>
                                          <p:attrName>ppt_x</p:attrName>
                                        </p:attrNameLst>
                                      </p:cBhvr>
                                      <p:tavLst>
                                        <p:tav tm="0">
                                          <p:val>
                                            <p:strVal val="1+#ppt_w/2"/>
                                          </p:val>
                                        </p:tav>
                                        <p:tav tm="100000">
                                          <p:val>
                                            <p:strVal val="#ppt_x"/>
                                          </p:val>
                                        </p:tav>
                                      </p:tavLst>
                                    </p:anim>
                                    <p:anim calcmode="lin" valueType="num">
                                      <p:cBhvr additive="base">
                                        <p:cTn id="15" dur="10000" fill="hold"/>
                                        <p:tgtEl>
                                          <p:spTgt spid="34"/>
                                        </p:tgtEl>
                                        <p:attrNameLst>
                                          <p:attrName>ppt_y</p:attrName>
                                        </p:attrNameLst>
                                      </p:cBhvr>
                                      <p:tavLst>
                                        <p:tav tm="0">
                                          <p:val>
                                            <p:strVal val="#ppt_y"/>
                                          </p:val>
                                        </p:tav>
                                        <p:tav tm="100000">
                                          <p:val>
                                            <p:strVal val="#ppt_y"/>
                                          </p:val>
                                        </p:tav>
                                      </p:tavLst>
                                    </p:anim>
                                  </p:childTnLst>
                                </p:cTn>
                              </p:par>
                              <p:par>
                                <p:cTn id="16" presetID="63" presetClass="path" presetSubtype="0" accel="50000" decel="50000" fill="hold" nodeType="withEffect">
                                  <p:stCondLst>
                                    <p:cond delay="0"/>
                                  </p:stCondLst>
                                  <p:childTnLst>
                                    <p:animMotion origin="layout" path="M 1.875E-6 -2.22222E-6 L 0.55534 -0.00208 " pathEditMode="relative" rAng="0" ptsTypes="AA">
                                      <p:cBhvr>
                                        <p:cTn id="17" dur="4000" fill="hold"/>
                                        <p:tgtEl>
                                          <p:spTgt spid="6"/>
                                        </p:tgtEl>
                                        <p:attrNameLst>
                                          <p:attrName>ppt_x</p:attrName>
                                          <p:attrName>ppt_y</p:attrName>
                                        </p:attrNameLst>
                                      </p:cBhvr>
                                      <p:rCtr x="27760" y="-116"/>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8000" fill="hold"/>
                                        <p:tgtEl>
                                          <p:spTgt spid="28"/>
                                        </p:tgtEl>
                                        <p:attrNameLst>
                                          <p:attrName>ppt_x</p:attrName>
                                        </p:attrNameLst>
                                      </p:cBhvr>
                                      <p:tavLst>
                                        <p:tav tm="0">
                                          <p:val>
                                            <p:strVal val="0-#ppt_w/2"/>
                                          </p:val>
                                        </p:tav>
                                        <p:tav tm="100000">
                                          <p:val>
                                            <p:strVal val="#ppt_x"/>
                                          </p:val>
                                        </p:tav>
                                      </p:tavLst>
                                    </p:anim>
                                    <p:anim calcmode="lin" valueType="num">
                                      <p:cBhvr additive="base">
                                        <p:cTn id="21" dur="8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22" repeatCount="indefinite" fill="hold" display="0">
                  <p:stCondLst>
                    <p:cond delay="indefinite"/>
                  </p:stCondLst>
                  <p:endCondLst>
                    <p:cond evt="onStopAudio" delay="0">
                      <p:tgtEl>
                        <p:sldTgt/>
                      </p:tgtEl>
                    </p:cond>
                  </p:endCondLst>
                </p:cTn>
                <p:tgtEl>
                  <p:spTgt spid="5"/>
                </p:tgtEl>
              </p:cMediaNode>
            </p:audio>
          </p:childTnLst>
        </p:cTn>
      </p:par>
    </p:tnLst>
    <p:bldLst>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5C30389-7FD3-EE4B-9EE5-7FFD4BA726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86" y="0"/>
            <a:ext cx="12210586" cy="6858000"/>
          </a:xfrm>
          <a:prstGeom prst="rect">
            <a:avLst/>
          </a:prstGeom>
        </p:spPr>
      </p:pic>
      <p:pic>
        <p:nvPicPr>
          <p:cNvPr id="15" name="图片 14">
            <a:extLst>
              <a:ext uri="{FF2B5EF4-FFF2-40B4-BE49-F238E27FC236}">
                <a16:creationId xmlns:a16="http://schemas.microsoft.com/office/drawing/2014/main" id="{20A31EDB-EF3A-884A-9CDC-039710C30B63}"/>
              </a:ext>
            </a:extLst>
          </p:cNvPr>
          <p:cNvPicPr>
            <a:picLocks noChangeAspect="1"/>
          </p:cNvPicPr>
          <p:nvPr/>
        </p:nvPicPr>
        <p:blipFill>
          <a:blip r:embed="rId4"/>
          <a:srcRect/>
          <a:stretch/>
        </p:blipFill>
        <p:spPr>
          <a:xfrm flipH="1">
            <a:off x="273851" y="548640"/>
            <a:ext cx="7337980" cy="7337980"/>
          </a:xfrm>
          <a:prstGeom prst="rect">
            <a:avLst/>
          </a:prstGeom>
        </p:spPr>
      </p:pic>
      <p:pic>
        <p:nvPicPr>
          <p:cNvPr id="13" name="图片 12">
            <a:extLst>
              <a:ext uri="{FF2B5EF4-FFF2-40B4-BE49-F238E27FC236}">
                <a16:creationId xmlns:a16="http://schemas.microsoft.com/office/drawing/2014/main" id="{508EB761-0947-414A-8273-C07270A963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6199" t="20859"/>
          <a:stretch/>
        </p:blipFill>
        <p:spPr>
          <a:xfrm flipH="1">
            <a:off x="102258" y="548640"/>
            <a:ext cx="4889120" cy="6429355"/>
          </a:xfrm>
          <a:prstGeom prst="rect">
            <a:avLst/>
          </a:prstGeom>
        </p:spPr>
      </p:pic>
      <p:pic>
        <p:nvPicPr>
          <p:cNvPr id="2" name="Picture 1">
            <a:extLst>
              <a:ext uri="{FF2B5EF4-FFF2-40B4-BE49-F238E27FC236}">
                <a16:creationId xmlns:a16="http://schemas.microsoft.com/office/drawing/2014/main" id="{3598C0C2-ADF4-B5B5-3B21-44506281C50B}"/>
              </a:ext>
            </a:extLst>
          </p:cNvPr>
          <p:cNvPicPr>
            <a:picLocks noChangeAspect="1"/>
          </p:cNvPicPr>
          <p:nvPr/>
        </p:nvPicPr>
        <p:blipFill>
          <a:blip r:embed="rId6"/>
          <a:stretch>
            <a:fillRect/>
          </a:stretch>
        </p:blipFill>
        <p:spPr>
          <a:xfrm>
            <a:off x="3941899" y="548640"/>
            <a:ext cx="7108552" cy="3158002"/>
          </a:xfrm>
          <a:prstGeom prst="rect">
            <a:avLst/>
          </a:prstGeom>
        </p:spPr>
      </p:pic>
    </p:spTree>
    <p:extLst>
      <p:ext uri="{BB962C8B-B14F-4D97-AF65-F5344CB8AC3E}">
        <p14:creationId xmlns:p14="http://schemas.microsoft.com/office/powerpoint/2010/main" val="339117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65148" y="947739"/>
            <a:ext cx="1001387" cy="1069572"/>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2368265" y="1150422"/>
            <a:ext cx="4928354" cy="2115688"/>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6"/>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5"/>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4137520" y="786138"/>
            <a:ext cx="4074130" cy="2110806"/>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5"/>
            <a:srcRect/>
            <a:stretch>
              <a:fillRect/>
            </a:stretch>
          </p:blipFill>
          <p:spPr>
            <a:xfrm>
              <a:off x="-5092332" y="871045"/>
              <a:ext cx="1130523" cy="694801"/>
            </a:xfrm>
            <a:prstGeom prst="rect">
              <a:avLst/>
            </a:prstGeom>
          </p:spPr>
        </p:pic>
      </p:gr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7"/>
          <a:srcRect/>
          <a:stretch>
            <a:fillRect/>
          </a:stretch>
        </p:blipFill>
        <p:spPr>
          <a:xfrm flipH="1">
            <a:off x="2969072" y="4805313"/>
            <a:ext cx="930366" cy="814071"/>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8"/>
          <a:srcRect/>
          <a:stretch>
            <a:fillRect/>
          </a:stretch>
        </p:blipFill>
        <p:spPr>
          <a:xfrm>
            <a:off x="1152214" y="4378466"/>
            <a:ext cx="741110" cy="1121478"/>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9"/>
          <a:srcRect/>
          <a:stretch>
            <a:fillRect/>
          </a:stretch>
        </p:blipFill>
        <p:spPr>
          <a:xfrm>
            <a:off x="1590448" y="4032812"/>
            <a:ext cx="1521823" cy="1544998"/>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162606" y="5200319"/>
            <a:ext cx="9872552" cy="68233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0"/>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0"/>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0"/>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0"/>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0"/>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0"/>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0"/>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0"/>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0"/>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0"/>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0"/>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0"/>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0"/>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0"/>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44442" y="708175"/>
            <a:ext cx="4563836" cy="5408991"/>
          </a:xfrm>
          <a:prstGeom prst="rect">
            <a:avLst/>
          </a:prstGeom>
        </p:spPr>
      </p:pic>
      <p:sp>
        <p:nvSpPr>
          <p:cNvPr id="3" name="Scroll: Horizontal 2">
            <a:extLst>
              <a:ext uri="{FF2B5EF4-FFF2-40B4-BE49-F238E27FC236}">
                <a16:creationId xmlns:a16="http://schemas.microsoft.com/office/drawing/2014/main" id="{3EE6CB15-FEBC-092C-D9F5-0FDD9218EE13}"/>
              </a:ext>
            </a:extLst>
          </p:cNvPr>
          <p:cNvSpPr/>
          <p:nvPr/>
        </p:nvSpPr>
        <p:spPr>
          <a:xfrm>
            <a:off x="237605" y="952360"/>
            <a:ext cx="8431924" cy="5315090"/>
          </a:xfrm>
          <a:prstGeom prst="horizontalScroll">
            <a:avLst>
              <a:gd name="adj" fmla="val 1039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2278909" y="1452328"/>
            <a:ext cx="4649792" cy="1075447"/>
          </a:xfrm>
          <a:prstGeom prst="rect">
            <a:avLst/>
          </a:prstGeom>
        </p:spPr>
        <p:txBody>
          <a:bodyPr vert="horz" lIns="74295" tIns="37148" rIns="74295" bIns="37148"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446">
              <a:lnSpc>
                <a:spcPct val="150000"/>
              </a:lnSpc>
              <a:defRPr/>
            </a:pPr>
            <a:endParaRPr lang="en-US" sz="5000" b="1" dirty="0">
              <a:ln>
                <a:solidFill>
                  <a:srgbClr val="F8D22D"/>
                </a:solidFill>
              </a:ln>
              <a:solidFill>
                <a:prstClr val="black"/>
              </a:solidFill>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C515A056-8D56-157C-9C48-6DF1559CE03D}"/>
              </a:ext>
            </a:extLst>
          </p:cNvPr>
          <p:cNvSpPr txBox="1"/>
          <p:nvPr/>
        </p:nvSpPr>
        <p:spPr>
          <a:xfrm>
            <a:off x="795274" y="1632926"/>
            <a:ext cx="7764510" cy="4274312"/>
          </a:xfrm>
          <a:prstGeom prst="rect">
            <a:avLst/>
          </a:prstGeom>
          <a:noFill/>
        </p:spPr>
        <p:txBody>
          <a:bodyPr wrap="square" rtlCol="0">
            <a:spAutoFit/>
          </a:bodyPr>
          <a:lstStyle/>
          <a:p>
            <a:pPr algn="ctr" defTabSz="536414">
              <a:lnSpc>
                <a:spcPct val="150000"/>
              </a:lnSpc>
              <a:defRPr/>
            </a:pPr>
            <a:r>
              <a:rPr lang="en-US" sz="2400" b="1" dirty="0" err="1">
                <a:solidFill>
                  <a:prstClr val="black"/>
                </a:solidFill>
                <a:latin typeface="UTM Avo" panose="02040603050506020204" pitchFamily="18"/>
                <a:cs typeface="Arial" panose="020B0604020202020204" pitchFamily="34" charset="0"/>
              </a:rPr>
              <a:t>Hướng</a:t>
            </a:r>
            <a:r>
              <a:rPr lang="en-US" sz="2400" b="1" dirty="0">
                <a:solidFill>
                  <a:prstClr val="black"/>
                </a:solidFill>
                <a:latin typeface="UTM Avo" panose="02040603050506020204" pitchFamily="18"/>
                <a:cs typeface="Arial" panose="020B0604020202020204" pitchFamily="34" charset="0"/>
              </a:rPr>
              <a:t> </a:t>
            </a:r>
            <a:r>
              <a:rPr lang="en-US" sz="2400" b="1" dirty="0" err="1">
                <a:solidFill>
                  <a:prstClr val="black"/>
                </a:solidFill>
                <a:latin typeface="UTM Avo" panose="02040603050506020204" pitchFamily="18"/>
                <a:cs typeface="Arial" panose="020B0604020202020204" pitchFamily="34" charset="0"/>
              </a:rPr>
              <a:t>dẫn</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algn="just" defTabSz="536414">
              <a:lnSpc>
                <a:spcPct val="150000"/>
              </a:lnSpc>
              <a:defRPr/>
            </a:pPr>
            <a:r>
              <a:rPr lang="vi-VN" sz="2000" dirty="0">
                <a:solidFill>
                  <a:srgbClr val="000000"/>
                </a:solidFill>
                <a:latin typeface="UTM Avo" panose="02040603050506020204" pitchFamily="18"/>
                <a:ea typeface="Times New Roman" panose="02020603050405020304" pitchFamily="18" charset="0"/>
                <a:cs typeface="Arial" panose="020B0604020202020204" pitchFamily="34" charset="0"/>
              </a:rPr>
              <a:t>- Mỗi quả chanh tương ứng với 1 câu hỏi. </a:t>
            </a:r>
          </a:p>
          <a:p>
            <a:pPr algn="just" defTabSz="536414">
              <a:lnSpc>
                <a:spcPct val="150000"/>
              </a:lnSpc>
              <a:defRPr/>
            </a:pPr>
            <a:r>
              <a:rPr lang="vi-VN" sz="2000" dirty="0">
                <a:solidFill>
                  <a:srgbClr val="000000"/>
                </a:solidFill>
                <a:latin typeface="UTM Avo" panose="02040603050506020204" pitchFamily="18"/>
                <a:ea typeface="Times New Roman" panose="02020603050405020304" pitchFamily="18" charset="0"/>
                <a:cs typeface="Arial" panose="020B0604020202020204" pitchFamily="34" charset="0"/>
              </a:rPr>
              <a:t>- GV click vào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hình</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tròn</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có</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chứa</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số</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câu</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hỏi</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để</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đến</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câu</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hỏi</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a:t>
            </a:r>
            <a:endParaRPr lang="vi-VN" sz="20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algn="just" defTabSz="536414">
              <a:lnSpc>
                <a:spcPct val="150000"/>
              </a:lnSpc>
              <a:defRPr/>
            </a:pPr>
            <a:r>
              <a:rPr lang="vi-VN" sz="2000" dirty="0">
                <a:solidFill>
                  <a:srgbClr val="000000"/>
                </a:solidFill>
                <a:latin typeface="UTM Avo" panose="02040603050506020204" pitchFamily="18"/>
                <a:ea typeface="Times New Roman" panose="02020603050405020304" pitchFamily="18" charset="0"/>
                <a:cs typeface="Arial" panose="020B0604020202020204" pitchFamily="34" charset="0"/>
              </a:rPr>
              <a:t>- Sau khi chọn đáp án, GV click vào bảng “</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Q</a:t>
            </a:r>
            <a:r>
              <a:rPr lang="vi-VN" sz="2000" dirty="0">
                <a:solidFill>
                  <a:srgbClr val="000000"/>
                </a:solidFill>
                <a:latin typeface="UTM Avo" panose="02040603050506020204" pitchFamily="18"/>
                <a:ea typeface="Times New Roman" panose="02020603050405020304" pitchFamily="18" charset="0"/>
                <a:cs typeface="Arial" panose="020B0604020202020204" pitchFamily="34" charset="0"/>
              </a:rPr>
              <a:t>uay về" để về màn hình hái chanh. </a:t>
            </a:r>
          </a:p>
          <a:p>
            <a:pPr marL="342917" indent="-342917" algn="just" defTabSz="536414">
              <a:lnSpc>
                <a:spcPct val="150000"/>
              </a:lnSpc>
              <a:buFontTx/>
              <a:buChar char="-"/>
              <a:defRPr/>
            </a:pPr>
            <a:r>
              <a:rPr lang="vi-VN" sz="2000" dirty="0" err="1">
                <a:solidFill>
                  <a:srgbClr val="000000"/>
                </a:solidFill>
                <a:latin typeface="UTM Avo" panose="02040603050506020204" pitchFamily="18"/>
                <a:ea typeface="Times New Roman" panose="02020603050405020304" pitchFamily="18" charset="0"/>
                <a:cs typeface="Arial" panose="020B0604020202020204" pitchFamily="34" charset="0"/>
              </a:rPr>
              <a:t>Click</a:t>
            </a:r>
            <a:r>
              <a:rPr lang="vi-VN" sz="2000" dirty="0">
                <a:solidFill>
                  <a:srgbClr val="000000"/>
                </a:solidFill>
                <a:latin typeface="UTM Avo" panose="02040603050506020204" pitchFamily="18"/>
                <a:ea typeface="Times New Roman" panose="02020603050405020304" pitchFamily="18" charset="0"/>
                <a:cs typeface="Arial" panose="020B0604020202020204" pitchFamily="34" charset="0"/>
              </a:rPr>
              <a:t> vào quả chanh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tương</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ứng</a:t>
            </a:r>
            <a:r>
              <a:rPr lang="vi-VN" sz="2000" dirty="0">
                <a:solidFill>
                  <a:srgbClr val="000000"/>
                </a:solidFill>
                <a:latin typeface="UTM Avo" panose="02040603050506020204" pitchFamily="18"/>
                <a:ea typeface="Times New Roman" panose="02020603050405020304" pitchFamily="18" charset="0"/>
                <a:cs typeface="Arial" panose="020B0604020202020204" pitchFamily="34" charset="0"/>
              </a:rPr>
              <a:t>, quả chanh sẽ rơi xuống.</a:t>
            </a:r>
          </a:p>
          <a:p>
            <a:pPr marL="342917" indent="-342917" algn="just" defTabSz="536414">
              <a:lnSpc>
                <a:spcPct val="150000"/>
              </a:lnSpc>
              <a:buFontTx/>
              <a:buChar char="-"/>
              <a:defRPr/>
            </a:pPr>
            <a:r>
              <a:rPr lang="en-US" sz="2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Sau </a:t>
            </a:r>
            <a:r>
              <a:rPr lang="en-US" sz="2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khi</a:t>
            </a:r>
            <a:r>
              <a:rPr lang="en-US" sz="2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2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kết</a:t>
            </a:r>
            <a:r>
              <a:rPr lang="en-US" sz="2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2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thúc</a:t>
            </a:r>
            <a:r>
              <a:rPr lang="en-US" sz="2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2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trò</a:t>
            </a:r>
            <a:r>
              <a:rPr lang="en-US" sz="2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2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chơi</a:t>
            </a:r>
            <a:r>
              <a:rPr lang="en-US" sz="2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GV click </a:t>
            </a:r>
            <a:r>
              <a:rPr lang="en-US" sz="2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vào</a:t>
            </a:r>
            <a:r>
              <a:rPr lang="en-US" sz="2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“NEXT” </a:t>
            </a:r>
            <a:r>
              <a:rPr lang="en-US" sz="2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để</a:t>
            </a:r>
            <a:r>
              <a:rPr lang="en-US" sz="2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2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tiếp</a:t>
            </a:r>
            <a:r>
              <a:rPr lang="en-US" sz="2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2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tục</a:t>
            </a:r>
            <a:r>
              <a:rPr lang="en-US" sz="2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2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bài</a:t>
            </a:r>
            <a:r>
              <a:rPr lang="en-US" sz="2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2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học</a:t>
            </a:r>
            <a:r>
              <a:rPr lang="en-US" sz="2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a:t>
            </a:r>
            <a:endParaRPr lang="en-US" sz="2000"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a:p>
            <a:pPr marL="342917" indent="-342917" algn="just" defTabSz="536414">
              <a:lnSpc>
                <a:spcPct val="150000"/>
              </a:lnSpc>
              <a:buFontTx/>
              <a:buChar char="-"/>
              <a:defRPr/>
            </a:pPr>
            <a:endParaRPr lang="vi-VN" sz="20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7515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66080" y="870276"/>
            <a:ext cx="1428063" cy="1525301"/>
          </a:xfrm>
          <a:prstGeom prst="rect">
            <a:avLst/>
          </a:prstGeom>
        </p:spPr>
      </p:pic>
      <p:grpSp>
        <p:nvGrpSpPr>
          <p:cNvPr id="34" name="Group 33">
            <a:extLst>
              <a:ext uri="{FF2B5EF4-FFF2-40B4-BE49-F238E27FC236}">
                <a16:creationId xmlns:a16="http://schemas.microsoft.com/office/drawing/2014/main" id="{A8B99DEA-EC49-6E66-A24C-90D71612A669}"/>
              </a:ext>
            </a:extLst>
          </p:cNvPr>
          <p:cNvGrpSpPr/>
          <p:nvPr/>
        </p:nvGrpSpPr>
        <p:grpSpPr>
          <a:xfrm>
            <a:off x="-4137520" y="786138"/>
            <a:ext cx="4074130" cy="2110806"/>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6"/>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6"/>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6"/>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6"/>
            <a:srcRect/>
            <a:stretch>
              <a:fillRect/>
            </a:stretch>
          </p:blipFill>
          <p:spPr>
            <a:xfrm>
              <a:off x="-5092332" y="871045"/>
              <a:ext cx="1130523" cy="694801"/>
            </a:xfrm>
            <a:prstGeom prst="rect">
              <a:avLst/>
            </a:prstGeom>
          </p:spPr>
        </p:pic>
      </p:gr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7"/>
          <a:srcRect/>
          <a:stretch>
            <a:fillRect/>
          </a:stretch>
        </p:blipFill>
        <p:spPr>
          <a:xfrm flipH="1">
            <a:off x="2969072" y="4805313"/>
            <a:ext cx="930366" cy="814071"/>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8"/>
          <a:srcRect/>
          <a:stretch>
            <a:fillRect/>
          </a:stretch>
        </p:blipFill>
        <p:spPr>
          <a:xfrm>
            <a:off x="1152214" y="4378466"/>
            <a:ext cx="741110" cy="1121478"/>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9"/>
          <a:srcRect/>
          <a:stretch>
            <a:fillRect/>
          </a:stretch>
        </p:blipFill>
        <p:spPr>
          <a:xfrm>
            <a:off x="1590448" y="4032812"/>
            <a:ext cx="1521823" cy="1544998"/>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162606" y="5200319"/>
            <a:ext cx="9872552" cy="68233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0"/>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0"/>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0"/>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0"/>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0"/>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0"/>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0"/>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0"/>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0"/>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0"/>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0"/>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0"/>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0"/>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0"/>
            <a:srcRect/>
            <a:stretch>
              <a:fillRect/>
            </a:stretch>
          </p:blipFill>
          <p:spPr>
            <a:xfrm>
              <a:off x="11286733" y="5622700"/>
              <a:ext cx="888230" cy="826184"/>
            </a:xfrm>
            <a:prstGeom prst="rect">
              <a:avLst/>
            </a:prstGeom>
          </p:spPr>
        </p:pic>
      </p:grpSp>
      <p:pic>
        <p:nvPicPr>
          <p:cNvPr id="3" name="Picture 2">
            <a:hlinkClick r:id="rId11" action="ppaction://hlinksldjump"/>
            <a:extLst>
              <a:ext uri="{FF2B5EF4-FFF2-40B4-BE49-F238E27FC236}">
                <a16:creationId xmlns:a16="http://schemas.microsoft.com/office/drawing/2014/main" id="{22D4F453-DCB0-00D6-FC13-EB4E3BE59401}"/>
              </a:ext>
            </a:extLst>
          </p:cNvPr>
          <p:cNvPicPr>
            <a:picLocks noChangeAspect="1"/>
          </p:cNvPicPr>
          <p:nvPr/>
        </p:nvPicPr>
        <p:blipFill>
          <a:blip r:embed="rId12"/>
          <a:stretch>
            <a:fillRect/>
          </a:stretch>
        </p:blipFill>
        <p:spPr>
          <a:xfrm>
            <a:off x="9525012" y="4774676"/>
            <a:ext cx="1530610" cy="1431542"/>
          </a:xfrm>
          <a:prstGeom prst="rect">
            <a:avLst/>
          </a:prstGeom>
        </p:spPr>
      </p:pic>
      <p:grpSp>
        <p:nvGrpSpPr>
          <p:cNvPr id="52" name="Group 51">
            <a:extLst>
              <a:ext uri="{FF2B5EF4-FFF2-40B4-BE49-F238E27FC236}">
                <a16:creationId xmlns:a16="http://schemas.microsoft.com/office/drawing/2014/main" id="{0144B7AD-EF2A-C61E-E1B2-74604CF0ABA9}"/>
              </a:ext>
            </a:extLst>
          </p:cNvPr>
          <p:cNvGrpSpPr/>
          <p:nvPr/>
        </p:nvGrpSpPr>
        <p:grpSpPr>
          <a:xfrm>
            <a:off x="12368265" y="1150422"/>
            <a:ext cx="4928354" cy="2115688"/>
            <a:chOff x="12408941" y="624596"/>
            <a:chExt cx="6065666" cy="2603924"/>
          </a:xfrm>
        </p:grpSpPr>
        <p:pic>
          <p:nvPicPr>
            <p:cNvPr id="53" name="Picture 15">
              <a:extLst>
                <a:ext uri="{FF2B5EF4-FFF2-40B4-BE49-F238E27FC236}">
                  <a16:creationId xmlns:a16="http://schemas.microsoft.com/office/drawing/2014/main" id="{A03C87F0-0B48-1830-0F63-985CB09E4C30}"/>
                </a:ext>
              </a:extLst>
            </p:cNvPr>
            <p:cNvPicPr>
              <a:picLocks noChangeAspect="1"/>
            </p:cNvPicPr>
            <p:nvPr/>
          </p:nvPicPr>
          <p:blipFill>
            <a:blip r:embed="rId6"/>
            <a:srcRect/>
            <a:stretch>
              <a:fillRect/>
            </a:stretch>
          </p:blipFill>
          <p:spPr>
            <a:xfrm>
              <a:off x="12408941" y="2319799"/>
              <a:ext cx="1478597" cy="908721"/>
            </a:xfrm>
            <a:prstGeom prst="rect">
              <a:avLst/>
            </a:prstGeom>
          </p:spPr>
        </p:pic>
        <p:pic>
          <p:nvPicPr>
            <p:cNvPr id="54" name="Picture 23">
              <a:extLst>
                <a:ext uri="{FF2B5EF4-FFF2-40B4-BE49-F238E27FC236}">
                  <a16:creationId xmlns:a16="http://schemas.microsoft.com/office/drawing/2014/main" id="{4739C488-1B59-E66C-8795-AF8D61F5A177}"/>
                </a:ext>
              </a:extLst>
            </p:cNvPr>
            <p:cNvPicPr>
              <a:picLocks noChangeAspect="1"/>
            </p:cNvPicPr>
            <p:nvPr/>
          </p:nvPicPr>
          <p:blipFill>
            <a:blip r:embed="rId13"/>
            <a:srcRect/>
            <a:stretch>
              <a:fillRect/>
            </a:stretch>
          </p:blipFill>
          <p:spPr>
            <a:xfrm>
              <a:off x="12746373" y="624596"/>
              <a:ext cx="1832014" cy="1354927"/>
            </a:xfrm>
            <a:prstGeom prst="rect">
              <a:avLst/>
            </a:prstGeom>
          </p:spPr>
        </p:pic>
        <p:pic>
          <p:nvPicPr>
            <p:cNvPr id="55" name="Picture 15">
              <a:extLst>
                <a:ext uri="{FF2B5EF4-FFF2-40B4-BE49-F238E27FC236}">
                  <a16:creationId xmlns:a16="http://schemas.microsoft.com/office/drawing/2014/main" id="{E2667B1D-A1E1-F96C-A112-8FA637C84C66}"/>
                </a:ext>
              </a:extLst>
            </p:cNvPr>
            <p:cNvPicPr>
              <a:picLocks noChangeAspect="1"/>
            </p:cNvPicPr>
            <p:nvPr/>
          </p:nvPicPr>
          <p:blipFill>
            <a:blip r:embed="rId6"/>
            <a:srcRect/>
            <a:stretch>
              <a:fillRect/>
            </a:stretch>
          </p:blipFill>
          <p:spPr>
            <a:xfrm>
              <a:off x="15134284" y="1919702"/>
              <a:ext cx="1130523" cy="694801"/>
            </a:xfrm>
            <a:prstGeom prst="rect">
              <a:avLst/>
            </a:prstGeom>
          </p:spPr>
        </p:pic>
        <p:pic>
          <p:nvPicPr>
            <p:cNvPr id="56" name="Picture 15">
              <a:extLst>
                <a:ext uri="{FF2B5EF4-FFF2-40B4-BE49-F238E27FC236}">
                  <a16:creationId xmlns:a16="http://schemas.microsoft.com/office/drawing/2014/main" id="{6372E4E8-B613-945C-C1D2-4113A4281129}"/>
                </a:ext>
              </a:extLst>
            </p:cNvPr>
            <p:cNvPicPr>
              <a:picLocks noChangeAspect="1"/>
            </p:cNvPicPr>
            <p:nvPr/>
          </p:nvPicPr>
          <p:blipFill>
            <a:blip r:embed="rId6"/>
            <a:srcRect/>
            <a:stretch>
              <a:fillRect/>
            </a:stretch>
          </p:blipFill>
          <p:spPr>
            <a:xfrm>
              <a:off x="17344084" y="1284722"/>
              <a:ext cx="1130523" cy="694801"/>
            </a:xfrm>
            <a:prstGeom prst="rect">
              <a:avLst/>
            </a:prstGeom>
          </p:spPr>
        </p:pic>
      </p:grpSp>
      <p:pic>
        <p:nvPicPr>
          <p:cNvPr id="44" name="Picture 14">
            <a:extLst>
              <a:ext uri="{FF2B5EF4-FFF2-40B4-BE49-F238E27FC236}">
                <a16:creationId xmlns:a16="http://schemas.microsoft.com/office/drawing/2014/main" id="{4CB4194A-0231-5217-3322-24AFE67A303B}"/>
              </a:ext>
            </a:extLst>
          </p:cNvPr>
          <p:cNvPicPr>
            <a:picLocks noChangeAspect="1"/>
          </p:cNvPicPr>
          <p:nvPr/>
        </p:nvPicPr>
        <p:blipFill>
          <a:blip r:embed="rId14"/>
          <a:srcRect/>
          <a:stretch>
            <a:fillRect/>
          </a:stretch>
        </p:blipFill>
        <p:spPr>
          <a:xfrm>
            <a:off x="3359471" y="982808"/>
            <a:ext cx="4531705" cy="5251614"/>
          </a:xfrm>
          <a:prstGeom prst="rect">
            <a:avLst/>
          </a:prstGeom>
        </p:spPr>
      </p:pic>
      <p:pic>
        <p:nvPicPr>
          <p:cNvPr id="76" name="Picture 75">
            <a:extLst>
              <a:ext uri="{FF2B5EF4-FFF2-40B4-BE49-F238E27FC236}">
                <a16:creationId xmlns:a16="http://schemas.microsoft.com/office/drawing/2014/main" id="{AD998681-8E1F-6E9B-656F-457E6D073E6B}"/>
              </a:ext>
            </a:extLst>
          </p:cNvPr>
          <p:cNvPicPr>
            <a:picLocks noChangeAspect="1"/>
          </p:cNvPicPr>
          <p:nvPr/>
        </p:nvPicPr>
        <p:blipFill>
          <a:blip r:embed="rId15"/>
          <a:stretch>
            <a:fillRect/>
          </a:stretch>
        </p:blipFill>
        <p:spPr>
          <a:xfrm>
            <a:off x="3785331" y="1661842"/>
            <a:ext cx="738061" cy="1178916"/>
          </a:xfrm>
          <a:prstGeom prst="rect">
            <a:avLst/>
          </a:prstGeom>
        </p:spPr>
      </p:pic>
      <p:pic>
        <p:nvPicPr>
          <p:cNvPr id="77" name="Picture 76">
            <a:extLst>
              <a:ext uri="{FF2B5EF4-FFF2-40B4-BE49-F238E27FC236}">
                <a16:creationId xmlns:a16="http://schemas.microsoft.com/office/drawing/2014/main" id="{BB486720-B27F-2B9C-E15A-8592426D2C15}"/>
              </a:ext>
            </a:extLst>
          </p:cNvPr>
          <p:cNvPicPr>
            <a:picLocks noChangeAspect="1"/>
          </p:cNvPicPr>
          <p:nvPr/>
        </p:nvPicPr>
        <p:blipFill>
          <a:blip r:embed="rId16"/>
          <a:stretch>
            <a:fillRect/>
          </a:stretch>
        </p:blipFill>
        <p:spPr>
          <a:xfrm>
            <a:off x="4826788" y="1847264"/>
            <a:ext cx="743014" cy="1183869"/>
          </a:xfrm>
          <a:prstGeom prst="rect">
            <a:avLst/>
          </a:prstGeom>
        </p:spPr>
      </p:pic>
      <p:pic>
        <p:nvPicPr>
          <p:cNvPr id="78" name="Picture 77">
            <a:extLst>
              <a:ext uri="{FF2B5EF4-FFF2-40B4-BE49-F238E27FC236}">
                <a16:creationId xmlns:a16="http://schemas.microsoft.com/office/drawing/2014/main" id="{F76BB80E-458E-8408-8266-9FBEEF6F89EB}"/>
              </a:ext>
            </a:extLst>
          </p:cNvPr>
          <p:cNvPicPr>
            <a:picLocks noChangeAspect="1"/>
          </p:cNvPicPr>
          <p:nvPr/>
        </p:nvPicPr>
        <p:blipFill>
          <a:blip r:embed="rId17"/>
          <a:stretch>
            <a:fillRect/>
          </a:stretch>
        </p:blipFill>
        <p:spPr>
          <a:xfrm>
            <a:off x="5658122" y="1379579"/>
            <a:ext cx="743014" cy="1178916"/>
          </a:xfrm>
          <a:prstGeom prst="rect">
            <a:avLst/>
          </a:prstGeom>
        </p:spPr>
      </p:pic>
      <p:pic>
        <p:nvPicPr>
          <p:cNvPr id="79" name="Picture 78">
            <a:extLst>
              <a:ext uri="{FF2B5EF4-FFF2-40B4-BE49-F238E27FC236}">
                <a16:creationId xmlns:a16="http://schemas.microsoft.com/office/drawing/2014/main" id="{3C6AF71D-7AE9-36D7-864D-538C30A15BE6}"/>
              </a:ext>
            </a:extLst>
          </p:cNvPr>
          <p:cNvPicPr>
            <a:picLocks noChangeAspect="1"/>
          </p:cNvPicPr>
          <p:nvPr/>
        </p:nvPicPr>
        <p:blipFill>
          <a:blip r:embed="rId18"/>
          <a:stretch>
            <a:fillRect/>
          </a:stretch>
        </p:blipFill>
        <p:spPr>
          <a:xfrm>
            <a:off x="6498938" y="2218735"/>
            <a:ext cx="743014" cy="1188823"/>
          </a:xfrm>
          <a:prstGeom prst="rect">
            <a:avLst/>
          </a:prstGeom>
        </p:spPr>
      </p:pic>
      <p:sp>
        <p:nvSpPr>
          <p:cNvPr id="6" name="Oval 5">
            <a:hlinkClick r:id="rId19" action="ppaction://hlinksldjump"/>
            <a:extLst>
              <a:ext uri="{FF2B5EF4-FFF2-40B4-BE49-F238E27FC236}">
                <a16:creationId xmlns:a16="http://schemas.microsoft.com/office/drawing/2014/main" id="{30ECB528-9C8F-1A4F-DEEC-AA1069FB5592}"/>
              </a:ext>
            </a:extLst>
          </p:cNvPr>
          <p:cNvSpPr/>
          <p:nvPr/>
        </p:nvSpPr>
        <p:spPr>
          <a:xfrm>
            <a:off x="3989746" y="5769563"/>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400" b="1" dirty="0">
                <a:solidFill>
                  <a:prstClr val="black"/>
                </a:solidFill>
                <a:latin typeface="UTM Avo" panose="02040603050506020204" pitchFamily="18" charset="0"/>
              </a:rPr>
              <a:t>1</a:t>
            </a:r>
          </a:p>
        </p:txBody>
      </p:sp>
      <p:sp>
        <p:nvSpPr>
          <p:cNvPr id="7" name="Oval 6">
            <a:hlinkClick r:id="rId20" action="ppaction://hlinksldjump"/>
            <a:extLst>
              <a:ext uri="{FF2B5EF4-FFF2-40B4-BE49-F238E27FC236}">
                <a16:creationId xmlns:a16="http://schemas.microsoft.com/office/drawing/2014/main" id="{F01B215B-011D-B286-1A77-A844B569D84B}"/>
              </a:ext>
            </a:extLst>
          </p:cNvPr>
          <p:cNvSpPr/>
          <p:nvPr/>
        </p:nvSpPr>
        <p:spPr>
          <a:xfrm>
            <a:off x="4980346" y="5769563"/>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400" b="1" dirty="0">
                <a:solidFill>
                  <a:prstClr val="black"/>
                </a:solidFill>
                <a:latin typeface="UTM Avo" panose="02040603050506020204" pitchFamily="18" charset="0"/>
              </a:rPr>
              <a:t>2</a:t>
            </a:r>
          </a:p>
        </p:txBody>
      </p:sp>
      <p:sp>
        <p:nvSpPr>
          <p:cNvPr id="9" name="Oval 8">
            <a:hlinkClick r:id="rId21" action="ppaction://hlinksldjump"/>
            <a:extLst>
              <a:ext uri="{FF2B5EF4-FFF2-40B4-BE49-F238E27FC236}">
                <a16:creationId xmlns:a16="http://schemas.microsoft.com/office/drawing/2014/main" id="{E2647FEF-F278-85AC-9691-1392700984FF}"/>
              </a:ext>
            </a:extLst>
          </p:cNvPr>
          <p:cNvSpPr/>
          <p:nvPr/>
        </p:nvSpPr>
        <p:spPr>
          <a:xfrm>
            <a:off x="5970946" y="5769563"/>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400" b="1" dirty="0">
                <a:solidFill>
                  <a:prstClr val="black"/>
                </a:solidFill>
                <a:latin typeface="UTM Avo" panose="02040603050506020204" pitchFamily="18" charset="0"/>
              </a:rPr>
              <a:t>3</a:t>
            </a:r>
          </a:p>
        </p:txBody>
      </p:sp>
      <p:sp>
        <p:nvSpPr>
          <p:cNvPr id="14" name="Oval 13">
            <a:hlinkClick r:id="rId22" action="ppaction://hlinksldjump"/>
            <a:extLst>
              <a:ext uri="{FF2B5EF4-FFF2-40B4-BE49-F238E27FC236}">
                <a16:creationId xmlns:a16="http://schemas.microsoft.com/office/drawing/2014/main" id="{7F23DC7C-B5EE-680F-C741-FC0335FDBD7F}"/>
              </a:ext>
            </a:extLst>
          </p:cNvPr>
          <p:cNvSpPr/>
          <p:nvPr/>
        </p:nvSpPr>
        <p:spPr>
          <a:xfrm>
            <a:off x="6976828" y="5769563"/>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400" b="1" dirty="0">
                <a:solidFill>
                  <a:prstClr val="black"/>
                </a:solidFill>
                <a:latin typeface="UTM Avo" panose="02040603050506020204" pitchFamily="18" charset="0"/>
              </a:rPr>
              <a:t>4</a:t>
            </a:r>
          </a:p>
        </p:txBody>
      </p:sp>
    </p:spTree>
    <p:extLst>
      <p:ext uri="{BB962C8B-B14F-4D97-AF65-F5344CB8AC3E}">
        <p14:creationId xmlns:p14="http://schemas.microsoft.com/office/powerpoint/2010/main" val="81821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27"/>
                                        </p:tgtEl>
                                        <p:attrNameLst>
                                          <p:attrName>r</p:attrName>
                                        </p:attrNameLst>
                                      </p:cBhvr>
                                    </p:animRot>
                                  </p:childTnLst>
                                </p:cTn>
                              </p:par>
                              <p:par>
                                <p:cTn id="7" presetID="2" presetClass="entr" presetSubtype="2" repeatCount="indefinite"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additive="base">
                                        <p:cTn id="9" dur="10000" fill="hold"/>
                                        <p:tgtEl>
                                          <p:spTgt spid="34"/>
                                        </p:tgtEl>
                                        <p:attrNameLst>
                                          <p:attrName>ppt_x</p:attrName>
                                        </p:attrNameLst>
                                      </p:cBhvr>
                                      <p:tavLst>
                                        <p:tav tm="0">
                                          <p:val>
                                            <p:strVal val="1+#ppt_w/2"/>
                                          </p:val>
                                        </p:tav>
                                        <p:tav tm="100000">
                                          <p:val>
                                            <p:strVal val="#ppt_x"/>
                                          </p:val>
                                        </p:tav>
                                      </p:tavLst>
                                    </p:anim>
                                    <p:anim calcmode="lin" valueType="num">
                                      <p:cBhvr additive="base">
                                        <p:cTn id="10" dur="10000" fill="hold"/>
                                        <p:tgtEl>
                                          <p:spTgt spid="34"/>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8000" fill="hold"/>
                                        <p:tgtEl>
                                          <p:spTgt spid="52"/>
                                        </p:tgtEl>
                                        <p:attrNameLst>
                                          <p:attrName>ppt_x</p:attrName>
                                        </p:attrNameLst>
                                      </p:cBhvr>
                                      <p:tavLst>
                                        <p:tav tm="0">
                                          <p:val>
                                            <p:strVal val="0-#ppt_w/2"/>
                                          </p:val>
                                        </p:tav>
                                        <p:tav tm="100000">
                                          <p:val>
                                            <p:strVal val="#ppt_x"/>
                                          </p:val>
                                        </p:tav>
                                      </p:tavLst>
                                    </p:anim>
                                    <p:anim calcmode="lin" valueType="num">
                                      <p:cBhvr additive="base">
                                        <p:cTn id="14" dur="8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6"/>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76"/>
                                        </p:tgtEl>
                                      </p:cBhvr>
                                    </p:animEffect>
                                    <p:anim calcmode="lin" valueType="num">
                                      <p:cBhvr>
                                        <p:cTn id="20" dur="1000"/>
                                        <p:tgtEl>
                                          <p:spTgt spid="76"/>
                                        </p:tgtEl>
                                        <p:attrNameLst>
                                          <p:attrName>ppt_x</p:attrName>
                                        </p:attrNameLst>
                                      </p:cBhvr>
                                      <p:tavLst>
                                        <p:tav tm="0">
                                          <p:val>
                                            <p:strVal val="ppt_x"/>
                                          </p:val>
                                        </p:tav>
                                        <p:tav tm="100000">
                                          <p:val>
                                            <p:strVal val="ppt_x"/>
                                          </p:val>
                                        </p:tav>
                                      </p:tavLst>
                                    </p:anim>
                                    <p:anim calcmode="lin" valueType="num">
                                      <p:cBhvr>
                                        <p:cTn id="21" dur="1000"/>
                                        <p:tgtEl>
                                          <p:spTgt spid="76"/>
                                        </p:tgtEl>
                                        <p:attrNameLst>
                                          <p:attrName>ppt_y</p:attrName>
                                        </p:attrNameLst>
                                      </p:cBhvr>
                                      <p:tavLst>
                                        <p:tav tm="0">
                                          <p:val>
                                            <p:strVal val="ppt_y"/>
                                          </p:val>
                                        </p:tav>
                                        <p:tav tm="100000">
                                          <p:val>
                                            <p:strVal val="ppt_y+.1"/>
                                          </p:val>
                                        </p:tav>
                                      </p:tavLst>
                                    </p:anim>
                                    <p:set>
                                      <p:cBhvr>
                                        <p:cTn id="22" dur="1" fill="hold">
                                          <p:stCondLst>
                                            <p:cond delay="999"/>
                                          </p:stCondLst>
                                        </p:cTn>
                                        <p:tgtEl>
                                          <p:spTgt spid="7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26" restart="whenNotActive" fill="hold" evtFilter="cancelBubble" nodeType="interactiveSeq">
                <p:stCondLst>
                  <p:cond evt="onClick" delay="0">
                    <p:tgtEl>
                      <p:spTgt spid="77"/>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77"/>
                                        </p:tgtEl>
                                      </p:cBhvr>
                                    </p:animEffect>
                                    <p:anim calcmode="lin" valueType="num">
                                      <p:cBhvr>
                                        <p:cTn id="31" dur="1000"/>
                                        <p:tgtEl>
                                          <p:spTgt spid="77"/>
                                        </p:tgtEl>
                                        <p:attrNameLst>
                                          <p:attrName>ppt_x</p:attrName>
                                        </p:attrNameLst>
                                      </p:cBhvr>
                                      <p:tavLst>
                                        <p:tav tm="0">
                                          <p:val>
                                            <p:strVal val="ppt_x"/>
                                          </p:val>
                                        </p:tav>
                                        <p:tav tm="100000">
                                          <p:val>
                                            <p:strVal val="ppt_x"/>
                                          </p:val>
                                        </p:tav>
                                      </p:tavLst>
                                    </p:anim>
                                    <p:anim calcmode="lin" valueType="num">
                                      <p:cBhvr>
                                        <p:cTn id="32" dur="1000"/>
                                        <p:tgtEl>
                                          <p:spTgt spid="77"/>
                                        </p:tgtEl>
                                        <p:attrNameLst>
                                          <p:attrName>ppt_y</p:attrName>
                                        </p:attrNameLst>
                                      </p:cBhvr>
                                      <p:tavLst>
                                        <p:tav tm="0">
                                          <p:val>
                                            <p:strVal val="ppt_y"/>
                                          </p:val>
                                        </p:tav>
                                        <p:tav tm="100000">
                                          <p:val>
                                            <p:strVal val="ppt_y+.1"/>
                                          </p:val>
                                        </p:tav>
                                      </p:tavLst>
                                    </p:anim>
                                    <p:set>
                                      <p:cBhvr>
                                        <p:cTn id="33" dur="1" fill="hold">
                                          <p:stCondLst>
                                            <p:cond delay="999"/>
                                          </p:stCondLst>
                                        </p:cTn>
                                        <p:tgtEl>
                                          <p:spTgt spid="77"/>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37" restart="whenNotActive" fill="hold" evtFilter="cancelBubble" nodeType="interactiveSeq">
                <p:stCondLst>
                  <p:cond evt="onClick" delay="0">
                    <p:tgtEl>
                      <p:spTgt spid="78"/>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78"/>
                                        </p:tgtEl>
                                      </p:cBhvr>
                                    </p:animEffect>
                                    <p:anim calcmode="lin" valueType="num">
                                      <p:cBhvr>
                                        <p:cTn id="42" dur="1000"/>
                                        <p:tgtEl>
                                          <p:spTgt spid="78"/>
                                        </p:tgtEl>
                                        <p:attrNameLst>
                                          <p:attrName>ppt_x</p:attrName>
                                        </p:attrNameLst>
                                      </p:cBhvr>
                                      <p:tavLst>
                                        <p:tav tm="0">
                                          <p:val>
                                            <p:strVal val="ppt_x"/>
                                          </p:val>
                                        </p:tav>
                                        <p:tav tm="100000">
                                          <p:val>
                                            <p:strVal val="ppt_x"/>
                                          </p:val>
                                        </p:tav>
                                      </p:tavLst>
                                    </p:anim>
                                    <p:anim calcmode="lin" valueType="num">
                                      <p:cBhvr>
                                        <p:cTn id="43" dur="1000"/>
                                        <p:tgtEl>
                                          <p:spTgt spid="78"/>
                                        </p:tgtEl>
                                        <p:attrNameLst>
                                          <p:attrName>ppt_y</p:attrName>
                                        </p:attrNameLst>
                                      </p:cBhvr>
                                      <p:tavLst>
                                        <p:tav tm="0">
                                          <p:val>
                                            <p:strVal val="ppt_y"/>
                                          </p:val>
                                        </p:tav>
                                        <p:tav tm="100000">
                                          <p:val>
                                            <p:strVal val="ppt_y+.1"/>
                                          </p:val>
                                        </p:tav>
                                      </p:tavLst>
                                    </p:anim>
                                    <p:set>
                                      <p:cBhvr>
                                        <p:cTn id="44" dur="1" fill="hold">
                                          <p:stCondLst>
                                            <p:cond delay="999"/>
                                          </p:stCondLst>
                                        </p:cTn>
                                        <p:tgtEl>
                                          <p:spTgt spid="78"/>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48" restart="whenNotActive" fill="hold" evtFilter="cancelBubble" nodeType="interactiveSeq">
                <p:stCondLst>
                  <p:cond evt="onClick" delay="0">
                    <p:tgtEl>
                      <p:spTgt spid="79"/>
                    </p:tgtEl>
                  </p:cond>
                </p:stCondLst>
                <p:endSync evt="end" delay="0">
                  <p:rtn val="all"/>
                </p:endSync>
                <p:childTnLst>
                  <p:par>
                    <p:cTn id="49" fill="hold">
                      <p:stCondLst>
                        <p:cond delay="0"/>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79"/>
                                        </p:tgtEl>
                                      </p:cBhvr>
                                    </p:animEffect>
                                    <p:anim calcmode="lin" valueType="num">
                                      <p:cBhvr>
                                        <p:cTn id="53" dur="1000"/>
                                        <p:tgtEl>
                                          <p:spTgt spid="79"/>
                                        </p:tgtEl>
                                        <p:attrNameLst>
                                          <p:attrName>ppt_x</p:attrName>
                                        </p:attrNameLst>
                                      </p:cBhvr>
                                      <p:tavLst>
                                        <p:tav tm="0">
                                          <p:val>
                                            <p:strVal val="ppt_x"/>
                                          </p:val>
                                        </p:tav>
                                        <p:tav tm="100000">
                                          <p:val>
                                            <p:strVal val="ppt_x"/>
                                          </p:val>
                                        </p:tav>
                                      </p:tavLst>
                                    </p:anim>
                                    <p:anim calcmode="lin" valueType="num">
                                      <p:cBhvr>
                                        <p:cTn id="54" dur="1000"/>
                                        <p:tgtEl>
                                          <p:spTgt spid="79"/>
                                        </p:tgtEl>
                                        <p:attrNameLst>
                                          <p:attrName>ppt_y</p:attrName>
                                        </p:attrNameLst>
                                      </p:cBhvr>
                                      <p:tavLst>
                                        <p:tav tm="0">
                                          <p:val>
                                            <p:strVal val="ppt_y"/>
                                          </p:val>
                                        </p:tav>
                                        <p:tav tm="100000">
                                          <p:val>
                                            <p:strVal val="ppt_y+.1"/>
                                          </p:val>
                                        </p:tav>
                                      </p:tavLst>
                                    </p:anim>
                                    <p:set>
                                      <p:cBhvr>
                                        <p:cTn id="55" dur="1" fill="hold">
                                          <p:stCondLst>
                                            <p:cond delay="999"/>
                                          </p:stCondLst>
                                        </p:cTn>
                                        <p:tgtEl>
                                          <p:spTgt spid="79"/>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9"/>
                  </p:tgtEl>
                </p:cond>
              </p:nextCondLst>
            </p:seq>
          </p:childTnLst>
        </p:cTn>
      </p:par>
    </p:tnLst>
    <p:bldLst>
      <p:bldP spid="6" grpId="0" animBg="1"/>
      <p:bldP spid="7" grpId="0" animBg="1"/>
      <p:bldP spid="9"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a:hlinkClick r:id="rId4" action="ppaction://hlinksldjump"/>
            <a:extLst>
              <a:ext uri="{FF2B5EF4-FFF2-40B4-BE49-F238E27FC236}">
                <a16:creationId xmlns:a16="http://schemas.microsoft.com/office/drawing/2014/main" id="{FA7CC93C-B87D-DB38-6C58-2D57379E406C}"/>
              </a:ext>
            </a:extLst>
          </p:cNvPr>
          <p:cNvPicPr>
            <a:picLocks noChangeAspect="1"/>
          </p:cNvPicPr>
          <p:nvPr/>
        </p:nvPicPr>
        <p:blipFill>
          <a:blip r:embed="rId5"/>
          <a:stretch>
            <a:fillRect/>
          </a:stretch>
        </p:blipFill>
        <p:spPr>
          <a:xfrm>
            <a:off x="10945204" y="5625296"/>
            <a:ext cx="1316455" cy="1222423"/>
          </a:xfrm>
          <a:prstGeom prst="rect">
            <a:avLst/>
          </a:prstGeom>
        </p:spPr>
      </p:pic>
      <p:sp>
        <p:nvSpPr>
          <p:cNvPr id="2" name="Rectangle: Rounded Corners 13">
            <a:extLst>
              <a:ext uri="{FF2B5EF4-FFF2-40B4-BE49-F238E27FC236}">
                <a16:creationId xmlns:a16="http://schemas.microsoft.com/office/drawing/2014/main" id="{759BE830-AED7-06EF-FA02-6CAB0FDFC7C8}"/>
              </a:ext>
            </a:extLst>
          </p:cNvPr>
          <p:cNvSpPr/>
          <p:nvPr/>
        </p:nvSpPr>
        <p:spPr>
          <a:xfrm>
            <a:off x="8411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55">
              <a:defRPr/>
            </a:pPr>
            <a:r>
              <a:rPr lang="en-US" sz="3600" dirty="0">
                <a:solidFill>
                  <a:srgbClr val="000000"/>
                </a:solidFill>
                <a:latin typeface="Cambria" panose="02040503050406030204" pitchFamily="18" charset="0"/>
                <a:ea typeface="Cambria" panose="02040503050406030204" pitchFamily="18" charset="0"/>
                <a:cs typeface="Arial" panose="020B0604020202020204" pitchFamily="34" charset="0"/>
              </a:rPr>
              <a:t>A. 45 868</a:t>
            </a:r>
            <a:endParaRPr lang="vi-VN" sz="36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3" name="Rectangle: Rounded Corners 14">
            <a:extLst>
              <a:ext uri="{FF2B5EF4-FFF2-40B4-BE49-F238E27FC236}">
                <a16:creationId xmlns:a16="http://schemas.microsoft.com/office/drawing/2014/main" id="{8045ECA6-5906-E865-237F-13BB92CF1A64}"/>
              </a:ext>
            </a:extLst>
          </p:cNvPr>
          <p:cNvSpPr/>
          <p:nvPr/>
        </p:nvSpPr>
        <p:spPr>
          <a:xfrm>
            <a:off x="8411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55">
              <a:defRPr/>
            </a:pPr>
            <a:r>
              <a:rPr lang="en-US" sz="3600" dirty="0">
                <a:solidFill>
                  <a:srgbClr val="000000"/>
                </a:solidFill>
                <a:latin typeface="Cambria" panose="02040503050406030204" pitchFamily="18" charset="0"/>
                <a:ea typeface="Cambria" panose="02040503050406030204" pitchFamily="18" charset="0"/>
                <a:cs typeface="Arial" panose="020B0604020202020204" pitchFamily="34" charset="0"/>
              </a:rPr>
              <a:t>C. 45 888</a:t>
            </a:r>
            <a:endParaRPr lang="vi-VN" sz="36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4" name="Rectangle: Rounded Corners 15">
            <a:extLst>
              <a:ext uri="{FF2B5EF4-FFF2-40B4-BE49-F238E27FC236}">
                <a16:creationId xmlns:a16="http://schemas.microsoft.com/office/drawing/2014/main" id="{0C6596EB-DC4D-A1DA-095F-A46B2BE856B7}"/>
              </a:ext>
            </a:extLst>
          </p:cNvPr>
          <p:cNvSpPr/>
          <p:nvPr/>
        </p:nvSpPr>
        <p:spPr>
          <a:xfrm>
            <a:off x="63956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55">
              <a:lnSpc>
                <a:spcPct val="150000"/>
              </a:lnSpc>
              <a:defRPr/>
            </a:pPr>
            <a:r>
              <a:rPr lang="en-US" sz="3600" dirty="0">
                <a:solidFill>
                  <a:srgbClr val="000000"/>
                </a:solidFill>
                <a:latin typeface="Cambria" panose="02040503050406030204" pitchFamily="18" charset="0"/>
                <a:ea typeface="Cambria" panose="02040503050406030204" pitchFamily="18" charset="0"/>
                <a:cs typeface="Arial" panose="020B0604020202020204" pitchFamily="34" charset="0"/>
              </a:rPr>
              <a:t>B. 45 878</a:t>
            </a:r>
            <a:endParaRPr lang="vi-VN" sz="36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Rectangle: Rounded Corners 16">
            <a:extLst>
              <a:ext uri="{FF2B5EF4-FFF2-40B4-BE49-F238E27FC236}">
                <a16:creationId xmlns:a16="http://schemas.microsoft.com/office/drawing/2014/main" id="{B69FEC94-83F5-11B3-BEB6-1C09230729D3}"/>
              </a:ext>
            </a:extLst>
          </p:cNvPr>
          <p:cNvSpPr/>
          <p:nvPr/>
        </p:nvSpPr>
        <p:spPr>
          <a:xfrm>
            <a:off x="63956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55">
              <a:defRPr/>
            </a:pPr>
            <a:r>
              <a:rPr lang="en-US" sz="3600" dirty="0">
                <a:solidFill>
                  <a:srgbClr val="000000"/>
                </a:solidFill>
                <a:latin typeface="Cambria" panose="02040503050406030204" pitchFamily="18" charset="0"/>
                <a:ea typeface="Cambria" panose="02040503050406030204" pitchFamily="18" charset="0"/>
                <a:cs typeface="Arial" panose="020B0604020202020204" pitchFamily="34" charset="0"/>
              </a:rPr>
              <a:t>D.</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a:solidFill>
                  <a:srgbClr val="000000"/>
                </a:solidFill>
                <a:latin typeface="Cambria" panose="02040503050406030204" pitchFamily="18" charset="0"/>
                <a:ea typeface="Cambria" panose="02040503050406030204" pitchFamily="18" charset="0"/>
                <a:cs typeface="Arial" panose="020B0604020202020204" pitchFamily="34" charset="0"/>
              </a:rPr>
              <a:t>45 858</a:t>
            </a:r>
            <a:endParaRPr lang="vi-VN" sz="36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18">
            <a:extLst>
              <a:ext uri="{FF2B5EF4-FFF2-40B4-BE49-F238E27FC236}">
                <a16:creationId xmlns:a16="http://schemas.microsoft.com/office/drawing/2014/main" id="{3962BD7E-4677-8AED-1E60-7873EAE996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1780" y="3534667"/>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07E8D9EE-A4BA-50B8-F37E-F03DB455241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32374" y="5353893"/>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1FD1F2-29C6-BC71-82FB-505C3CBC73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58822" y="3537623"/>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B7E0E46-1D30-C8AE-A395-BD683CAF2B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41780" y="5278336"/>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1D24632-5D27-D9A7-BFA3-42E6150D0E56}"/>
              </a:ext>
            </a:extLst>
          </p:cNvPr>
          <p:cNvSpPr/>
          <p:nvPr/>
        </p:nvSpPr>
        <p:spPr>
          <a:xfrm>
            <a:off x="841151" y="376088"/>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536414"/>
            <a:r>
              <a:rPr lang="pt-BR" sz="3600" b="1" dirty="0">
                <a:solidFill>
                  <a:srgbClr val="000000"/>
                </a:solidFill>
                <a:latin typeface="Cambria" panose="02040503050406030204" pitchFamily="18" charset="0"/>
                <a:ea typeface="Cambria" panose="02040503050406030204" pitchFamily="18" charset="0"/>
                <a:cs typeface="Arial" panose="020B0604020202020204" pitchFamily="34" charset="0"/>
              </a:rPr>
              <a:t>Câu 1: Tính:  28 459 + 17 409 = ?</a:t>
            </a:r>
            <a:endParaRPr lang="en-US" sz="36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2524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nextCondLst>
                <p:cond evt="onClick" delay="0">
                  <p:tgtEl>
                    <p:spTgt spid="4"/>
                  </p:tgtEl>
                </p:cond>
              </p:nextCondLst>
            </p:seq>
          </p:childTnLst>
        </p:cTn>
      </p:par>
    </p:tnLst>
    <p:bldLst>
      <p:bldP spid="2" grpId="0" animBg="1"/>
      <p:bldP spid="3" grpId="0" animBg="1"/>
      <p:bldP spid="4" grpId="0" animBg="1"/>
      <p:bldP spid="5"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Rounded Corners 13">
            <a:extLst>
              <a:ext uri="{FF2B5EF4-FFF2-40B4-BE49-F238E27FC236}">
                <a16:creationId xmlns:a16="http://schemas.microsoft.com/office/drawing/2014/main" id="{84A0A606-F947-9490-60BA-CC9F5B2B7B57}"/>
              </a:ext>
            </a:extLst>
          </p:cNvPr>
          <p:cNvSpPr/>
          <p:nvPr/>
        </p:nvSpPr>
        <p:spPr>
          <a:xfrm>
            <a:off x="8411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55">
              <a:defRPr/>
            </a:pP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3200" dirty="0">
                <a:solidFill>
                  <a:srgbClr val="000000"/>
                </a:solidFill>
                <a:latin typeface="Cambria" panose="02040503050406030204" pitchFamily="18" charset="0"/>
                <a:ea typeface="Cambria" panose="02040503050406030204" pitchFamily="18" charset="0"/>
                <a:cs typeface="Arial" panose="020B0604020202020204" pitchFamily="34" charset="0"/>
              </a:rPr>
              <a:t>1 016</a:t>
            </a:r>
            <a:endParaRPr lang="vi-VN" sz="32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5" name="Rectangle: Rounded Corners 14">
            <a:extLst>
              <a:ext uri="{FF2B5EF4-FFF2-40B4-BE49-F238E27FC236}">
                <a16:creationId xmlns:a16="http://schemas.microsoft.com/office/drawing/2014/main" id="{5801183C-D43B-A53C-3F43-A4E36FA70B3B}"/>
              </a:ext>
            </a:extLst>
          </p:cNvPr>
          <p:cNvSpPr/>
          <p:nvPr/>
        </p:nvSpPr>
        <p:spPr>
          <a:xfrm>
            <a:off x="8411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914446">
              <a:buSzPts val="3200"/>
            </a:pP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3200" dirty="0">
                <a:solidFill>
                  <a:srgbClr val="000000"/>
                </a:solidFill>
                <a:latin typeface="Cambria" panose="02040503050406030204" pitchFamily="18" charset="0"/>
                <a:ea typeface="Cambria" panose="02040503050406030204" pitchFamily="18" charset="0"/>
                <a:cs typeface="Arial" panose="020B0604020202020204" pitchFamily="34" charset="0"/>
              </a:rPr>
              <a:t>1 025</a:t>
            </a:r>
            <a:endParaRPr lang="vi-VN" sz="32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8" name="Rectangle: Rounded Corners 15">
            <a:extLst>
              <a:ext uri="{FF2B5EF4-FFF2-40B4-BE49-F238E27FC236}">
                <a16:creationId xmlns:a16="http://schemas.microsoft.com/office/drawing/2014/main" id="{C0441136-2DC6-783B-E1B9-DF8A6E3BB1BC}"/>
              </a:ext>
            </a:extLst>
          </p:cNvPr>
          <p:cNvSpPr/>
          <p:nvPr/>
        </p:nvSpPr>
        <p:spPr>
          <a:xfrm>
            <a:off x="6398064" y="4653248"/>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536414">
              <a:lnSpc>
                <a:spcPct val="150000"/>
              </a:lnSpc>
            </a:pPr>
            <a:r>
              <a:rPr lang="en-US" sz="3200" dirty="0">
                <a:solidFill>
                  <a:srgbClr val="000000"/>
                </a:solidFill>
                <a:latin typeface="Cambria" panose="02040503050406030204" pitchFamily="18" charset="0"/>
                <a:ea typeface="Cambria" panose="02040503050406030204" pitchFamily="18" charset="0"/>
                <a:cs typeface="Arial" panose="020B0604020202020204" pitchFamily="34" charset="0"/>
              </a:rPr>
              <a:t>D. 1 026</a:t>
            </a:r>
            <a:endParaRPr lang="vi-VN" sz="32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9" name="Rectangle: Rounded Corners 16">
            <a:extLst>
              <a:ext uri="{FF2B5EF4-FFF2-40B4-BE49-F238E27FC236}">
                <a16:creationId xmlns:a16="http://schemas.microsoft.com/office/drawing/2014/main" id="{8028A999-B949-C8F0-93EE-C00917F18DB1}"/>
              </a:ext>
            </a:extLst>
          </p:cNvPr>
          <p:cNvSpPr/>
          <p:nvPr/>
        </p:nvSpPr>
        <p:spPr>
          <a:xfrm>
            <a:off x="6398064" y="2913859"/>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914446">
              <a:buSzPts val="3200"/>
            </a:pP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3200" dirty="0">
                <a:solidFill>
                  <a:srgbClr val="000000"/>
                </a:solidFill>
                <a:latin typeface="Cambria" panose="02040503050406030204" pitchFamily="18" charset="0"/>
                <a:ea typeface="Cambria" panose="02040503050406030204" pitchFamily="18" charset="0"/>
                <a:cs typeface="Arial" panose="020B0604020202020204" pitchFamily="34" charset="0"/>
              </a:rPr>
              <a:t>1 126</a:t>
            </a:r>
            <a:endParaRPr lang="en-VN" sz="32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30" name="Picture 18">
            <a:extLst>
              <a:ext uri="{FF2B5EF4-FFF2-40B4-BE49-F238E27FC236}">
                <a16:creationId xmlns:a16="http://schemas.microsoft.com/office/drawing/2014/main" id="{2076ACD3-D4AA-1B46-93FE-F46939513E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48741" y="5279657"/>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 name="Picture 20">
            <a:extLst>
              <a:ext uri="{FF2B5EF4-FFF2-40B4-BE49-F238E27FC236}">
                <a16:creationId xmlns:a16="http://schemas.microsoft.com/office/drawing/2014/main" id="{F8D61CD7-56F2-A4BA-6D19-CE02306138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22293" y="3607808"/>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F3D84273-9A92-0AE7-F763-982945F697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0600" y="3513203"/>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B43DC550-1641-17A7-6EAC-0F0E2CED0A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9616" y="4988775"/>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831BAFEC-4E26-69CA-F429-652CD49EA11D}"/>
              </a:ext>
            </a:extLst>
          </p:cNvPr>
          <p:cNvSpPr/>
          <p:nvPr/>
        </p:nvSpPr>
        <p:spPr>
          <a:xfrm>
            <a:off x="841151" y="376088"/>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536414">
              <a:lnSpc>
                <a:spcPct val="150000"/>
              </a:lnSpc>
            </a:pP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Câu</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2: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Tính</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giá</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trị</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biểu</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thức</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a:t>
            </a:r>
          </a:p>
          <a:p>
            <a:pPr algn="ctr" defTabSz="536414">
              <a:lnSpc>
                <a:spcPct val="150000"/>
              </a:lnSpc>
            </a:pP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1230 – 34 x 6 = ?</a:t>
            </a:r>
          </a:p>
        </p:txBody>
      </p:sp>
      <p:pic>
        <p:nvPicPr>
          <p:cNvPr id="35" name="Picture 34">
            <a:hlinkClick r:id="rId6" action="ppaction://hlinksldjump"/>
            <a:extLst>
              <a:ext uri="{FF2B5EF4-FFF2-40B4-BE49-F238E27FC236}">
                <a16:creationId xmlns:a16="http://schemas.microsoft.com/office/drawing/2014/main" id="{968442B4-BE64-7F82-894A-78E0A91FEBAF}"/>
              </a:ext>
            </a:extLst>
          </p:cNvPr>
          <p:cNvPicPr>
            <a:picLocks noChangeAspect="1"/>
          </p:cNvPicPr>
          <p:nvPr/>
        </p:nvPicPr>
        <p:blipFill>
          <a:blip r:embed="rId7"/>
          <a:stretch>
            <a:fillRect/>
          </a:stretch>
        </p:blipFill>
        <p:spPr>
          <a:xfrm>
            <a:off x="10945204" y="5625296"/>
            <a:ext cx="1316455" cy="1222423"/>
          </a:xfrm>
          <a:prstGeom prst="rect">
            <a:avLst/>
          </a:prstGeom>
        </p:spPr>
      </p:pic>
    </p:spTree>
    <p:extLst>
      <p:ext uri="{BB962C8B-B14F-4D97-AF65-F5344CB8AC3E}">
        <p14:creationId xmlns:p14="http://schemas.microsoft.com/office/powerpoint/2010/main" val="4777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nextCondLst>
                <p:cond evt="onClick" delay="0">
                  <p:tgtEl>
                    <p:spTgt spid="28"/>
                  </p:tgtEl>
                </p:cond>
              </p:nextCondLst>
            </p:seq>
          </p:childTnLst>
        </p:cTn>
      </p:par>
    </p:tnLst>
    <p:bldLst>
      <p:bldP spid="24" grpId="0" animBg="1"/>
      <p:bldP spid="25" grpId="0" animBg="1"/>
      <p:bldP spid="28" grpId="0" animBg="1"/>
      <p:bldP spid="29"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13">
            <a:extLst>
              <a:ext uri="{FF2B5EF4-FFF2-40B4-BE49-F238E27FC236}">
                <a16:creationId xmlns:a16="http://schemas.microsoft.com/office/drawing/2014/main" id="{659EA9AB-A64E-DC5F-D462-28F22D225CC3}"/>
              </a:ext>
            </a:extLst>
          </p:cNvPr>
          <p:cNvSpPr/>
          <p:nvPr/>
        </p:nvSpPr>
        <p:spPr>
          <a:xfrm>
            <a:off x="954074"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914446"/>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A. 71 580</a:t>
            </a:r>
            <a:endParaRPr lang="en-VN" sz="4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Rounded Corners 14">
            <a:extLst>
              <a:ext uri="{FF2B5EF4-FFF2-40B4-BE49-F238E27FC236}">
                <a16:creationId xmlns:a16="http://schemas.microsoft.com/office/drawing/2014/main" id="{D1FDD047-BB5E-854A-1456-9C7539C80E3B}"/>
              </a:ext>
            </a:extLst>
          </p:cNvPr>
          <p:cNvSpPr/>
          <p:nvPr/>
        </p:nvSpPr>
        <p:spPr>
          <a:xfrm>
            <a:off x="6284431" y="2829026"/>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914446">
              <a:buSzPts val="3200"/>
            </a:pP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B. 270,3</a:t>
            </a:r>
            <a:endParaRPr lang="en-VN" sz="4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3486DD70-2F12-68FF-F091-FE9D2E25AF80}"/>
              </a:ext>
            </a:extLst>
          </p:cNvPr>
          <p:cNvSpPr/>
          <p:nvPr/>
        </p:nvSpPr>
        <p:spPr>
          <a:xfrm>
            <a:off x="954074" y="4640661"/>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914446">
              <a:buSzPts val="3200"/>
            </a:pP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C. 7 158</a:t>
            </a:r>
            <a:endParaRPr lang="en-VN" sz="4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Rectangle: Rounded Corners 16">
            <a:extLst>
              <a:ext uri="{FF2B5EF4-FFF2-40B4-BE49-F238E27FC236}">
                <a16:creationId xmlns:a16="http://schemas.microsoft.com/office/drawing/2014/main" id="{03C393CA-F07F-0198-6EDB-5552B7B3F0A9}"/>
              </a:ext>
            </a:extLst>
          </p:cNvPr>
          <p:cNvSpPr/>
          <p:nvPr/>
        </p:nvSpPr>
        <p:spPr>
          <a:xfrm>
            <a:off x="63956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914446"/>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D. 2 730</a:t>
            </a:r>
            <a:endParaRPr lang="en-VN" sz="4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20" name="Picture 18">
            <a:extLst>
              <a:ext uri="{FF2B5EF4-FFF2-40B4-BE49-F238E27FC236}">
                <a16:creationId xmlns:a16="http://schemas.microsoft.com/office/drawing/2014/main" id="{B997BCAE-9EC5-ED6F-3967-6E772B857D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61046" y="3564213"/>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FD973ED-8FD2-E57E-A5FB-D8A73290CE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09799" y="5111846"/>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C9D54904-F407-BDF8-C72F-E2647F38D9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6443" y="5170060"/>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CA4B0AA5-7D62-CEF3-67E4-6A3D139C2B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234" y="3500079"/>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C8D26BE5-E838-E58B-219D-6E82CB5B38DD}"/>
              </a:ext>
            </a:extLst>
          </p:cNvPr>
          <p:cNvSpPr/>
          <p:nvPr/>
        </p:nvSpPr>
        <p:spPr>
          <a:xfrm>
            <a:off x="841151" y="376088"/>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536414">
              <a:lnSpc>
                <a:spcPct val="150000"/>
              </a:lnSpc>
            </a:pPr>
            <a:r>
              <a:rPr lang="en-US" sz="4000" b="1">
                <a:solidFill>
                  <a:srgbClr val="000000"/>
                </a:solidFill>
                <a:latin typeface="Cambria" panose="02040503050406030204" pitchFamily="18" charset="0"/>
                <a:ea typeface="Cambria" panose="02040503050406030204" pitchFamily="18" charset="0"/>
                <a:cs typeface="Arial" panose="020B0604020202020204" pitchFamily="34" charset="0"/>
              </a:rPr>
              <a:t>Câu hỏi 3: </a:t>
            </a:r>
            <a:r>
              <a:rPr lang="en-US" sz="4000">
                <a:solidFill>
                  <a:srgbClr val="000000"/>
                </a:solidFill>
                <a:latin typeface="Cambria" panose="02040503050406030204" pitchFamily="18" charset="0"/>
                <a:ea typeface="Cambria" panose="02040503050406030204" pitchFamily="18" charset="0"/>
                <a:cs typeface="Arial" panose="020B0604020202020204" pitchFamily="34" charset="0"/>
              </a:rPr>
              <a:t>Kết quả của phép tính:</a:t>
            </a:r>
          </a:p>
          <a:p>
            <a:pPr algn="ctr" defTabSz="536414">
              <a:lnSpc>
                <a:spcPct val="150000"/>
              </a:lnSpc>
            </a:pPr>
            <a:r>
              <a:rPr lang="en-US" sz="4000">
                <a:solidFill>
                  <a:srgbClr val="000000"/>
                </a:solidFill>
                <a:latin typeface="Cambria" panose="02040503050406030204" pitchFamily="18" charset="0"/>
                <a:ea typeface="Cambria" panose="02040503050406030204" pitchFamily="18" charset="0"/>
                <a:cs typeface="Arial" panose="020B0604020202020204" pitchFamily="34" charset="0"/>
              </a:rPr>
              <a:t>720,3 – 4,5 x 100 =?</a:t>
            </a:r>
            <a:endParaRPr lang="en-US" sz="40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25" name="Picture 24">
            <a:hlinkClick r:id="rId5" action="ppaction://hlinksldjump"/>
            <a:extLst>
              <a:ext uri="{FF2B5EF4-FFF2-40B4-BE49-F238E27FC236}">
                <a16:creationId xmlns:a16="http://schemas.microsoft.com/office/drawing/2014/main" id="{6B027461-12DD-A6E0-6261-37076E32B052}"/>
              </a:ext>
            </a:extLst>
          </p:cNvPr>
          <p:cNvPicPr>
            <a:picLocks noChangeAspect="1"/>
          </p:cNvPicPr>
          <p:nvPr/>
        </p:nvPicPr>
        <p:blipFill>
          <a:blip r:embed="rId6"/>
          <a:stretch>
            <a:fillRect/>
          </a:stretch>
        </p:blipFill>
        <p:spPr>
          <a:xfrm>
            <a:off x="10945204" y="5625296"/>
            <a:ext cx="1316455" cy="1222423"/>
          </a:xfrm>
          <a:prstGeom prst="rect">
            <a:avLst/>
          </a:prstGeom>
        </p:spPr>
      </p:pic>
    </p:spTree>
    <p:extLst>
      <p:ext uri="{BB962C8B-B14F-4D97-AF65-F5344CB8AC3E}">
        <p14:creationId xmlns:p14="http://schemas.microsoft.com/office/powerpoint/2010/main" val="4940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nextCondLst>
                <p:cond evt="onClick" delay="0">
                  <p:tgtEl>
                    <p:spTgt spid="16"/>
                  </p:tgtEl>
                </p:cond>
              </p:nextCondLst>
            </p:seq>
          </p:childTnLst>
        </p:cTn>
      </p:par>
    </p:tnLst>
    <p:bldLst>
      <p:bldP spid="5" grpId="0" animBg="1"/>
      <p:bldP spid="6" grpId="0" animBg="1"/>
      <p:bldP spid="16" grpId="0" animBg="1"/>
      <p:bldP spid="19"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13">
            <a:extLst>
              <a:ext uri="{FF2B5EF4-FFF2-40B4-BE49-F238E27FC236}">
                <a16:creationId xmlns:a16="http://schemas.microsoft.com/office/drawing/2014/main" id="{7F42358D-8ACE-9289-DE19-E950705FC3A7}"/>
              </a:ext>
            </a:extLst>
          </p:cNvPr>
          <p:cNvSpPr/>
          <p:nvPr/>
        </p:nvSpPr>
        <p:spPr>
          <a:xfrm>
            <a:off x="8411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536414">
              <a:lnSpc>
                <a:spcPct val="150000"/>
              </a:lnSpc>
            </a:pPr>
            <a:r>
              <a:rPr lang="en-US" sz="3200" dirty="0">
                <a:solidFill>
                  <a:srgbClr val="000000"/>
                </a:solidFill>
                <a:latin typeface="Cambria" panose="02040503050406030204" pitchFamily="18" charset="0"/>
                <a:ea typeface="Cambria" panose="02040503050406030204" pitchFamily="18" charset="0"/>
                <a:cs typeface="Arial" panose="020B0604020202020204" pitchFamily="34" charset="0"/>
              </a:rPr>
              <a:t>A. 25%.</a:t>
            </a:r>
            <a:r>
              <a:rPr lang="en-US" sz="2933" dirty="0">
                <a:solidFill>
                  <a:srgbClr val="000000"/>
                </a:solidFill>
                <a:latin typeface="Cambria" panose="02040503050406030204" pitchFamily="18" charset="0"/>
                <a:ea typeface="Cambria" panose="02040503050406030204" pitchFamily="18" charset="0"/>
                <a:cs typeface="Arial" panose="020B0604020202020204" pitchFamily="34" charset="0"/>
              </a:rPr>
              <a:t> </a:t>
            </a:r>
            <a:endParaRPr lang="vi-VN" sz="2933"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Rectangle: Rounded Corners 14">
            <a:extLst>
              <a:ext uri="{FF2B5EF4-FFF2-40B4-BE49-F238E27FC236}">
                <a16:creationId xmlns:a16="http://schemas.microsoft.com/office/drawing/2014/main" id="{1EEA60CA-A81F-C59D-638C-0EB0D1C0BEB0}"/>
              </a:ext>
            </a:extLst>
          </p:cNvPr>
          <p:cNvSpPr/>
          <p:nvPr/>
        </p:nvSpPr>
        <p:spPr>
          <a:xfrm>
            <a:off x="8411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914446"/>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C. 54%.</a:t>
            </a:r>
            <a:r>
              <a:rPr lang="en-US" sz="2933" dirty="0">
                <a:solidFill>
                  <a:srgbClr val="000000"/>
                </a:solidFill>
                <a:latin typeface="Cambria" panose="02040503050406030204" pitchFamily="18" charset="0"/>
                <a:ea typeface="Cambria" panose="02040503050406030204" pitchFamily="18" charset="0"/>
                <a:cs typeface="Arial" panose="020B0604020202020204" pitchFamily="34" charset="0"/>
              </a:rPr>
              <a:t> </a:t>
            </a:r>
            <a:endParaRPr lang="vi-VN" sz="2933"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Rounded Corners 15">
            <a:extLst>
              <a:ext uri="{FF2B5EF4-FFF2-40B4-BE49-F238E27FC236}">
                <a16:creationId xmlns:a16="http://schemas.microsoft.com/office/drawing/2014/main" id="{9AABD812-D989-F2B8-BD01-39C1D087E132}"/>
              </a:ext>
            </a:extLst>
          </p:cNvPr>
          <p:cNvSpPr/>
          <p:nvPr/>
        </p:nvSpPr>
        <p:spPr>
          <a:xfrm>
            <a:off x="63956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914446"/>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B. 75%.</a:t>
            </a:r>
            <a:endParaRPr lang="en-VN" sz="32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7" name="Rectangle: Rounded Corners 16">
            <a:extLst>
              <a:ext uri="{FF2B5EF4-FFF2-40B4-BE49-F238E27FC236}">
                <a16:creationId xmlns:a16="http://schemas.microsoft.com/office/drawing/2014/main" id="{311D4959-774C-23AD-3773-1CCEC9CBFAB1}"/>
              </a:ext>
            </a:extLst>
          </p:cNvPr>
          <p:cNvSpPr/>
          <p:nvPr/>
        </p:nvSpPr>
        <p:spPr>
          <a:xfrm>
            <a:off x="63956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914446"/>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D. 45%.</a:t>
            </a:r>
            <a:endParaRPr lang="en-VN" sz="32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18">
            <a:extLst>
              <a:ext uri="{FF2B5EF4-FFF2-40B4-BE49-F238E27FC236}">
                <a16:creationId xmlns:a16="http://schemas.microsoft.com/office/drawing/2014/main" id="{58089BBD-6907-C9FE-CF24-2D5C292C4D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2133" y="3429001"/>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FDF16BCF-1F79-C551-1442-63A31FF115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21087" y="5084952"/>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0E5562D-80CE-B131-7294-A1D33DA075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21088" y="3464642"/>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303D2E34-3432-850E-6B33-50F9A1B8C7AB}"/>
              </a:ext>
            </a:extLst>
          </p:cNvPr>
          <p:cNvSpPr/>
          <p:nvPr/>
        </p:nvSpPr>
        <p:spPr>
          <a:xfrm>
            <a:off x="841151" y="376088"/>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536414">
              <a:lnSpc>
                <a:spcPct val="150000"/>
              </a:lnSpc>
            </a:pPr>
            <a:r>
              <a:rPr lang="vi-VN" sz="3200" b="1">
                <a:solidFill>
                  <a:srgbClr val="000000"/>
                </a:solidFill>
                <a:latin typeface="Cambria" panose="02040503050406030204" pitchFamily="18" charset="0"/>
                <a:ea typeface="Cambria" panose="02040503050406030204" pitchFamily="18" charset="0"/>
                <a:cs typeface="Arial" panose="020B0604020202020204" pitchFamily="34" charset="0"/>
              </a:rPr>
              <a:t>Câu hỏi 4: </a:t>
            </a:r>
            <a:r>
              <a:rPr lang="vi-VN" sz="3200">
                <a:solidFill>
                  <a:srgbClr val="000000"/>
                </a:solidFill>
                <a:latin typeface="Cambria" panose="02040503050406030204" pitchFamily="18" charset="0"/>
                <a:ea typeface="Cambria" panose="02040503050406030204" pitchFamily="18" charset="0"/>
                <a:cs typeface="Arial" panose="020B0604020202020204" pitchFamily="34" charset="0"/>
              </a:rPr>
              <a:t>Đội văn nghệ của một trường tiểu học có 96 bạn trong đó có 72 bạn nữ. Tính tỉ số phần trăm của số bạn nam và các bạn trong đội văn nghệ.</a:t>
            </a:r>
            <a:endParaRPr lang="vi-VN" sz="32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20">
            <a:extLst>
              <a:ext uri="{FF2B5EF4-FFF2-40B4-BE49-F238E27FC236}">
                <a16:creationId xmlns:a16="http://schemas.microsoft.com/office/drawing/2014/main" id="{6DC754AA-4EB3-FD9D-CC36-87AAF4DEDC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6587" y="5084952"/>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hlinkClick r:id="rId5" action="ppaction://hlinksldjump"/>
            <a:extLst>
              <a:ext uri="{FF2B5EF4-FFF2-40B4-BE49-F238E27FC236}">
                <a16:creationId xmlns:a16="http://schemas.microsoft.com/office/drawing/2014/main" id="{E9FD95A6-4AF9-4346-8E73-44BB583BCF1D}"/>
              </a:ext>
            </a:extLst>
          </p:cNvPr>
          <p:cNvPicPr>
            <a:picLocks noChangeAspect="1"/>
          </p:cNvPicPr>
          <p:nvPr/>
        </p:nvPicPr>
        <p:blipFill>
          <a:blip r:embed="rId6"/>
          <a:stretch>
            <a:fillRect/>
          </a:stretch>
        </p:blipFill>
        <p:spPr>
          <a:xfrm>
            <a:off x="10945204" y="5625296"/>
            <a:ext cx="1316455" cy="1222423"/>
          </a:xfrm>
          <a:prstGeom prst="rect">
            <a:avLst/>
          </a:prstGeom>
        </p:spPr>
      </p:pic>
    </p:spTree>
    <p:extLst>
      <p:ext uri="{BB962C8B-B14F-4D97-AF65-F5344CB8AC3E}">
        <p14:creationId xmlns:p14="http://schemas.microsoft.com/office/powerpoint/2010/main" val="11973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nextCondLst>
                <p:cond evt="onClick" delay="0">
                  <p:tgtEl>
                    <p:spTgt spid="5"/>
                  </p:tgtEl>
                </p:cond>
              </p:nextCondLst>
            </p:seq>
          </p:childTnLst>
        </p:cTn>
      </p:par>
    </p:tnLst>
    <p:bldLst>
      <p:bldP spid="4" grpId="0" animBg="1"/>
      <p:bldP spid="5" grpId="0" animBg="1"/>
      <p:bldP spid="6" grpId="0" animBg="1"/>
      <p:bldP spid="7"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7B782FF6-24ED-4C36-AF7E-72BCB0DD7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5" name="文本框 13">
            <a:extLst>
              <a:ext uri="{FF2B5EF4-FFF2-40B4-BE49-F238E27FC236}">
                <a16:creationId xmlns:a16="http://schemas.microsoft.com/office/drawing/2014/main" id="{DEB2D79C-9782-403F-A5AD-C40E8C25B4BF}"/>
              </a:ext>
            </a:extLst>
          </p:cNvPr>
          <p:cNvSpPr txBox="1"/>
          <p:nvPr/>
        </p:nvSpPr>
        <p:spPr>
          <a:xfrm>
            <a:off x="1039091" y="1985801"/>
            <a:ext cx="9988159" cy="1581970"/>
          </a:xfrm>
          <a:prstGeom prst="rect">
            <a:avLst/>
          </a:prstGeom>
          <a:noFill/>
          <a:ln>
            <a:noFill/>
          </a:ln>
        </p:spPr>
        <p:txBody>
          <a:bodyPr wrap="square" lIns="91439" tIns="45719" rIns="91439" bIns="45719" rtlCol="0">
            <a:spAutoFit/>
          </a:bodyPr>
          <a:lstStyle/>
          <a:p>
            <a:pPr marL="0" marR="0" lvl="0" indent="0" algn="ctr" defTabSz="914354" rtl="0" eaLnBrk="1" fontAlgn="auto" latinLnBrk="0" hangingPunct="1">
              <a:lnSpc>
                <a:spcPct val="110000"/>
              </a:lnSpc>
              <a:spcBef>
                <a:spcPts val="1000"/>
              </a:spcBef>
              <a:spcAft>
                <a:spcPts val="0"/>
              </a:spcAft>
              <a:buClrTx/>
              <a:buSzTx/>
              <a:buFontTx/>
              <a:buNone/>
              <a:tabLst/>
              <a:defRPr/>
            </a:pPr>
            <a:r>
              <a:rPr kumimoji="0" lang="vi-VN" altLang="zh-CN" sz="4800" b="1" i="0" u="none" strike="noStrike" kern="800" cap="none" spc="0" normalizeH="0" baseline="0" noProof="0" dirty="0">
                <a:ln w="28575">
                  <a:noFill/>
                </a:ln>
                <a:solidFill>
                  <a:srgbClr val="C00000"/>
                </a:solidFill>
                <a:effectLst/>
                <a:uLnTx/>
                <a:uFillTx/>
                <a:latin typeface="Times New Roman" pitchFamily="18" charset="0"/>
                <a:ea typeface="Verdana" panose="020B0604030504040204" pitchFamily="34" charset="0"/>
                <a:cs typeface="Times New Roman" pitchFamily="18" charset="0"/>
                <a:sym typeface="+mn-lt"/>
              </a:rPr>
              <a:t>T</a:t>
            </a:r>
            <a:r>
              <a:rPr kumimoji="0" lang="en-US" altLang="zh-CN" sz="4800" b="1" i="0" u="none" strike="noStrike" kern="800" cap="none" spc="0" normalizeH="0" baseline="0" noProof="0" err="1">
                <a:ln w="28575">
                  <a:noFill/>
                </a:ln>
                <a:solidFill>
                  <a:srgbClr val="C00000"/>
                </a:solidFill>
                <a:effectLst/>
                <a:uLnTx/>
                <a:uFillTx/>
                <a:latin typeface="Times New Roman" pitchFamily="18" charset="0"/>
                <a:ea typeface="Verdana" panose="020B0604030504040204" pitchFamily="34" charset="0"/>
                <a:cs typeface="Times New Roman" pitchFamily="18" charset="0"/>
                <a:sym typeface="+mn-lt"/>
              </a:rPr>
              <a:t>iết</a:t>
            </a:r>
            <a:r>
              <a:rPr kumimoji="0" lang="vi-VN" altLang="zh-CN" sz="4800" b="1" i="0" u="none" strike="noStrike" kern="800" cap="none" spc="0" normalizeH="0" baseline="0" noProof="0">
                <a:ln w="28575">
                  <a:noFill/>
                </a:ln>
                <a:solidFill>
                  <a:srgbClr val="C00000"/>
                </a:solidFill>
                <a:effectLst/>
                <a:uLnTx/>
                <a:uFillTx/>
                <a:latin typeface="Times New Roman" pitchFamily="18" charset="0"/>
                <a:ea typeface="Verdana" panose="020B0604030504040204" pitchFamily="34" charset="0"/>
                <a:cs typeface="Times New Roman" pitchFamily="18" charset="0"/>
                <a:sym typeface="+mn-lt"/>
              </a:rPr>
              <a:t> </a:t>
            </a:r>
            <a:r>
              <a:rPr lang="en-US" altLang="zh-CN" sz="4800" b="1" kern="800" noProof="0">
                <a:ln w="28575">
                  <a:noFill/>
                </a:ln>
                <a:solidFill>
                  <a:srgbClr val="C00000"/>
                </a:solidFill>
                <a:latin typeface="Times New Roman" pitchFamily="18" charset="0"/>
                <a:ea typeface="Verdana" panose="020B0604030504040204" pitchFamily="34" charset="0"/>
                <a:cs typeface="Times New Roman" pitchFamily="18" charset="0"/>
                <a:sym typeface="+mn-lt"/>
              </a:rPr>
              <a:t>95</a:t>
            </a:r>
            <a:r>
              <a:rPr kumimoji="0" lang="vi-VN" altLang="zh-CN" sz="4800" b="1" i="0" u="none" strike="noStrike" kern="800" cap="none" spc="0" normalizeH="0" baseline="0" noProof="0">
                <a:ln w="28575">
                  <a:noFill/>
                </a:ln>
                <a:solidFill>
                  <a:srgbClr val="C00000"/>
                </a:solidFill>
                <a:effectLst/>
                <a:uLnTx/>
                <a:uFillTx/>
                <a:latin typeface="Times New Roman" pitchFamily="18" charset="0"/>
                <a:ea typeface="Verdana" panose="020B0604030504040204" pitchFamily="34" charset="0"/>
                <a:cs typeface="Times New Roman" pitchFamily="18" charset="0"/>
                <a:sym typeface="+mn-lt"/>
              </a:rPr>
              <a:t>: </a:t>
            </a:r>
          </a:p>
          <a:p>
            <a:pPr algn="ctr"/>
            <a:r>
              <a:rPr lang="vi-VN" sz="4400" b="1">
                <a:solidFill>
                  <a:srgbClr val="FF0000"/>
                </a:solidFill>
                <a:latin typeface="+mj-lt"/>
              </a:rPr>
              <a:t> MÁY TÍNH CẦM TAY </a:t>
            </a:r>
            <a:r>
              <a:rPr lang="en-US" sz="4400" b="1">
                <a:solidFill>
                  <a:srgbClr val="FF0000"/>
                </a:solidFill>
                <a:latin typeface="Times New Roman" panose="02020603050405020304" pitchFamily="18" charset="0"/>
                <a:cs typeface="Times New Roman" panose="02020603050405020304" pitchFamily="18" charset="0"/>
              </a:rPr>
              <a:t>( TIẾP THEO)</a:t>
            </a:r>
            <a:endParaRPr lang="vi-VN" sz="4400">
              <a:solidFill>
                <a:srgbClr val="FF0000"/>
              </a:solidFill>
              <a:latin typeface="Times New Roman" panose="02020603050405020304" pitchFamily="18" charset="0"/>
              <a:cs typeface="Times New Roman" panose="02020603050405020304" pitchFamily="18" charset="0"/>
            </a:endParaRPr>
          </a:p>
        </p:txBody>
      </p:sp>
      <p:sp>
        <p:nvSpPr>
          <p:cNvPr id="2" name="Subtitle 3">
            <a:extLst>
              <a:ext uri="{FF2B5EF4-FFF2-40B4-BE49-F238E27FC236}">
                <a16:creationId xmlns:a16="http://schemas.microsoft.com/office/drawing/2014/main" id="{A758968D-5CCB-AA2B-B4A1-B0903DBF38E9}"/>
              </a:ext>
            </a:extLst>
          </p:cNvPr>
          <p:cNvSpPr txBox="1">
            <a:spLocks/>
          </p:cNvSpPr>
          <p:nvPr/>
        </p:nvSpPr>
        <p:spPr>
          <a:xfrm>
            <a:off x="2446139" y="1026978"/>
            <a:ext cx="7051625" cy="60478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7">
              <a:buNone/>
            </a:pPr>
            <a:r>
              <a:rPr lang="en-US" sz="3600" b="1" dirty="0" err="1">
                <a:solidFill>
                  <a:prstClr val="black"/>
                </a:solidFill>
                <a:latin typeface="HP001 4 hàng" panose="020B0603050302020204" pitchFamily="34" charset="0"/>
              </a:rPr>
              <a:t>Thứ</a:t>
            </a:r>
            <a:r>
              <a:rPr lang="en-US" sz="3600" b="1" dirty="0">
                <a:solidFill>
                  <a:prstClr val="black"/>
                </a:solidFill>
                <a:latin typeface="HP001 4 hàng" panose="020B0603050302020204" pitchFamily="34" charset="0"/>
              </a:rPr>
              <a:t> ….</a:t>
            </a:r>
            <a:r>
              <a:rPr lang="en-US" sz="3600" b="1" dirty="0" err="1">
                <a:solidFill>
                  <a:prstClr val="black"/>
                </a:solidFill>
                <a:latin typeface="HP001 4 hàng" panose="020B0603050302020204" pitchFamily="34" charset="0"/>
              </a:rPr>
              <a:t>ngày</a:t>
            </a:r>
            <a:r>
              <a:rPr lang="en-US" sz="3600" b="1" dirty="0">
                <a:solidFill>
                  <a:prstClr val="black"/>
                </a:solidFill>
                <a:latin typeface="HP001 4 hàng" panose="020B0603050302020204" pitchFamily="34" charset="0"/>
              </a:rPr>
              <a:t> ….</a:t>
            </a:r>
            <a:r>
              <a:rPr lang="en-US" sz="3600" b="1" dirty="0" err="1">
                <a:solidFill>
                  <a:prstClr val="black"/>
                </a:solidFill>
                <a:latin typeface="HP001 4 hàng" panose="020B0603050302020204" pitchFamily="34" charset="0"/>
              </a:rPr>
              <a:t>tháng</a:t>
            </a:r>
            <a:r>
              <a:rPr lang="en-US" sz="3600" b="1" dirty="0">
                <a:solidFill>
                  <a:prstClr val="black"/>
                </a:solidFill>
                <a:latin typeface="HP001 4 hàng" panose="020B0603050302020204" pitchFamily="34" charset="0"/>
              </a:rPr>
              <a:t>….</a:t>
            </a:r>
            <a:r>
              <a:rPr lang="en-US" sz="3600" b="1" err="1">
                <a:solidFill>
                  <a:prstClr val="black"/>
                </a:solidFill>
                <a:latin typeface="HP001 4 hàng" panose="020B0603050302020204" pitchFamily="34" charset="0"/>
              </a:rPr>
              <a:t>năm</a:t>
            </a:r>
            <a:r>
              <a:rPr lang="en-US" sz="3600" b="1">
                <a:solidFill>
                  <a:prstClr val="black"/>
                </a:solidFill>
                <a:latin typeface="HP001 4 hàng" panose="020B0603050302020204" pitchFamily="34" charset="0"/>
              </a:rPr>
              <a:t> …</a:t>
            </a:r>
            <a:endParaRPr lang="en-US" sz="3600" b="1" dirty="0">
              <a:solidFill>
                <a:prstClr val="black"/>
              </a:solidFill>
              <a:latin typeface="HP001 4 hàng" panose="020B0603050302020204" pitchFamily="34" charset="0"/>
            </a:endParaRPr>
          </a:p>
        </p:txBody>
      </p:sp>
    </p:spTree>
    <p:extLst>
      <p:ext uri="{BB962C8B-B14F-4D97-AF65-F5344CB8AC3E}">
        <p14:creationId xmlns:p14="http://schemas.microsoft.com/office/powerpoint/2010/main" val="200667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ibi Anime Characters for Pre-K by Slidesgo">
  <a:themeElements>
    <a:clrScheme name="Simple Light">
      <a:dk1>
        <a:srgbClr val="612C28"/>
      </a:dk1>
      <a:lt1>
        <a:srgbClr val="FFFFFF"/>
      </a:lt1>
      <a:dk2>
        <a:srgbClr val="DF99A8"/>
      </a:dk2>
      <a:lt2>
        <a:srgbClr val="FCF3A8"/>
      </a:lt2>
      <a:accent1>
        <a:srgbClr val="BCEBAC"/>
      </a:accent1>
      <a:accent2>
        <a:srgbClr val="F2DDE3"/>
      </a:accent2>
      <a:accent3>
        <a:srgbClr val="C7E5F6"/>
      </a:accent3>
      <a:accent4>
        <a:srgbClr val="C55964"/>
      </a:accent4>
      <a:accent5>
        <a:srgbClr val="E7B6C3"/>
      </a:accent5>
      <a:accent6>
        <a:srgbClr val="F6E3DA"/>
      </a:accent6>
      <a:hlink>
        <a:srgbClr val="612C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1922</TotalTime>
  <Words>539</Words>
  <Application>Microsoft Office PowerPoint</Application>
  <PresentationFormat>Màn hình rộng</PresentationFormat>
  <Paragraphs>78</Paragraphs>
  <Slides>20</Slides>
  <Notes>11</Notes>
  <HiddenSlides>0</HiddenSlides>
  <MMClips>1</MMClips>
  <ScaleCrop>false</ScaleCrop>
  <HeadingPairs>
    <vt:vector size="6" baseType="variant">
      <vt:variant>
        <vt:lpstr>Phông được Dùng</vt:lpstr>
      </vt:variant>
      <vt:variant>
        <vt:i4>15</vt:i4>
      </vt:variant>
      <vt:variant>
        <vt:lpstr>Chủ đề</vt:lpstr>
      </vt:variant>
      <vt:variant>
        <vt:i4>4</vt:i4>
      </vt:variant>
      <vt:variant>
        <vt:lpstr>Tiêu đề Bản chiếu</vt:lpstr>
      </vt:variant>
      <vt:variant>
        <vt:i4>20</vt:i4>
      </vt:variant>
    </vt:vector>
  </HeadingPairs>
  <TitlesOfParts>
    <vt:vector size="39" baseType="lpstr">
      <vt:lpstr>等线</vt:lpstr>
      <vt:lpstr>Aptos</vt:lpstr>
      <vt:lpstr>Arial</vt:lpstr>
      <vt:lpstr>Calibri</vt:lpstr>
      <vt:lpstr>Calibri Light</vt:lpstr>
      <vt:lpstr>Cambria</vt:lpstr>
      <vt:lpstr>Fredoka One</vt:lpstr>
      <vt:lpstr>Hachi Maru Pop</vt:lpstr>
      <vt:lpstr>HP001 4 hàng</vt:lpstr>
      <vt:lpstr>Lilita One</vt:lpstr>
      <vt:lpstr>Nunito</vt:lpstr>
      <vt:lpstr>Nunito SemiBold</vt:lpstr>
      <vt:lpstr>Times New Roman</vt:lpstr>
      <vt:lpstr>UTM Avo</vt:lpstr>
      <vt:lpstr>UTM Davida</vt:lpstr>
      <vt:lpstr>Office Theme</vt:lpstr>
      <vt:lpstr>Chibi Anime Characters for Pre-K by Slidesgo</vt:lpstr>
      <vt:lpstr>1_Office 主题​​</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LONG</dc:creator>
  <cp:lastModifiedBy>LÔ THỊ DI</cp:lastModifiedBy>
  <cp:revision>176</cp:revision>
  <dcterms:created xsi:type="dcterms:W3CDTF">2023-04-19T08:21:59Z</dcterms:created>
  <dcterms:modified xsi:type="dcterms:W3CDTF">2024-12-17T12:51:34Z</dcterms:modified>
</cp:coreProperties>
</file>