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12" r:id="rId2"/>
    <p:sldMasterId id="2147483725" r:id="rId3"/>
    <p:sldMasterId id="2147483780" r:id="rId4"/>
    <p:sldMasterId id="2147483830" r:id="rId5"/>
    <p:sldMasterId id="2147483858" r:id="rId6"/>
  </p:sldMasterIdLst>
  <p:notesMasterIdLst>
    <p:notesMasterId r:id="rId23"/>
  </p:notesMasterIdLst>
  <p:sldIdLst>
    <p:sldId id="398" r:id="rId7"/>
    <p:sldId id="397" r:id="rId8"/>
    <p:sldId id="259" r:id="rId9"/>
    <p:sldId id="394" r:id="rId10"/>
    <p:sldId id="258" r:id="rId11"/>
    <p:sldId id="395" r:id="rId12"/>
    <p:sldId id="378" r:id="rId13"/>
    <p:sldId id="274" r:id="rId14"/>
    <p:sldId id="390" r:id="rId15"/>
    <p:sldId id="396" r:id="rId16"/>
    <p:sldId id="280" r:id="rId17"/>
    <p:sldId id="391" r:id="rId18"/>
    <p:sldId id="278" r:id="rId19"/>
    <p:sldId id="261" r:id="rId20"/>
    <p:sldId id="270" r:id="rId21"/>
    <p:sldId id="271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6396A-395C-4F06-96A9-7CBE26F64FF4}" type="datetimeFigureOut">
              <a:rPr lang="vi-VN" smtClean="0"/>
              <a:t>09/04/2024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8EF4D-0718-43B3-8546-8AA7867712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560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png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24.png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1.png"/><Relationship Id="rId10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2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7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E969-3AFA-F3ED-73BA-75422E2DD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155C8-84FC-AA72-C4C3-69FB9680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0A56-EA96-491B-DC39-98A01D2B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2799-2F90-E386-2C4E-C74CC805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9FC6-5598-7074-B841-27A0FB73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1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EB51-08FC-D45F-470C-26D2A69A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54D71-401E-9E8B-D8FA-6B9B99620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FFA5-147F-97E3-2566-EA05D7E4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5E34F-4052-EA25-2AB9-56D32B15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B7A1-5551-CA33-20B8-5B9B3CD0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3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457F2-3762-5F3C-3C49-30DEA5A5E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A908C-8EC3-8C7C-81D9-BB8A033FB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333A-0C40-F027-783C-C4C43699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B252-B598-F681-274D-F93C220D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CD45-B926-FD0F-D7F8-CCFC64D4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75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-25758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71199"/>
      </p:ext>
    </p:extLst>
  </p:cSld>
  <p:clrMapOvr>
    <a:masterClrMapping/>
  </p:clrMapOvr>
  <p:transition spd="slow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52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50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40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54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5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21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21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92FB-F7CC-F2D4-8200-10F0A44D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54E0-F608-12A0-C294-AF0A0110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2A400-B402-802B-686B-71022118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A6B5-376B-AE45-DE71-2F17EBC7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9AC6-4D43-566A-0ECE-99E196D5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36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3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56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73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92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:a16="http://schemas.microsoft.com/office/drawing/2014/main" id="{7343F8A5-C415-40A3-B1B5-4A16C085A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398" t="34293" r="24399" b="342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1299D2AA-F554-4986-A488-32A0B49CEB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424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61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28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71375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55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45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7F90-4D7D-79BE-A7FC-E5525DB9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E39B-A7CE-ACDE-9A60-5FC92DCE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10FE-6F99-9CDA-4708-5D0B5C0A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6926-FB12-6884-9841-60D5BD65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66F7-E0D7-DE94-84F8-D4F84798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58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76497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887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2024/4/9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7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88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514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979752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936234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4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4E64-8FCA-4A77-8905-177737EF49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11A8-257C-45A6-9AE9-F138AF54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56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4E64-8FCA-4A77-8905-177737EF49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11A8-257C-45A6-9AE9-F138AF54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2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E9D7-82B9-94B3-2D59-FFC8C238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10A5-AE46-B466-15D8-8FBD9B30A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FF2CB-219E-1D28-9643-EE7D7D97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4EA6-4554-EA06-5F6A-3B3AFFCC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0B3CB-FCC7-E0EE-3F33-92FBB880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96CF6-A426-F5BC-99F8-9D45160E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866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4E64-8FCA-4A77-8905-177737EF49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11A8-257C-45A6-9AE9-F138AF54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85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4E64-8FCA-4A77-8905-177737EF49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11A8-257C-45A6-9AE9-F138AF54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388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4E64-8FCA-4A77-8905-177737EF49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11A8-257C-45A6-9AE9-F138AF54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712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4E64-8FCA-4A77-8905-177737EF49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11A8-257C-45A6-9AE9-F138AF54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365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4E64-8FCA-4A77-8905-177737EF49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11A8-257C-45A6-9AE9-F138AF54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711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4E64-8FCA-4A77-8905-177737EF49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11A8-257C-45A6-9AE9-F138AF54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633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4E64-8FCA-4A77-8905-177737EF49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11A8-257C-45A6-9AE9-F138AF54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167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4E64-8FCA-4A77-8905-177737EF49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11A8-257C-45A6-9AE9-F138AF54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393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4E64-8FCA-4A77-8905-177737EF49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11A8-257C-45A6-9AE9-F138AF54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072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66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BB59-3F4F-8300-42D9-9EE28538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D7AEB-1106-34FC-C2A4-67A7A890D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EC6C-A0C7-67A7-545A-FEA506253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6D8C5-2345-AB6A-01D8-02E7AD80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22171-F35E-B553-2A2F-70929624D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30DEC-2237-1F9D-20CA-A7044A04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F1C4A-3DCF-6D2C-C686-85E9A516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BFCAD-6BCF-CC64-395C-0C1CCC56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370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81A9C-712B-105E-2038-34FBA1CC8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88125-6051-2D8C-77D3-A01D99758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86F87-5D57-E552-49AC-2C7A5B746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BD0C-7F9B-4D2B-84A9-A068D0D606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F1120-5F1A-B881-E557-2872DAC5F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0609D-1EDE-5093-D572-D76B4A3C7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7506-C034-43D7-B819-477163F7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810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2789-6FE2-0748-1D8E-33C3A996A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E6798-F4F5-B698-EDDE-735552843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C4BB1-C532-B6F4-1FA8-26B2B9DB0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BD0C-7F9B-4D2B-84A9-A068D0D606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84CDB-FBDE-390C-A411-27B5B20F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00FB6-57EC-3131-1199-8BBB3C535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7506-C034-43D7-B819-477163F7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550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036D-DAB9-8416-31CB-D85C13BB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285F-D6B3-ECDB-2026-D34D689AD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CE9D2-A7F0-186D-94B4-C6E723CE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BD0C-7F9B-4D2B-84A9-A068D0D606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C82DA-8C8F-C9F5-547D-D66096355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CCB26-222B-2463-0EDD-F9138F75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7506-C034-43D7-B819-477163F7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070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3CD31-B619-6095-CBB4-FFE112DB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7E074-134B-9572-A96F-7334C637C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506FE-0596-2A51-3685-369DCF410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8D81D-A020-33AA-32E8-A3408A8D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BD0C-7F9B-4D2B-84A9-A068D0D606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AC406-54DB-F923-5E2B-115FAD0DD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9D5EE-41B2-FED6-F734-B734D94D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7506-C034-43D7-B819-477163F7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873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28C19-ACF3-91DA-3532-0729B684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8DCC9-AFDA-C391-A618-89E6D6FC5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205D2-5079-BD01-5DED-57C74B18F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AF418-8677-AC86-44AA-39837C3F9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AB8C8F-547D-E72E-877B-CC93387BE2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E10905-F1C6-D500-EADA-55BC5D551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BD0C-7F9B-4D2B-84A9-A068D0D606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64BF7A-10D2-3AE0-4877-8F376B61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097F-7620-3D6D-88D7-F92A95C3F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7506-C034-43D7-B819-477163F7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912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3269F-F705-A6CB-99BE-2E6EE874F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7A35FA-F0C3-2E84-80CB-391112FA3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BD0C-7F9B-4D2B-84A9-A068D0D606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3BC4D-5EEF-5455-EBB2-7E8B25E53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EEA676-552A-CDBC-1C9B-4E3C65E8A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7506-C034-43D7-B819-477163F7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376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0F134A-CBCE-DB53-A287-E97AAD15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BD0C-7F9B-4D2B-84A9-A068D0D606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8A7AEB-51D0-3341-C7F4-4C1FEBD9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99E2E-2E88-9885-A4E3-E65C5403A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7506-C034-43D7-B819-477163F7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629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ADE7-F977-4A52-6E72-D16C4EDCD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23148-8D8A-A73B-FD8A-67803969E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96829-58C7-A72D-396A-5480F3BE4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A3BCF-09BE-DB5E-08BF-6C3CD58A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BD0C-7F9B-4D2B-84A9-A068D0D606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73754-55CE-7966-27DB-8ECAFCE8B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BF976-70E3-0AE1-0DE2-98F9A0D09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7506-C034-43D7-B819-477163F7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19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5C4DD-56CB-1EEE-7E77-8956BA9DA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9D44F9-6B37-DC6D-ABD5-9BEBBEBF6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34B5E-17BB-6315-8ED9-F4DF843B9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D40E3-D123-B7F6-00C1-8614D57C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BD0C-7F9B-4D2B-84A9-A068D0D606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C4DD9-7908-47D5-B2AD-893673A84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9C396-3389-3724-8F14-F7335198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7506-C034-43D7-B819-477163F7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020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57D3B-003C-88E1-17E9-91BDA265D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4ABBFB-35EB-6926-240C-7F1D0AD6D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45A56-A8D7-C30C-32C4-622B4274E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BD0C-7F9B-4D2B-84A9-A068D0D606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0280A-DEE3-C5A0-A2D2-0F2EFAAED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20F44-F503-9E3F-7D4A-38BFD6652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7506-C034-43D7-B819-477163F7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3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D28E-3DBA-64CB-DE38-E593AD66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05C80-F9AF-DEA5-D74F-2B004BC5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A96CA-B1E7-050C-2506-3E6F02A8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3D6AB-2AD9-B7AD-7B85-4224890D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027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C34D72-7849-9547-73D8-B9D2399CF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F7A4E-F887-86E7-4469-4902961FD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08BE7-DBD3-204A-0EE1-615AC448C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BD0C-7F9B-4D2B-84A9-A068D0D606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860F0-4296-79D5-AD99-F679482A4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F3F85-9D49-D173-DA1D-D62ADBF23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7506-C034-43D7-B819-477163F7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29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65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1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50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68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6212E781-E7CD-47B2-9C44-FAB276FDBB71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ACDFC9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F061E45-2D40-447D-B775-784903F158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67" y="3679247"/>
            <a:ext cx="1770231" cy="305212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D1A681D4-257F-4CB1-9F56-573EFA92F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" b="12569"/>
          <a:stretch/>
        </p:blipFill>
        <p:spPr>
          <a:xfrm>
            <a:off x="9159776" y="4867913"/>
            <a:ext cx="3032224" cy="1990087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7057B8B5-EE35-4808-8D2F-C1A4922F76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488" y="5317592"/>
            <a:ext cx="1363453" cy="1239503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E3643D3A-318A-42E7-9D29-CB54A75EF3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726" y="466747"/>
            <a:ext cx="2115703" cy="1632724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FAA55A9A-88D6-4B50-B0E8-9B8E36DAB68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3" y="4015356"/>
            <a:ext cx="2325378" cy="2251132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15A0D484-2F57-48EC-AF6D-69B339D75BE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26" y="554410"/>
            <a:ext cx="1979175" cy="14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27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id="{24B0D4EE-E70A-40C8-91B1-AAEEF52A4A37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AB8BC71D-4C81-41C2-AC07-B3B6D2403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95628DC-F769-43A4-9DC1-6F9C3CE21F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2128A930-4577-491F-857C-3F9B259671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7BFA0F5-0229-42B0-AC0B-682BCC36A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/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A6E3EFE0-007D-4D68-BDE7-AF438410844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979C8A0A-572A-4B93-9237-D2F6E1C0E3D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6983CEAC-89E6-4F02-8A88-3D5692C5014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865C06CB-DCC4-4965-958E-EC2D9D1EAA0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2E0DE3C9-4CAA-4447-9E04-4FC4A6FD9AB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43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8D99DBF7-0756-4E26-8D8D-00A52B533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24B0D4EE-E70A-40C8-91B1-AAEEF52A4A37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AB8BC71D-4C81-41C2-AC07-B3B6D2403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95628DC-F769-43A4-9DC1-6F9C3CE21F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2128A930-4577-491F-857C-3F9B259671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7BFA0F5-0229-42B0-AC0B-682BCC36A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/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A6E3EFE0-007D-4D68-BDE7-AF43841084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979C8A0A-572A-4B93-9237-D2F6E1C0E3D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6983CEAC-89E6-4F02-8A88-3D5692C5014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865C06CB-DCC4-4965-958E-EC2D9D1EAA0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2E0DE3C9-4CAA-4447-9E04-4FC4A6FD9AB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9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350874" y="393405"/>
            <a:ext cx="11504428" cy="6113721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6433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160807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584E9-CB02-3C63-6DD7-2560FE1A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2B94A-D830-8690-6DBE-5687D300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A3FF-C3B0-2E7A-354C-889C0458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199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45569A2-2AA3-4734-A8A7-304A304B1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17B54B5E-1597-4EF1-8CAC-51CF37DB407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F223A6BA-033D-481C-A4E0-E61D7BC36B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27" y="124775"/>
            <a:ext cx="1054855" cy="1818716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95FE639A-4EEB-4CA8-B807-ABDB72E67E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" y="5464592"/>
            <a:ext cx="1885745" cy="139340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49F2B976-2FEA-4B44-AC37-F3C7ABEC57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42" y="6120848"/>
            <a:ext cx="896666" cy="481790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B0DA49CC-D6CC-4ECC-9E0D-5909ABE397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5" y="71800"/>
            <a:ext cx="1067299" cy="9702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029852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C2D2757-A0F7-42AB-863D-B4DA05A17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A2914B39-C500-4B1B-9CC0-9B108F7AD2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5215DF28-0FBC-4673-874E-DA4DC8DB3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/>
          <a:stretch/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69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C2D2757-A0F7-42AB-863D-B4DA05A17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A2914B39-C500-4B1B-9CC0-9B108F7AD2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5215DF28-0FBC-4673-874E-DA4DC8DB3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/>
          <a:stretch/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774110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A9265DEC-FDCA-4FEA-BD7A-59D5EB396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FA3714DE-9F0E-4871-B5FE-68284FD5724E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4EFAC3EF-DB60-4BAE-B252-D270650FA4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947" y="154004"/>
            <a:ext cx="1633952" cy="1199778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6CB7D861-F04C-4013-A1FF-96248D58E5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893" y="5579917"/>
            <a:ext cx="1656154" cy="1278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057104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DBFC4C8-070A-4880-93FA-BC60766C2E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0401DDCB-28FA-4364-9559-D334586B75C1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E67A5C2-C8DA-4930-845F-BB7556CD27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73" y="193255"/>
            <a:ext cx="1633952" cy="1199778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248D997B-07C4-480B-B72C-4B32EA4B42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372" y="4987430"/>
            <a:ext cx="1054855" cy="181871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6473258C-5973-4453-A21A-2F50B45E85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156" y="49090"/>
            <a:ext cx="1017113" cy="101711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CA1B1305-506F-422A-A4B6-0FFAC1AD5D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3" y="5783001"/>
            <a:ext cx="1010422" cy="896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191750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A11936E-B00C-4615-BD43-994B718A6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AA2622A8-FDA6-428B-A35A-FDB414375B96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DE7A261B-3EC8-4707-9D1D-9347DA5F8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91" y="5505762"/>
            <a:ext cx="1521772" cy="122504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860B76D7-7E06-40CC-B8AE-3F28745F7C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5"/>
          <a:stretch/>
        </p:blipFill>
        <p:spPr>
          <a:xfrm>
            <a:off x="10306255" y="0"/>
            <a:ext cx="1885745" cy="1161612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D009FA01-673B-45EE-86C6-6C67B11A6F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893" y="5559539"/>
            <a:ext cx="1130869" cy="1117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009596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70921D5-BBD4-4EC8-BA48-90BB02B42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B406AD-BD3C-4E0A-A978-B12FBF1E00FD}"/>
              </a:ext>
            </a:extLst>
          </p:cNvPr>
          <p:cNvSpPr/>
          <p:nvPr userDrawn="1"/>
        </p:nvSpPr>
        <p:spPr>
          <a:xfrm>
            <a:off x="233915" y="329609"/>
            <a:ext cx="11674549" cy="6092455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FE3AE146-F53E-4619-9447-61DF67378F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91D2B5A1-2538-4471-8A54-D2065EE27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B7D7AD0-18DD-4406-9534-8B0C16F98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/>
        </p:blipFill>
        <p:spPr>
          <a:xfrm>
            <a:off x="0" y="5019437"/>
            <a:ext cx="1016748" cy="18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79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70921D5-BBD4-4EC8-BA48-90BB02B42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B406AD-BD3C-4E0A-A978-B12FBF1E00F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FE3AE146-F53E-4619-9447-61DF67378F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91D2B5A1-2538-4471-8A54-D2065EE27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15ED27D9-9DF8-4CC0-A208-BD373A802B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91" y="5502316"/>
            <a:ext cx="1885745" cy="139340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B7D7AD0-18DD-4406-9534-8B0C16F98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/>
        </p:blipFill>
        <p:spPr>
          <a:xfrm>
            <a:off x="10859819" y="4449047"/>
            <a:ext cx="1332181" cy="24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36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33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211500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A839-4BBF-74D9-426A-78312D07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5823-8F8E-A3CD-8A65-C36EC248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C597D-7FE0-689C-8CE6-E1A2CCB7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611BB-C252-17DE-6AEF-E7AC85BC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FBD9F-1325-F3D1-E5A9-B93A5772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2EDEC-E5FC-68B9-00EE-5A0D5731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364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4CFC4C7A-2F4C-4A10-B8AE-5A09AF022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52195968-6919-4635-A2C7-F6EC08B28F12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84B6CBD0-F16E-4135-B1A1-455A2BCA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3" b="1"/>
          <a:stretch/>
        </p:blipFill>
        <p:spPr>
          <a:xfrm rot="16200000">
            <a:off x="4357564" y="-77413"/>
            <a:ext cx="1054855" cy="187057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0B7431A9-FAC4-4C79-A7F0-4D3427899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38" y="5550808"/>
            <a:ext cx="1885745" cy="1393408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0D3D998B-2521-4A69-9DE2-E8329E9A32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840" y="82032"/>
            <a:ext cx="1444160" cy="1844197"/>
          </a:xfrm>
          <a:prstGeom prst="rect">
            <a:avLst/>
          </a:prstGeom>
        </p:spPr>
      </p:pic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D4856C9C-E561-477D-9EFC-48AFDA3F06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5196" y="1601107"/>
            <a:ext cx="5867556" cy="365578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3737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BAAED0-7D0F-43DC-B9A8-3E8138012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DB8C226-FEDC-4FF8-97A3-0A7C3BA13EF5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A7DBD622-33F0-44A7-8AD9-6D672389D81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46200" y="1549400"/>
            <a:ext cx="3759200" cy="37592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75B1AE3C-AB71-4AE4-B490-0627EDFF5B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99" y="303459"/>
            <a:ext cx="1521772" cy="122504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14DF3E9-CAA8-43B3-97E2-673BEB50B3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60" y="202880"/>
            <a:ext cx="1633952" cy="1199778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8A3F58AB-AC0D-44EF-BFC7-CB9C19EBFD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82" y="5429292"/>
            <a:ext cx="1885745" cy="1393408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2B03B70C-7E26-4E0B-80F6-9CC861A415C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82" y="5039392"/>
            <a:ext cx="1656154" cy="12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79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5FDC7BD1-2D3C-46F0-802A-ABD54ABD7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6836AAA7-8F97-4891-A2F9-8791969D1A59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A26BFA7B-B016-427F-8101-17BAC52A60B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32829" y="861827"/>
            <a:ext cx="3037114" cy="303711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2665D21F-5D84-498A-907E-FB96A6D2B5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32829" y="4103896"/>
            <a:ext cx="3037114" cy="1892277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B579275F-C0FC-45EA-8A51-E757DCA17B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75143" y="861827"/>
            <a:ext cx="3037114" cy="513434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045BB03-DA0B-4227-8D39-36C76ECDE1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2" y="4829173"/>
            <a:ext cx="1054855" cy="1818716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91E9843-4A9E-4D6C-A723-535BA94408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9"/>
          <a:stretch/>
        </p:blipFill>
        <p:spPr>
          <a:xfrm>
            <a:off x="10162717" y="0"/>
            <a:ext cx="1885745" cy="118748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74A82DC4-043F-4A6D-B64D-9882236FBE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26" y="261881"/>
            <a:ext cx="896666" cy="48179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EB7411B-A0CD-48C2-A90A-4D6D91319B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06" y="5080578"/>
            <a:ext cx="1017113" cy="10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71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61CFB29-4BFF-418A-ABAB-94F4C3DEF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187B6FC2-9B9F-46F9-9A73-C04751A96E94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A2358125-AFC4-40CE-9681-89D1586D55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8502" y="698501"/>
            <a:ext cx="10794996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F89B670C-51F6-4988-8103-CB21DFC45C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612" y="5546979"/>
            <a:ext cx="1521772" cy="122504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05441A7B-5FCB-48D2-92A0-883E56C728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396" y="5458274"/>
            <a:ext cx="1633952" cy="119977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BB310143-707E-462D-975E-43CC0F43842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9" y="5630574"/>
            <a:ext cx="1067299" cy="97027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8E915B3B-02F4-4441-8444-C7F9CC6AAC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76" y="5341055"/>
            <a:ext cx="1130869" cy="11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07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A36D0193-728F-4EF1-BEC1-57F6C1BDB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8036D0A-D753-4A2F-B962-2D8F812EE26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64DDB0C8-EA1A-4C49-881B-EE0AEF52CD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005" y="3805877"/>
            <a:ext cx="1770231" cy="305212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C5384F3-5C4B-452F-81DD-CAC53C6E7E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764" y="137739"/>
            <a:ext cx="3080438" cy="2276186"/>
          </a:xfrm>
          <a:prstGeom prst="rect">
            <a:avLst/>
          </a:prstGeom>
        </p:spPr>
      </p:pic>
      <p:sp>
        <p:nvSpPr>
          <p:cNvPr id="8" name="그림 개체 틀 11">
            <a:extLst>
              <a:ext uri="{FF2B5EF4-FFF2-40B4-BE49-F238E27FC236}">
                <a16:creationId xmlns:a16="http://schemas.microsoft.com/office/drawing/2014/main" id="{37F182C0-99E2-44EB-BC1E-89ACB9040C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5772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165C8B8-E98E-4183-8B2B-EADBB6ECE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B2F57D06-2FB5-4585-89C9-61BB97A78E1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E80D4EA5-DB65-4B80-9529-A5DB51179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33" y="-107662"/>
            <a:ext cx="2420933" cy="194887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F2055BC-2F1F-4B5A-8464-5529F61692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43899" y="5169341"/>
            <a:ext cx="1979175" cy="1453268"/>
          </a:xfrm>
          <a:prstGeom prst="rect">
            <a:avLst/>
          </a:prstGeom>
        </p:spPr>
      </p:pic>
      <p:sp>
        <p:nvSpPr>
          <p:cNvPr id="9" name="그림 개체 틀 5">
            <a:extLst>
              <a:ext uri="{FF2B5EF4-FFF2-40B4-BE49-F238E27FC236}">
                <a16:creationId xmlns:a16="http://schemas.microsoft.com/office/drawing/2014/main" id="{0876B7A2-7A7C-4B06-A7A5-D9EC8D9FCD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23496FED-CADE-4004-BB75-0E04F401A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34" y="5026739"/>
            <a:ext cx="1645220" cy="15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1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28C46D4-0473-4800-A235-9560AB118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517BE16-878E-4D94-BE9D-3023A1F9A923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54B99C7-E377-406D-B445-C80EC7F73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3722915-78EF-4F89-8F30-6565F1D21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/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6C2E42EE-D105-41B7-A0AE-01AD1ECE22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8E783B00-B114-4BEB-BF4D-40A2EDE961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358875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28C46D4-0473-4800-A235-9560AB118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517BE16-878E-4D94-BE9D-3023A1F9A923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54B99C7-E377-406D-B445-C80EC7F73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3722915-78EF-4F89-8F30-6565F1D21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/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6C2E42EE-D105-41B7-A0AE-01AD1ECE22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8E783B00-B114-4BEB-BF4D-40A2EDE961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44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7349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164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66B0-E43C-3262-112A-592E82F4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22A58-9F7A-B9B6-99E3-5BD5694EA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C354F-2EB5-7133-EA7E-D71CEC14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CE4FA-8E23-24DB-CFEC-CCF120C9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8B9A-DE34-A599-EC2E-52BB1364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23F15-374C-2D35-5DBA-789CA516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5883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744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8563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F4DB7-3C3C-4E22-99AD-A344ADE1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1CC4B-6F1F-4160-8E29-DE6C8C54B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C6952-B6A6-4ED8-A47C-504AA12B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BB107-5B50-43FC-89F2-872F4BC4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59150-56B8-4B31-86B3-F6E6A028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0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6.xml"/><Relationship Id="rId16" Type="http://schemas.openxmlformats.org/officeDocument/2006/relationships/tags" Target="../tags/tag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1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31" Type="http://schemas.openxmlformats.org/officeDocument/2006/relationships/theme" Target="../theme/theme6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Relationship Id="rId30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3EF74-3806-AE1A-83C8-FAB404EC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7B7FD-9868-2817-749C-AB05AE82D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D38B6-975F-9973-81AC-06C4DD25A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0219-9839-36FE-B102-49762DD66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2DB6-EC58-E3BB-69A9-6975DE71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3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1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思源黑体 CN Medium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55F3D8-BD0A-4C23-A818-EA0E1FB622A8}"/>
              </a:ext>
            </a:extLst>
          </p:cNvPr>
          <p:cNvSpPr txBox="1"/>
          <p:nvPr userDrawn="1"/>
        </p:nvSpPr>
        <p:spPr>
          <a:xfrm>
            <a:off x="11108049" y="114300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Ong Do Gia" panose="02040603050506020204" pitchFamily="18" charset="0"/>
              </a:rPr>
              <a:t>MĂNG NON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82F684-C933-444B-8440-6081226CC2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62"/>
          <a:stretch/>
        </p:blipFill>
        <p:spPr>
          <a:xfrm>
            <a:off x="-3578544" y="-236258"/>
            <a:ext cx="2468202" cy="25283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BBA82F-504D-49B6-961B-4F2EC60DEA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62"/>
          <a:stretch/>
        </p:blipFill>
        <p:spPr>
          <a:xfrm>
            <a:off x="-7350444" y="9374946"/>
            <a:ext cx="1031287" cy="105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4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D4E64-8FCA-4A77-8905-177737EF499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511A8-257C-45A6-9AE9-F138AF54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3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AB7CD1-CE9B-7F4D-5084-12C1474BB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89F66-3F35-E2F8-AFE7-792E24EB2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FEB85-857B-B7F4-0C1B-3AA78EB75C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DBD0C-7F9B-4D2B-84A9-A068D0D6069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609A9-4761-DD10-5033-910517AE1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C305E-9B13-7EDD-62AF-8EEFFEE58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87506-C034-43D7-B819-477163F7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9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3" r:id="rId12"/>
    <p:sldLayoutId id="214748384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50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2" r:id="rId2"/>
    <p:sldLayoutId id="2147483865" r:id="rId3"/>
    <p:sldLayoutId id="2147483866" r:id="rId4"/>
    <p:sldLayoutId id="2147483867" r:id="rId5"/>
    <p:sldLayoutId id="2147483868" r:id="rId6"/>
    <p:sldLayoutId id="2147483872" r:id="rId7"/>
    <p:sldLayoutId id="2147483873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4" r:id="rId17"/>
    <p:sldLayoutId id="2147483885" r:id="rId18"/>
    <p:sldLayoutId id="2147483886" r:id="rId19"/>
    <p:sldLayoutId id="2147483887" r:id="rId20"/>
    <p:sldLayoutId id="2147483888" r:id="rId21"/>
    <p:sldLayoutId id="2147483889" r:id="rId22"/>
    <p:sldLayoutId id="2147483890" r:id="rId23"/>
    <p:sldLayoutId id="2147483891" r:id="rId24"/>
    <p:sldLayoutId id="2147483892" r:id="rId25"/>
    <p:sldLayoutId id="2147483893" r:id="rId26"/>
    <p:sldLayoutId id="2147483894" r:id="rId27"/>
    <p:sldLayoutId id="2147483907" r:id="rId28"/>
    <p:sldLayoutId id="2147483908" r:id="rId29"/>
    <p:sldLayoutId id="2147483909" r:id="rId3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5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97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RÚT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GỌN PHÂN SỐ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16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21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D545B41-007B-3545-6689-9C6ECE79D0C7}"/>
                  </a:ext>
                </a:extLst>
              </p:cNvPr>
              <p:cNvSpPr txBox="1"/>
              <p:nvPr/>
            </p:nvSpPr>
            <p:spPr>
              <a:xfrm>
                <a:off x="898849" y="1263617"/>
                <a:ext cx="9946431" cy="1284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32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Trong các </a:t>
                </a:r>
                <a:r>
                  <a:rPr lang="vi-VN" sz="3200" b="0" i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số sau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vi-VN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vi-VN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0" i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vi-VN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0" i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vi-VN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vi-VN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0" i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những phân số nào là phân số tối giản?</a:t>
                </a:r>
                <a:endParaRPr lang="vi-VN" sz="32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D545B41-007B-3545-6689-9C6ECE79D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49" y="1263617"/>
                <a:ext cx="9946431" cy="1284262"/>
              </a:xfrm>
              <a:prstGeom prst="rect">
                <a:avLst/>
              </a:prstGeom>
              <a:blipFill>
                <a:blip r:embed="rId2"/>
                <a:stretch>
                  <a:fillRect l="-1532" b="-142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0869B04-E544-07B4-FDAE-D086EC4E7BB1}"/>
                  </a:ext>
                </a:extLst>
              </p:cNvPr>
              <p:cNvSpPr txBox="1"/>
              <p:nvPr/>
            </p:nvSpPr>
            <p:spPr>
              <a:xfrm>
                <a:off x="967273" y="2786869"/>
                <a:ext cx="9946431" cy="791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32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r>
                  <a:rPr lang="vi-VN" sz="3200" b="0" i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hững phân số tối giản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vi-VN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; </m:t>
                    </m:r>
                    <m:f>
                      <m:fPr>
                        <m:ctrlP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vi-VN" sz="32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0869B04-E544-07B4-FDAE-D086EC4E7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3" y="2786869"/>
                <a:ext cx="9946431" cy="791820"/>
              </a:xfrm>
              <a:prstGeom prst="rect">
                <a:avLst/>
              </a:prstGeom>
              <a:blipFill>
                <a:blip r:embed="rId3"/>
                <a:stretch>
                  <a:fillRect l="-1594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00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79991" y="0"/>
            <a:ext cx="6566535" cy="685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87825" y="-499075"/>
            <a:ext cx="6566535" cy="6858000"/>
          </a:xfrm>
          <a:prstGeom prst="rect">
            <a:avLst/>
          </a:prstGeom>
        </p:spPr>
      </p:pic>
      <p:pic>
        <p:nvPicPr>
          <p:cNvPr id="7" name="图片 2">
            <a:extLst>
              <a:ext uri="{FF2B5EF4-FFF2-40B4-BE49-F238E27FC236}">
                <a16:creationId xmlns:a16="http://schemas.microsoft.com/office/drawing/2014/main" id="{D774BFEC-B61B-4550-A43F-4CBE92488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06" y="3325093"/>
            <a:ext cx="3660594" cy="3660594"/>
          </a:xfrm>
          <a:prstGeom prst="rect">
            <a:avLst/>
          </a:prstGeom>
        </p:spPr>
      </p:pic>
      <p:sp>
        <p:nvSpPr>
          <p:cNvPr id="10" name="文本框 20"/>
          <p:cNvSpPr txBox="1"/>
          <p:nvPr/>
        </p:nvSpPr>
        <p:spPr>
          <a:xfrm>
            <a:off x="581110" y="1567621"/>
            <a:ext cx="11214394" cy="22159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Showcard" panose="02040603050506020204" pitchFamily="18" charset="0"/>
                <a:ea typeface="字魂156号-萌趣苏打饼" panose="00000500000000000000" pitchFamily="2" charset="-122"/>
                <a:cs typeface="字体视界-蓝瘦想哭体" panose="02010601030101010101" charset="-122"/>
                <a:sym typeface="思源黑体 CN" panose="020B0500000000000000" pitchFamily="34" charset="-122"/>
              </a:rPr>
              <a:t>VẬN</a:t>
            </a:r>
            <a:r>
              <a:rPr kumimoji="0" lang="en-US" altLang="zh-CN" sz="13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Showcard" panose="02040603050506020204" pitchFamily="18" charset="0"/>
                <a:ea typeface="字魂156号-萌趣苏打饼" panose="00000500000000000000" pitchFamily="2" charset="-122"/>
                <a:cs typeface="字体视界-蓝瘦想哭体" panose="02010601030101010101" charset="-122"/>
                <a:sym typeface="思源黑体 CN" panose="020B0500000000000000" pitchFamily="34" charset="-122"/>
              </a:rPr>
              <a:t> </a:t>
            </a:r>
            <a:r>
              <a:rPr kumimoji="0" lang="en-US" altLang="zh-CN" sz="13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UTM Showcard" panose="02040603050506020204" pitchFamily="18" charset="0"/>
                <a:ea typeface="字魂156号-萌趣苏打饼" panose="00000500000000000000" pitchFamily="2" charset="-122"/>
                <a:cs typeface="字体视界-蓝瘦想哭体" panose="02010601030101010101" charset="-122"/>
                <a:sym typeface="思源黑体 CN" panose="020B0500000000000000" pitchFamily="34" charset="-122"/>
              </a:rPr>
              <a:t>DỤNG</a:t>
            </a:r>
          </a:p>
        </p:txBody>
      </p:sp>
    </p:spTree>
    <p:extLst>
      <p:ext uri="{BB962C8B-B14F-4D97-AF65-F5344CB8AC3E}">
        <p14:creationId xmlns:p14="http://schemas.microsoft.com/office/powerpoint/2010/main" val="3343199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0CD9B9F7-431C-9C9B-3C8E-D10AF7B720B8}"/>
                  </a:ext>
                </a:extLst>
              </p:cNvPr>
              <p:cNvSpPr txBox="1"/>
              <p:nvPr/>
            </p:nvSpPr>
            <p:spPr>
              <a:xfrm>
                <a:off x="898849" y="1263617"/>
                <a:ext cx="9946431" cy="79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32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 Rút gọn các </a:t>
                </a:r>
                <a:r>
                  <a:rPr lang="vi-VN" sz="3200" b="0" i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số sau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vi-VN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vi-VN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0" i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vi-VN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  <m:r>
                      <a:rPr lang="vi-VN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0" i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vi-VN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den>
                    </m:f>
                    <m:r>
                      <a:rPr lang="vi-VN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0" i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vi-VN" sz="32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0CD9B9F7-431C-9C9B-3C8E-D10AF7B72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49" y="1263617"/>
                <a:ext cx="9946431" cy="798873"/>
              </a:xfrm>
              <a:prstGeom prst="rect">
                <a:avLst/>
              </a:prstGeom>
              <a:blipFill>
                <a:blip r:embed="rId2"/>
                <a:stretch>
                  <a:fillRect l="-1532" b="-99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84758AD-07FB-A53E-09B3-63FA8FA6A75B}"/>
                  </a:ext>
                </a:extLst>
              </p:cNvPr>
              <p:cNvSpPr txBox="1"/>
              <p:nvPr/>
            </p:nvSpPr>
            <p:spPr>
              <a:xfrm>
                <a:off x="2541254" y="2446455"/>
                <a:ext cx="2721212" cy="704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10 </m:t>
                        </m:r>
                      </m:den>
                    </m:f>
                  </m:oMath>
                </a14:m>
                <a:r>
                  <a:rPr lang="nl-NL" sz="28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vi-VN" sz="28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  : 2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  :2</m:t>
                        </m:r>
                      </m:den>
                    </m:f>
                    <m:r>
                      <a:rPr lang="nl-NL" sz="28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80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84758AD-07FB-A53E-09B3-63FA8FA6A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254" y="2446455"/>
                <a:ext cx="2721212" cy="704295"/>
              </a:xfrm>
              <a:prstGeom prst="rect">
                <a:avLst/>
              </a:prstGeom>
              <a:blipFill>
                <a:blip r:embed="rId3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F00A900-5F4F-02EA-A406-C1724D80FB83}"/>
                  </a:ext>
                </a:extLst>
              </p:cNvPr>
              <p:cNvSpPr txBox="1"/>
              <p:nvPr/>
            </p:nvSpPr>
            <p:spPr>
              <a:xfrm>
                <a:off x="2541254" y="3354975"/>
                <a:ext cx="2721212" cy="704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9 </m:t>
                        </m:r>
                      </m:den>
                    </m:f>
                  </m:oMath>
                </a14:m>
                <a:r>
                  <a:rPr lang="nl-NL" sz="28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vi-VN" sz="28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  : 3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  : 3</m:t>
                        </m:r>
                      </m:den>
                    </m:f>
                    <m:r>
                      <a:rPr lang="nl-NL" sz="28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80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F00A900-5F4F-02EA-A406-C1724D80F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254" y="3354975"/>
                <a:ext cx="2721212" cy="704295"/>
              </a:xfrm>
              <a:prstGeom prst="rect">
                <a:avLst/>
              </a:prstGeom>
              <a:blipFill>
                <a:blip r:embed="rId4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2469FD-A0BF-B68F-2225-D49132181F82}"/>
                  </a:ext>
                </a:extLst>
              </p:cNvPr>
              <p:cNvSpPr txBox="1"/>
              <p:nvPr/>
            </p:nvSpPr>
            <p:spPr>
              <a:xfrm>
                <a:off x="2541254" y="4301584"/>
                <a:ext cx="2721212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45 </m:t>
                        </m:r>
                      </m:den>
                    </m:f>
                  </m:oMath>
                </a14:m>
                <a:r>
                  <a:rPr lang="nl-NL" sz="28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vi-VN" sz="28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  :15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45  :15</m:t>
                        </m:r>
                      </m:den>
                    </m:f>
                    <m:r>
                      <a:rPr lang="nl-NL" sz="28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80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2469FD-A0BF-B68F-2225-D49132181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254" y="4301584"/>
                <a:ext cx="2721212" cy="710451"/>
              </a:xfrm>
              <a:prstGeom prst="rect">
                <a:avLst/>
              </a:prstGeom>
              <a:blipFill>
                <a:blip r:embed="rId5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D1B53D5-F0BC-6F64-7C73-216590D14EF2}"/>
                  </a:ext>
                </a:extLst>
              </p:cNvPr>
              <p:cNvSpPr txBox="1"/>
              <p:nvPr/>
            </p:nvSpPr>
            <p:spPr>
              <a:xfrm>
                <a:off x="2541254" y="5143002"/>
                <a:ext cx="2721212" cy="704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200 </m:t>
                        </m:r>
                      </m:den>
                    </m:f>
                  </m:oMath>
                </a14:m>
                <a:r>
                  <a:rPr lang="nl-NL" sz="28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vi-VN" sz="28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16  :4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200  :4</m:t>
                        </m:r>
                      </m:den>
                    </m:f>
                    <m:r>
                      <a:rPr lang="nl-NL" sz="28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endParaRPr lang="vi-VN" sz="280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D1B53D5-F0BC-6F64-7C73-216590D14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254" y="5143002"/>
                <a:ext cx="2721212" cy="704295"/>
              </a:xfrm>
              <a:prstGeom prst="rect">
                <a:avLst/>
              </a:prstGeom>
              <a:blipFill>
                <a:blip r:embed="rId6"/>
                <a:stretch>
                  <a:fillRect b="-104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44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611029" y="3429000"/>
            <a:ext cx="5747955" cy="1348444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CỦNG CỐ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916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42900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272D25-7EF7-8E4A-159C-87858366F6CF}"/>
              </a:ext>
            </a:extLst>
          </p:cNvPr>
          <p:cNvSpPr txBox="1"/>
          <p:nvPr/>
        </p:nvSpPr>
        <p:spPr>
          <a:xfrm>
            <a:off x="893055" y="829820"/>
            <a:ext cx="3782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Đố bạn</a:t>
            </a:r>
            <a:endParaRPr kumimoji="0" lang="en-US" sz="8000" b="1" i="0" u="none" strike="noStrike" kern="1200" cap="none" spc="0" normalizeH="0" baseline="0" noProof="0" dirty="0">
              <a:ln w="28575">
                <a:noFill/>
              </a:ln>
              <a:solidFill>
                <a:srgbClr val="FF0066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DB5CDB2-237C-640A-EECD-29BBCBD4287A}"/>
              </a:ext>
            </a:extLst>
          </p:cNvPr>
          <p:cNvGrpSpPr/>
          <p:nvPr/>
        </p:nvGrpSpPr>
        <p:grpSpPr>
          <a:xfrm>
            <a:off x="4580339" y="980634"/>
            <a:ext cx="6478430" cy="4138674"/>
            <a:chOff x="4922996" y="2256206"/>
            <a:chExt cx="6190926" cy="4138674"/>
          </a:xfrm>
        </p:grpSpPr>
        <p:pic>
          <p:nvPicPr>
            <p:cNvPr id="9" name="Picture 8" descr="A blackboard with a wooden frame&#10;&#10;Description automatically generated with low confidence">
              <a:extLst>
                <a:ext uri="{FF2B5EF4-FFF2-40B4-BE49-F238E27FC236}">
                  <a16:creationId xmlns:a16="http://schemas.microsoft.com/office/drawing/2014/main" id="{7F784E85-2B11-B1BC-CB2F-86DEB440E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43" b="15000"/>
            <a:stretch/>
          </p:blipFill>
          <p:spPr>
            <a:xfrm>
              <a:off x="4922996" y="2256206"/>
              <a:ext cx="6190926" cy="413867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6508B5-6CDC-B946-4D3A-21CBDC498285}"/>
                </a:ext>
              </a:extLst>
            </p:cNvPr>
            <p:cNvSpPr txBox="1"/>
            <p:nvPr/>
          </p:nvSpPr>
          <p:spPr>
            <a:xfrm>
              <a:off x="5454848" y="2958117"/>
              <a:ext cx="5127222" cy="510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81025">
                <a:lnSpc>
                  <a:spcPct val="125000"/>
                </a:lnSpc>
                <a:spcBef>
                  <a:spcPts val="840"/>
                </a:spcBef>
              </a:pPr>
              <a:r>
                <a:rPr lang="en-US" sz="2400" spc="-5">
                  <a:solidFill>
                    <a:srgbClr val="FFC000"/>
                  </a:solidFill>
                  <a:latin typeface="Times New Roman" panose="02020603050405020304" pitchFamily="18" charset="0"/>
                  <a:ea typeface="Myriad Pro"/>
                  <a:cs typeface="Times New Roman" panose="02020603050405020304" pitchFamily="18" charset="0"/>
                </a:rPr>
                <a:t>N</a:t>
              </a:r>
              <a:r>
                <a:rPr lang="en-US" sz="2400" spc="-5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Myriad Pro"/>
                  <a:cs typeface="Times New Roman" panose="02020603050405020304" pitchFamily="18" charset="0"/>
                </a:rPr>
                <a:t>êu</a:t>
              </a:r>
              <a:r>
                <a:rPr lang="en-US" sz="2400" spc="65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Myriad Pro"/>
                  <a:cs typeface="Times New Roman" panose="02020603050405020304" pitchFamily="18" charset="0"/>
                </a:rPr>
                <a:t> </a:t>
              </a:r>
              <a:r>
                <a:rPr lang="en-US" sz="2400" spc="-5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Myriad Pro"/>
                  <a:cs typeface="Times New Roman" panose="02020603050405020304" pitchFamily="18" charset="0"/>
                </a:rPr>
                <a:t>lại cách rút gọn phân số</a:t>
              </a:r>
              <a:endParaRPr lang="vi-VN" sz="240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9">
            <a:extLst>
              <a:ext uri="{FF2B5EF4-FFF2-40B4-BE49-F238E27FC236}">
                <a16:creationId xmlns:a16="http://schemas.microsoft.com/office/drawing/2014/main" id="{78EA5802-1927-6BF6-0253-EC2B2443BC2C}"/>
              </a:ext>
            </a:extLst>
          </p:cNvPr>
          <p:cNvSpPr txBox="1"/>
          <p:nvPr/>
        </p:nvSpPr>
        <p:spPr>
          <a:xfrm>
            <a:off x="5099078" y="2153259"/>
            <a:ext cx="5365328" cy="51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1025">
              <a:lnSpc>
                <a:spcPct val="125000"/>
              </a:lnSpc>
              <a:spcBef>
                <a:spcPts val="840"/>
              </a:spcBef>
            </a:pPr>
            <a:r>
              <a:rPr lang="en-US" sz="2400" spc="-5">
                <a:solidFill>
                  <a:srgbClr val="FFC00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Như thế nào là phân số tối giản?</a:t>
            </a:r>
            <a:endParaRPr lang="vi-VN" sz="2400">
              <a:solidFill>
                <a:srgbClr val="FFC000"/>
              </a:solidFill>
              <a:effectLst/>
              <a:latin typeface="Times New Roman" panose="02020603050405020304" pitchFamily="18" charset="0"/>
              <a:ea typeface="Myriad Pr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vi-VN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1.</a:t>
            </a:r>
            <a:r>
              <a:rPr kumimoji="0" lang="vi-VN" altLang="vi-VN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Hoàn thành bài tập</a:t>
            </a:r>
            <a:r>
              <a:rPr kumimoji="0" lang="en-SG" altLang="vi-VN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2. </a:t>
            </a: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Chuẩn bị bài mới</a:t>
            </a:r>
            <a:endParaRPr kumimoji="0" lang="vi-VN" altLang="en-US" sz="4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64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337930" y="-79513"/>
            <a:ext cx="12529930" cy="6937513"/>
            <a:chOff x="-337930" y="0"/>
            <a:chExt cx="12529930" cy="69375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4" t="2514"/>
            <a:stretch/>
          </p:blipFill>
          <p:spPr>
            <a:xfrm>
              <a:off x="-337930" y="0"/>
              <a:ext cx="12529930" cy="6937513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3611217" y="763007"/>
              <a:ext cx="7692887" cy="46713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9C3C17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6147CD3-2649-4E88-8CE1-81D576F84A32}"/>
              </a:ext>
            </a:extLst>
          </p:cNvPr>
          <p:cNvSpPr txBox="1"/>
          <p:nvPr/>
        </p:nvSpPr>
        <p:spPr>
          <a:xfrm>
            <a:off x="3877573" y="1416186"/>
            <a:ext cx="7160173" cy="3206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>
                <a:ln w="31750">
                  <a:solidFill>
                    <a:prstClr val="white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TIẾT HỌC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>
                <a:ln w="31750">
                  <a:solidFill>
                    <a:prstClr val="white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KẾT THÚC</a:t>
            </a:r>
            <a:endParaRPr kumimoji="0" lang="en-US" sz="10000" b="1" i="0" u="none" strike="noStrike" kern="1200" cap="none" spc="0" normalizeH="0" baseline="0" noProof="0" dirty="0">
              <a:ln w="31750">
                <a:solidFill>
                  <a:prstClr val="white"/>
                </a:solidFill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47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97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Rút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gọn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phân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34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75F84F6A-05DF-4F70-A0CF-C751A5284C16}"/>
              </a:ext>
            </a:extLst>
          </p:cNvPr>
          <p:cNvGrpSpPr/>
          <p:nvPr/>
        </p:nvGrpSpPr>
        <p:grpSpPr>
          <a:xfrm>
            <a:off x="5408687" y="4006976"/>
            <a:ext cx="1027384" cy="1170074"/>
            <a:chOff x="6830083" y="5571172"/>
            <a:chExt cx="342900" cy="390525"/>
          </a:xfrm>
          <a:solidFill>
            <a:srgbClr val="660066"/>
          </a:solidFill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F681D18E-5640-43A2-81C7-2D7C281A3BB2}"/>
                </a:ext>
              </a:extLst>
            </p:cNvPr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solidFill>
                <a:srgbClr val="66006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Arial Unicode MS"/>
                <a:cs typeface="+mn-cs"/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83A13074-8864-46BD-91AA-C81C43820B76}"/>
                </a:ext>
              </a:extLst>
            </p:cNvPr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solidFill>
                <a:srgbClr val="66006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Arial Unicode MS"/>
                <a:cs typeface="+mn-cs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49" y="2094902"/>
            <a:ext cx="6834208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77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phim hoạt hình, Mặt người, cô gái&#10;&#10;Mô tả được tạo tự động">
            <a:extLst>
              <a:ext uri="{FF2B5EF4-FFF2-40B4-BE49-F238E27FC236}">
                <a16:creationId xmlns:a16="http://schemas.microsoft.com/office/drawing/2014/main" id="{6B05A712-3A29-6B7C-C485-CC51AC24A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32" y="1231641"/>
            <a:ext cx="9750488" cy="282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9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D6BB178-92C2-47A1-BC96-3D6704269CA6}"/>
              </a:ext>
            </a:extLst>
          </p:cNvPr>
          <p:cNvSpPr txBox="1"/>
          <p:nvPr/>
        </p:nvSpPr>
        <p:spPr>
          <a:xfrm>
            <a:off x="1717322" y="2527608"/>
            <a:ext cx="4748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CDDBC67-15E9-4A77-9821-F95DCC3F1AAD}"/>
              </a:ext>
            </a:extLst>
          </p:cNvPr>
          <p:cNvSpPr/>
          <p:nvPr/>
        </p:nvSpPr>
        <p:spPr>
          <a:xfrm>
            <a:off x="1665779" y="2060279"/>
            <a:ext cx="3501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01.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AC4DA1-4CED-46BC-969D-CFD5B270A6F6}"/>
              </a:ext>
            </a:extLst>
          </p:cNvPr>
          <p:cNvSpPr txBox="1"/>
          <p:nvPr/>
        </p:nvSpPr>
        <p:spPr>
          <a:xfrm>
            <a:off x="1717321" y="4527466"/>
            <a:ext cx="7538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được việc rút gọn phân số trong những trường hợp đơn giản.</a:t>
            </a:r>
            <a:endParaRPr lang="vi-VN" sz="28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6D0B68A5-A8E9-43E4-A1CF-AC4444E551E4}"/>
              </a:ext>
            </a:extLst>
          </p:cNvPr>
          <p:cNvSpPr/>
          <p:nvPr/>
        </p:nvSpPr>
        <p:spPr>
          <a:xfrm>
            <a:off x="1717322" y="3874392"/>
            <a:ext cx="3501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02.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12048" y="3441701"/>
            <a:ext cx="1252098" cy="1002669"/>
            <a:chOff x="5388843" y="2824784"/>
            <a:chExt cx="835455" cy="748419"/>
          </a:xfrm>
        </p:grpSpPr>
        <p:sp>
          <p:nvSpPr>
            <p:cNvPr id="15" name="타원 62">
              <a:extLst>
                <a:ext uri="{FF2B5EF4-FFF2-40B4-BE49-F238E27FC236}">
                  <a16:creationId xmlns:a16="http://schemas.microsoft.com/office/drawing/2014/main" id="{D33DF09D-50C6-4CC3-8E30-B318E6444B7E}"/>
                </a:ext>
              </a:extLst>
            </p:cNvPr>
            <p:cNvSpPr/>
            <p:nvPr/>
          </p:nvSpPr>
          <p:spPr>
            <a:xfrm>
              <a:off x="5388843" y="2824784"/>
              <a:ext cx="835455" cy="748419"/>
            </a:xfrm>
            <a:prstGeom prst="ellipse">
              <a:avLst/>
            </a:prstGeom>
            <a:solidFill>
              <a:srgbClr val="F2665B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endParaRPr>
            </a:p>
          </p:txBody>
        </p:sp>
        <p:pic>
          <p:nvPicPr>
            <p:cNvPr id="25" name="그래픽 69">
              <a:extLst>
                <a:ext uri="{FF2B5EF4-FFF2-40B4-BE49-F238E27FC236}">
                  <a16:creationId xmlns:a16="http://schemas.microsoft.com/office/drawing/2014/main" id="{06C6321F-99C3-43E3-B84A-0366480FB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763491" y="3199431"/>
              <a:ext cx="338492" cy="33849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2305324" y="1544080"/>
            <a:ext cx="1252098" cy="1002669"/>
            <a:chOff x="1025582" y="2434694"/>
            <a:chExt cx="691740" cy="616714"/>
          </a:xfrm>
        </p:grpSpPr>
        <p:sp>
          <p:nvSpPr>
            <p:cNvPr id="12" name="타원 64">
              <a:extLst>
                <a:ext uri="{FF2B5EF4-FFF2-40B4-BE49-F238E27FC236}">
                  <a16:creationId xmlns:a16="http://schemas.microsoft.com/office/drawing/2014/main" id="{8325DC52-EEE9-4128-A6A0-73567D82355C}"/>
                </a:ext>
              </a:extLst>
            </p:cNvPr>
            <p:cNvSpPr/>
            <p:nvPr/>
          </p:nvSpPr>
          <p:spPr>
            <a:xfrm>
              <a:off x="1025582" y="2434694"/>
              <a:ext cx="691740" cy="616714"/>
            </a:xfrm>
            <a:prstGeom prst="ellipse">
              <a:avLst/>
            </a:prstGeom>
            <a:solidFill>
              <a:srgbClr val="F2665B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endParaRPr>
            </a:p>
          </p:txBody>
        </p:sp>
        <p:pic>
          <p:nvPicPr>
            <p:cNvPr id="28" name="그래픽 499">
              <a:extLst>
                <a:ext uri="{FF2B5EF4-FFF2-40B4-BE49-F238E27FC236}">
                  <a16:creationId xmlns:a16="http://schemas.microsoft.com/office/drawing/2014/main" id="{E53E3BA6-109D-4583-8A74-17B3D2387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206275" y="2527459"/>
              <a:ext cx="337784" cy="388092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957" y="0"/>
            <a:ext cx="9248434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9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3">
            <a:extLst>
              <a:ext uri="{FF2B5EF4-FFF2-40B4-BE49-F238E27FC236}">
                <a16:creationId xmlns:a16="http://schemas.microsoft.com/office/drawing/2014/main" id="{0AFFFFBE-F56D-0D77-8275-0BAA3485A33A}"/>
              </a:ext>
            </a:extLst>
          </p:cNvPr>
          <p:cNvSpPr txBox="1"/>
          <p:nvPr/>
        </p:nvSpPr>
        <p:spPr>
          <a:xfrm>
            <a:off x="3192939" y="2378437"/>
            <a:ext cx="5941911" cy="1015661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defRPr/>
            </a:pPr>
            <a:r>
              <a:rPr lang="en-US" altLang="zh-CN" sz="6000" kern="80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KHÁM PHÁ</a:t>
            </a:r>
            <a:endParaRPr lang="zh-CN" altLang="en-US" sz="6000" kern="800">
              <a:ln w="28575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222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FB97EE9-D51E-BB23-73F2-B86B1F225B82}"/>
                  </a:ext>
                </a:extLst>
              </p:cNvPr>
              <p:cNvSpPr txBox="1"/>
              <p:nvPr/>
            </p:nvSpPr>
            <p:spPr>
              <a:xfrm>
                <a:off x="945502" y="582483"/>
                <a:ext cx="9946431" cy="1284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32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Tìm</a:t>
                </a:r>
                <a:r>
                  <a:rPr lang="vi-VN" sz="3200" b="0" i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phân số bằng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vi-VN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0" i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vi-VN" sz="32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nhưng có tử số và mẫu số nhỏ hơn.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FB97EE9-D51E-BB23-73F2-B86B1F225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02" y="582483"/>
                <a:ext cx="9946431" cy="1284262"/>
              </a:xfrm>
              <a:prstGeom prst="rect">
                <a:avLst/>
              </a:prstGeom>
              <a:blipFill>
                <a:blip r:embed="rId2"/>
                <a:stretch>
                  <a:fillRect l="-1532" b="-14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159B32A-F24F-A0C8-B9A6-E3B836661754}"/>
              </a:ext>
            </a:extLst>
          </p:cNvPr>
          <p:cNvSpPr txBox="1"/>
          <p:nvPr/>
        </p:nvSpPr>
        <p:spPr>
          <a:xfrm>
            <a:off x="945502" y="1866745"/>
            <a:ext cx="99464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và 15 đều chia hết cho 3,  chia cả tử số và mẫu số cho 3, ta có: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4522066-AC55-ADE8-54E5-EC85ED612E12}"/>
                  </a:ext>
                </a:extLst>
              </p:cNvPr>
              <p:cNvSpPr txBox="1"/>
              <p:nvPr/>
            </p:nvSpPr>
            <p:spPr>
              <a:xfrm>
                <a:off x="2541254" y="2446455"/>
                <a:ext cx="2721212" cy="704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15 </m:t>
                        </m:r>
                      </m:den>
                    </m:f>
                  </m:oMath>
                </a14:m>
                <a:r>
                  <a:rPr lang="nl-NL" sz="28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vi-VN" sz="28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9  : 3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  : 3</m:t>
                        </m:r>
                      </m:den>
                    </m:f>
                    <m:r>
                      <a:rPr lang="nl-NL" sz="28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80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4522066-AC55-ADE8-54E5-EC85ED612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254" y="2446455"/>
                <a:ext cx="2721212" cy="704552"/>
              </a:xfrm>
              <a:prstGeom prst="rect">
                <a:avLst/>
              </a:prstGeom>
              <a:blipFill>
                <a:blip r:embed="rId3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CD19B20-EA70-F388-7D30-44DC7F54DFCA}"/>
                  </a:ext>
                </a:extLst>
              </p:cNvPr>
              <p:cNvSpPr txBox="1"/>
              <p:nvPr/>
            </p:nvSpPr>
            <p:spPr>
              <a:xfrm>
                <a:off x="945501" y="3045214"/>
                <a:ext cx="9946431" cy="1284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32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vi-VN" sz="3200" b="0" i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0" i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không thể rút gọn được nữa, ta nói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là phân số tối giản.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CD19B20-EA70-F388-7D30-44DC7F54D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01" y="3045214"/>
                <a:ext cx="9946431" cy="1284262"/>
              </a:xfrm>
              <a:prstGeom prst="rect">
                <a:avLst/>
              </a:prstGeom>
              <a:blipFill>
                <a:blip r:embed="rId4"/>
                <a:stretch>
                  <a:fillRect l="-1532" b="-14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 descr="Ảnh có chứa văn bản, Phông chữ, biên lai, màu trắng&#10;&#10;Mô tả được tạo tự động">
            <a:extLst>
              <a:ext uri="{FF2B5EF4-FFF2-40B4-BE49-F238E27FC236}">
                <a16:creationId xmlns:a16="http://schemas.microsoft.com/office/drawing/2014/main" id="{B7D37797-C1BC-6458-7D33-DF6A109471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41" y="4430727"/>
            <a:ext cx="9946431" cy="184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3">
            <a:extLst>
              <a:ext uri="{FF2B5EF4-FFF2-40B4-BE49-F238E27FC236}">
                <a16:creationId xmlns:a16="http://schemas.microsoft.com/office/drawing/2014/main" id="{0AFFFFBE-F56D-0D77-8275-0BAA3485A33A}"/>
              </a:ext>
            </a:extLst>
          </p:cNvPr>
          <p:cNvSpPr txBox="1"/>
          <p:nvPr/>
        </p:nvSpPr>
        <p:spPr>
          <a:xfrm>
            <a:off x="3192939" y="2378437"/>
            <a:ext cx="5941911" cy="1938990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defRPr/>
            </a:pPr>
            <a:r>
              <a:rPr lang="en-US" altLang="zh-CN" sz="6000" kern="80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THỰC HÀNH</a:t>
            </a:r>
          </a:p>
          <a:p>
            <a:pPr algn="ctr" defTabSz="914354">
              <a:defRPr/>
            </a:pPr>
            <a:r>
              <a:rPr lang="en-US" altLang="zh-CN" sz="6000" kern="80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LUYỆN TẬP</a:t>
            </a:r>
            <a:endParaRPr lang="zh-CN" altLang="en-US" sz="6000" kern="800">
              <a:ln w="28575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91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Ảnh có chứa phim hoạt hình, con chó, Phim hoạt hình&#10;&#10;Mô tả được tạo tự động">
            <a:extLst>
              <a:ext uri="{FF2B5EF4-FFF2-40B4-BE49-F238E27FC236}">
                <a16:creationId xmlns:a16="http://schemas.microsoft.com/office/drawing/2014/main" id="{92785312-2090-34A9-2CFF-48DA4B6B5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629665"/>
            <a:ext cx="10905066" cy="359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4BA7167C-6FEA-7BFE-08B9-138290536CB6}"/>
              </a:ext>
            </a:extLst>
          </p:cNvPr>
          <p:cNvSpPr/>
          <p:nvPr/>
        </p:nvSpPr>
        <p:spPr>
          <a:xfrm>
            <a:off x="1019175" y="914400"/>
            <a:ext cx="2667000" cy="6000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rgbClr val="00B050"/>
                </a:solidFill>
                <a:latin typeface="+mj-lt"/>
              </a:rPr>
              <a:t>1. Số ?</a:t>
            </a:r>
            <a:endParaRPr lang="vi-VN" sz="24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96A82677-9D50-3BDB-99BD-0CCC53EC01F1}"/>
              </a:ext>
            </a:extLst>
          </p:cNvPr>
          <p:cNvSpPr/>
          <p:nvPr/>
        </p:nvSpPr>
        <p:spPr>
          <a:xfrm>
            <a:off x="4376057" y="3704253"/>
            <a:ext cx="503853" cy="50385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+mj-lt"/>
              </a:rPr>
              <a:t>4</a:t>
            </a:r>
            <a:endParaRPr lang="vi-VN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1D619848-2E91-6107-40F4-86292C8FB8C0}"/>
              </a:ext>
            </a:extLst>
          </p:cNvPr>
          <p:cNvSpPr/>
          <p:nvPr/>
        </p:nvSpPr>
        <p:spPr>
          <a:xfrm>
            <a:off x="4376056" y="4466294"/>
            <a:ext cx="503853" cy="50385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+mj-lt"/>
              </a:rPr>
              <a:t>5</a:t>
            </a:r>
            <a:endParaRPr lang="vi-VN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9D4AAF82-6C4E-CC5D-D8C7-14FBDD823750}"/>
              </a:ext>
            </a:extLst>
          </p:cNvPr>
          <p:cNvSpPr/>
          <p:nvPr/>
        </p:nvSpPr>
        <p:spPr>
          <a:xfrm>
            <a:off x="9408368" y="3704252"/>
            <a:ext cx="503853" cy="50385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+mj-lt"/>
              </a:rPr>
              <a:t>6</a:t>
            </a:r>
            <a:endParaRPr lang="vi-VN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706EDAD6-7FD5-3250-0D1A-BEC01EE410FF}"/>
              </a:ext>
            </a:extLst>
          </p:cNvPr>
          <p:cNvSpPr/>
          <p:nvPr/>
        </p:nvSpPr>
        <p:spPr>
          <a:xfrm>
            <a:off x="9371044" y="4466294"/>
            <a:ext cx="503853" cy="50385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+mj-lt"/>
              </a:rPr>
              <a:t>6</a:t>
            </a:r>
            <a:endParaRPr lang="vi-VN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CA13004C-EEFE-6C89-FB28-67610BCFD1CF}"/>
              </a:ext>
            </a:extLst>
          </p:cNvPr>
          <p:cNvSpPr/>
          <p:nvPr/>
        </p:nvSpPr>
        <p:spPr>
          <a:xfrm>
            <a:off x="10546702" y="3704252"/>
            <a:ext cx="503853" cy="50385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+mj-lt"/>
              </a:rPr>
              <a:t>7</a:t>
            </a:r>
            <a:endParaRPr lang="vi-VN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3A0E1DEF-39CA-6F71-41E6-06A6DEEC61D6}"/>
              </a:ext>
            </a:extLst>
          </p:cNvPr>
          <p:cNvSpPr/>
          <p:nvPr/>
        </p:nvSpPr>
        <p:spPr>
          <a:xfrm>
            <a:off x="10546701" y="4466294"/>
            <a:ext cx="503853" cy="50385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+mj-lt"/>
              </a:rPr>
              <a:t>8</a:t>
            </a:r>
            <a:endParaRPr lang="vi-VN" sz="2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22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2665B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172</Words>
  <Application>Microsoft Office PowerPoint</Application>
  <PresentationFormat>Widescreen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49" baseType="lpstr">
      <vt:lpstr>宋体</vt:lpstr>
      <vt:lpstr>#9Slide07 HoneyCream</vt:lpstr>
      <vt:lpstr>Arial</vt:lpstr>
      <vt:lpstr>Arial Unicode MS</vt:lpstr>
      <vt:lpstr>Calibri</vt:lpstr>
      <vt:lpstr>Calibri Light</vt:lpstr>
      <vt:lpstr>Cambria</vt:lpstr>
      <vt:lpstr>Cambria Math</vt:lpstr>
      <vt:lpstr>Fujiyama</vt:lpstr>
      <vt:lpstr>Myriad Pro</vt:lpstr>
      <vt:lpstr>Poppins Light</vt:lpstr>
      <vt:lpstr>Rammetto One</vt:lpstr>
      <vt:lpstr>黑体</vt:lpstr>
      <vt:lpstr>SVN-Riesling</vt:lpstr>
      <vt:lpstr>Tahoma</vt:lpstr>
      <vt:lpstr>Times New Roman</vt:lpstr>
      <vt:lpstr>UTM Davida</vt:lpstr>
      <vt:lpstr>UTM HelvetIns</vt:lpstr>
      <vt:lpstr>UTM Ong Do Gia</vt:lpstr>
      <vt:lpstr>UTM Showcard</vt:lpstr>
      <vt:lpstr>Verdana</vt:lpstr>
      <vt:lpstr>字体视界-蓝瘦想哭体</vt:lpstr>
      <vt:lpstr>字魂156号-萌趣苏打饼</vt:lpstr>
      <vt:lpstr>字魂59号-创粗黑</vt:lpstr>
      <vt:lpstr>思源黑体 CN</vt:lpstr>
      <vt:lpstr>思源黑体 CN Medium</vt:lpstr>
      <vt:lpstr>方正少儿简体</vt:lpstr>
      <vt:lpstr>11_Office Theme</vt:lpstr>
      <vt:lpstr>12_Office Theme</vt:lpstr>
      <vt:lpstr>Office 主题</vt:lpstr>
      <vt:lpstr>3_Office Theme</vt:lpstr>
      <vt:lpstr>4_Office Theme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LÔ THỊ DI</dc:creator>
  <cp:lastModifiedBy>ADMIN</cp:lastModifiedBy>
  <cp:revision>24</cp:revision>
  <dcterms:created xsi:type="dcterms:W3CDTF">2023-09-25T13:05:26Z</dcterms:created>
  <dcterms:modified xsi:type="dcterms:W3CDTF">2024-04-09T03:18:38Z</dcterms:modified>
</cp:coreProperties>
</file>