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12" r:id="rId2"/>
    <p:sldMasterId id="2147483725" r:id="rId3"/>
    <p:sldMasterId id="2147483780" r:id="rId4"/>
    <p:sldMasterId id="2147483830" r:id="rId5"/>
    <p:sldMasterId id="2147483858" r:id="rId6"/>
    <p:sldMasterId id="2147483909" r:id="rId7"/>
  </p:sldMasterIdLst>
  <p:notesMasterIdLst>
    <p:notesMasterId r:id="rId25"/>
  </p:notesMasterIdLst>
  <p:sldIdLst>
    <p:sldId id="1544" r:id="rId8"/>
    <p:sldId id="1545" r:id="rId9"/>
    <p:sldId id="259" r:id="rId10"/>
    <p:sldId id="1519" r:id="rId11"/>
    <p:sldId id="1543" r:id="rId12"/>
    <p:sldId id="1521" r:id="rId13"/>
    <p:sldId id="258" r:id="rId14"/>
    <p:sldId id="274" r:id="rId15"/>
    <p:sldId id="390" r:id="rId16"/>
    <p:sldId id="396" r:id="rId17"/>
    <p:sldId id="397" r:id="rId18"/>
    <p:sldId id="280" r:id="rId19"/>
    <p:sldId id="391" r:id="rId20"/>
    <p:sldId id="278" r:id="rId21"/>
    <p:sldId id="261" r:id="rId22"/>
    <p:sldId id="270" r:id="rId23"/>
    <p:sldId id="271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10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6396A-395C-4F06-96A9-7CBE26F64FF4}" type="datetimeFigureOut">
              <a:rPr lang="vi-VN" smtClean="0"/>
              <a:t>09/04/2024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8EF4D-0718-43B3-8546-8AA7867712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560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đáp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2号-阿开漫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61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đáp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2号-阿开漫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973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đáp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2号-阿开漫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47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2.png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24.png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1.png"/><Relationship Id="rId10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23.png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8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2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7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E969-3AFA-F3ED-73BA-75422E2DD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155C8-84FC-AA72-C4C3-69FB96809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90A56-EA96-491B-DC39-98A01D2B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F2799-2F90-E386-2C4E-C74CC805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59FC6-5598-7074-B841-27A0FB73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61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1EB51-08FC-D45F-470C-26D2A69A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54D71-401E-9E8B-D8FA-6B9B99620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8FFA5-147F-97E3-2566-EA05D7E4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5E34F-4052-EA25-2AB9-56D32B15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DB7A1-5551-CA33-20B8-5B9B3CD0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388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B40866-E60E-41A5-8EE4-05343952C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94CF5F-A81D-4049-9F06-0591C149D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0FC853D-467A-47A3-A887-E562C548C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61D2B1-4BCC-4FCC-AAD0-C611D9FEAB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3C6C5-9E25-4AA0-932E-9A15EDE19516}" type="datetimeFigureOut">
              <a:rPr lang="zh-CN" altLang="en-US" smtClean="0"/>
              <a:pPr/>
              <a:t>2024/4/9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C65F8E4-C432-4AD5-AA85-FE014242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FE67D27-7907-4A04-AC01-F6EE3EDB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8EAD6-95AE-4900-910D-3A821990C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30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="">
      <p:transition spd="slow" advClick="0" advTm="1000">
        <p:dissolv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CFF5D5-D3EE-44CF-8A37-4F1EDDAFA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FB31554-FD50-4E35-BF07-FD5D51CEB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5188E01-ECD8-404C-BC9C-F41BFF49E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8239B8-61C2-40D0-8834-643832C7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3C6C5-9E25-4AA0-932E-9A15EDE19516}" type="datetimeFigureOut">
              <a:rPr lang="zh-CN" altLang="en-US" smtClean="0"/>
              <a:pPr/>
              <a:t>2024/4/9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C8A9BD3-45FE-4F10-B7A7-90A1E25D5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5C2842-BF70-4A12-BC18-86D5E0829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8EAD6-95AE-4900-910D-3A821990C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75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="">
      <p:transition spd="slow" advClick="0" advTm="1000">
        <p:dissolv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1187C-AE60-4996-81DC-C7E25A055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2EE01A5-8FE4-405B-A5E6-DA8EC0068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B16795-8776-415B-B3A6-67AFCBA6EC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3C6C5-9E25-4AA0-932E-9A15EDE19516}" type="datetimeFigureOut">
              <a:rPr lang="zh-CN" altLang="en-US" smtClean="0"/>
              <a:pPr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469777-E33C-4FEB-895B-C0F2487B7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CCB0CA-BD01-4E4E-85A0-E9BF46FB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8EAD6-95AE-4900-910D-3A821990C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85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="">
      <p:transition spd="slow" advClick="0" advTm="1000">
        <p:dissolv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3F4D32A-C49E-4263-91B9-320176F30B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38467F-EE46-4E58-BAC2-B29DF0D52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3E2255-0E1B-43FA-8807-065C43DCE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3C6C5-9E25-4AA0-932E-9A15EDE19516}" type="datetimeFigureOut">
              <a:rPr lang="zh-CN" altLang="en-US" smtClean="0"/>
              <a:pPr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A92251-66CF-4458-9062-1B4C492F2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EE374F-76E2-46FD-8A5F-4F29D56B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8EAD6-95AE-4900-910D-3A821990C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8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="">
      <p:transition spd="slow" advClick="0" advTm="1000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8457F2-3762-5F3C-3C49-30DEA5A5E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A908C-8EC3-8C7C-81D9-BB8A033FB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7333A-0C40-F027-783C-C4C436996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CB252-B598-F681-274D-F93C220D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5CD45-B926-FD0F-D7F8-CCFC64D4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75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-25758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71199"/>
      </p:ext>
    </p:extLst>
  </p:cSld>
  <p:clrMapOvr>
    <a:masterClrMapping/>
  </p:clrMapOvr>
  <p:transition spd="slow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952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50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40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54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5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21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21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092FB-F7CC-F2D4-8200-10F0A44D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D54E0-F608-12A0-C294-AF0A01103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2A400-B402-802B-686B-71022118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2A6B5-376B-AE45-DE71-2F17EBC7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49AC6-4D43-566A-0ECE-99E196D5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36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73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956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73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392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>
            <a:extLst>
              <a:ext uri="{FF2B5EF4-FFF2-40B4-BE49-F238E27FC236}">
                <a16:creationId xmlns:a16="http://schemas.microsoft.com/office/drawing/2014/main" id="{7343F8A5-C415-40A3-B1B5-4A16C085A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398" t="34293" r="24399" b="342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1299D2AA-F554-4986-A488-32A0B49CEB2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1424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61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28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71375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55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45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7F90-4D7D-79BE-A7FC-E5525DB9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CE39B-A7CE-ACDE-9A60-5FC92DCE5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10FE-6F99-9CDA-4708-5D0B5C0AF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D6926-FB12-6884-9841-60D5BD65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866F7-E0D7-DE94-84F8-D4F84798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58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276497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887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2024/4/9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7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88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514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979752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936234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4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4E64-8FCA-4A77-8905-177737EF499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11A8-257C-45A6-9AE9-F138AF540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56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4E64-8FCA-4A77-8905-177737EF499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11A8-257C-45A6-9AE9-F138AF540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2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E9D7-82B9-94B3-2D59-FFC8C238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610A5-AE46-B466-15D8-8FBD9B30A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FF2CB-219E-1D28-9643-EE7D7D97A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E4EA6-4554-EA06-5F6A-3B3AFFCC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0B3CB-FCC7-E0EE-3F33-92FBB880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96CF6-A426-F5BC-99F8-9D45160E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866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4E64-8FCA-4A77-8905-177737EF499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11A8-257C-45A6-9AE9-F138AF540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85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4E64-8FCA-4A77-8905-177737EF499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11A8-257C-45A6-9AE9-F138AF540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388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4E64-8FCA-4A77-8905-177737EF499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11A8-257C-45A6-9AE9-F138AF540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712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4E64-8FCA-4A77-8905-177737EF499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11A8-257C-45A6-9AE9-F138AF540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365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4E64-8FCA-4A77-8905-177737EF499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11A8-257C-45A6-9AE9-F138AF540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711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4E64-8FCA-4A77-8905-177737EF499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11A8-257C-45A6-9AE9-F138AF540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633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4E64-8FCA-4A77-8905-177737EF499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11A8-257C-45A6-9AE9-F138AF540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167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4E64-8FCA-4A77-8905-177737EF499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11A8-257C-45A6-9AE9-F138AF540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393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4E64-8FCA-4A77-8905-177737EF499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11A8-257C-45A6-9AE9-F138AF540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072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66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BBB59-3F4F-8300-42D9-9EE28538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D7AEB-1106-34FC-C2A4-67A7A890D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EC6C-A0C7-67A7-545A-FEA506253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6D8C5-2345-AB6A-01D8-02E7AD801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22171-F35E-B553-2A2F-70929624D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A30DEC-2237-1F9D-20CA-A7044A04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5F1C4A-3DCF-6D2C-C686-85E9A516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BFCAD-6BCF-CC64-395C-0C1CCC56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9370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81A9C-712B-105E-2038-34FBA1CC8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88125-6051-2D8C-77D3-A01D99758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86F87-5D57-E552-49AC-2C7A5B746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BD0C-7F9B-4D2B-84A9-A068D0D6069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F1120-5F1A-B881-E557-2872DAC5F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0609D-1EDE-5093-D572-D76B4A3C7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7506-C034-43D7-B819-477163F7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810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82789-6FE2-0748-1D8E-33C3A996A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E6798-F4F5-B698-EDDE-735552843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C4BB1-C532-B6F4-1FA8-26B2B9DB0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BD0C-7F9B-4D2B-84A9-A068D0D6069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84CDB-FBDE-390C-A411-27B5B20FF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00FB6-57EC-3131-1199-8BBB3C535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7506-C034-43D7-B819-477163F7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550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3036D-DAB9-8416-31CB-D85C13BB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285F-D6B3-ECDB-2026-D34D689AD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CE9D2-A7F0-186D-94B4-C6E723CE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BD0C-7F9B-4D2B-84A9-A068D0D6069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C82DA-8C8F-C9F5-547D-D66096355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CCB26-222B-2463-0EDD-F9138F75C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7506-C034-43D7-B819-477163F7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070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3CD31-B619-6095-CBB4-FFE112DB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7E074-134B-9572-A96F-7334C637C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506FE-0596-2A51-3685-369DCF410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8D81D-A020-33AA-32E8-A3408A8DE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BD0C-7F9B-4D2B-84A9-A068D0D6069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AC406-54DB-F923-5E2B-115FAD0DD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9D5EE-41B2-FED6-F734-B734D94D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7506-C034-43D7-B819-477163F7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873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28C19-ACF3-91DA-3532-0729B6840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8DCC9-AFDA-C391-A618-89E6D6FC5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205D2-5079-BD01-5DED-57C74B18F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FAF418-8677-AC86-44AA-39837C3F9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AB8C8F-547D-E72E-877B-CC93387BE2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E10905-F1C6-D500-EADA-55BC5D551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BD0C-7F9B-4D2B-84A9-A068D0D6069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64BF7A-10D2-3AE0-4877-8F376B61A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097F-7620-3D6D-88D7-F92A95C3F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7506-C034-43D7-B819-477163F7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912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3269F-F705-A6CB-99BE-2E6EE874F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7A35FA-F0C3-2E84-80CB-391112FA3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BD0C-7F9B-4D2B-84A9-A068D0D6069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63BC4D-5EEF-5455-EBB2-7E8B25E53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EEA676-552A-CDBC-1C9B-4E3C65E8A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7506-C034-43D7-B819-477163F7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376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0F134A-CBCE-DB53-A287-E97AAD15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BD0C-7F9B-4D2B-84A9-A068D0D6069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8A7AEB-51D0-3341-C7F4-4C1FEBD9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99E2E-2E88-9885-A4E3-E65C5403A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7506-C034-43D7-B819-477163F7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629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ADE7-F977-4A52-6E72-D16C4EDCD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23148-8D8A-A73B-FD8A-67803969E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96829-58C7-A72D-396A-5480F3BE4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A3BCF-09BE-DB5E-08BF-6C3CD58A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BD0C-7F9B-4D2B-84A9-A068D0D6069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73754-55CE-7966-27DB-8ECAFCE8B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BF976-70E3-0AE1-0DE2-98F9A0D09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7506-C034-43D7-B819-477163F7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19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5C4DD-56CB-1EEE-7E77-8956BA9DA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9D44F9-6B37-DC6D-ABD5-9BEBBEBF61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534B5E-17BB-6315-8ED9-F4DF843B9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D40E3-D123-B7F6-00C1-8614D57C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BD0C-7F9B-4D2B-84A9-A068D0D6069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C4DD9-7908-47D5-B2AD-893673A84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9C396-3389-3724-8F14-F7335198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7506-C034-43D7-B819-477163F7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020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57D3B-003C-88E1-17E9-91BDA265D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4ABBFB-35EB-6926-240C-7F1D0AD6D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45A56-A8D7-C30C-32C4-622B4274E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BD0C-7F9B-4D2B-84A9-A068D0D6069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0280A-DEE3-C5A0-A2D2-0F2EFAAED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20F44-F503-9E3F-7D4A-38BFD6652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7506-C034-43D7-B819-477163F7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3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D28E-3DBA-64CB-DE38-E593AD66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05C80-F9AF-DEA5-D74F-2B004BC5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A96CA-B1E7-050C-2506-3E6F02A8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3D6AB-2AD9-B7AD-7B85-4224890D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027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C34D72-7849-9547-73D8-B9D2399CF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F7A4E-F887-86E7-4469-4902961FD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08BE7-DBD3-204A-0EE1-615AC448C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BD0C-7F9B-4D2B-84A9-A068D0D6069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860F0-4296-79D5-AD99-F679482A4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F3F85-9D49-D173-DA1D-D62ADBF23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7506-C034-43D7-B819-477163F7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29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65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1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직사각형 60">
            <a:extLst>
              <a:ext uri="{FF2B5EF4-FFF2-40B4-BE49-F238E27FC236}">
                <a16:creationId xmlns:a16="http://schemas.microsoft.com/office/drawing/2014/main" id="{DF6E0F5F-3E71-4855-BE35-FD18535AAC83}"/>
              </a:ext>
            </a:extLst>
          </p:cNvPr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FD53F190-DAF0-465A-B488-6E7F323BA4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42CFF820-CA0E-4B44-AA09-FBAAACB0B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/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E8DA2198-B403-48FF-91A5-B3579172A7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50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9B22BF5-D714-411E-8572-A79836E80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E04AAFAA-50DA-4D91-B1D6-15F5B351A203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55B5565E-E495-4823-923C-84C37E60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/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CA0B1F3B-1BE6-4CCA-A1CB-EC6011FCE3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FEE952B-4DDE-41B0-8851-E356C1142F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B70AB5C-5B29-44F0-9D53-76161AC1892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AF3555A3-D101-43A1-A2FE-79C5EEC0FF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FAEC07BB-7FFB-489B-8C1A-303631AEB6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E7863957-8EDE-460E-AEBD-C058CDE644B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DF6A91F5-B076-49DD-974A-D17E646E31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68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6212E781-E7CD-47B2-9C44-FAB276FDBB71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ACDFC9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5F061E45-2D40-447D-B775-784903F158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67" y="3679247"/>
            <a:ext cx="1770231" cy="3052123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D1A681D4-257F-4CB1-9F56-573EFA92F9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" b="12569"/>
          <a:stretch/>
        </p:blipFill>
        <p:spPr>
          <a:xfrm>
            <a:off x="9159776" y="4867913"/>
            <a:ext cx="3032224" cy="1990087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7057B8B5-EE35-4808-8D2F-C1A4922F76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488" y="5317592"/>
            <a:ext cx="1363453" cy="1239503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E3643D3A-318A-42E7-9D29-CB54A75EF3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726" y="466747"/>
            <a:ext cx="2115703" cy="1632724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FAA55A9A-88D6-4B50-B0E8-9B8E36DAB68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23" y="4015356"/>
            <a:ext cx="2325378" cy="2251132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15A0D484-2F57-48EC-AF6D-69B339D75BE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26" y="554410"/>
            <a:ext cx="1979175" cy="14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27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id="{24B0D4EE-E70A-40C8-91B1-AAEEF52A4A37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FCD5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AB8BC71D-4C81-41C2-AC07-B3B6D2403D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" y="4347354"/>
            <a:ext cx="2420933" cy="194887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F95628DC-F769-43A4-9DC1-6F9C3CE21F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423" y="4781060"/>
            <a:ext cx="1979175" cy="145326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2128A930-4577-491F-857C-3F9B259671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2" y="212811"/>
            <a:ext cx="1770231" cy="3052123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07BFA0F5-0229-42B0-AC0B-682BCC36A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"/>
          <a:stretch/>
        </p:blipFill>
        <p:spPr>
          <a:xfrm>
            <a:off x="9111562" y="0"/>
            <a:ext cx="3080438" cy="2228836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A6E3EFE0-007D-4D68-BDE7-AF438410844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36" y="5175249"/>
            <a:ext cx="1290793" cy="1145472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979C8A0A-572A-4B93-9237-D2F6E1C0E3D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926" y="89747"/>
            <a:ext cx="2025523" cy="3077387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6983CEAC-89E6-4F02-8A88-3D5692C5014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1" y="152362"/>
            <a:ext cx="2101735" cy="1997821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865C06CB-DCC4-4965-958E-EC2D9D1EAA0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77" y="3628251"/>
            <a:ext cx="2409850" cy="3077387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2E0DE3C9-4CAA-4447-9E04-4FC4A6FD9AB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12" y="272842"/>
            <a:ext cx="1444662" cy="14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43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8D99DBF7-0756-4E26-8D8D-00A52B533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24B0D4EE-E70A-40C8-91B1-AAEEF52A4A37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FCD5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AB8BC71D-4C81-41C2-AC07-B3B6D2403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" y="4347354"/>
            <a:ext cx="2420933" cy="194887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F95628DC-F769-43A4-9DC1-6F9C3CE21F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423" y="4781060"/>
            <a:ext cx="1979175" cy="145326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2128A930-4577-491F-857C-3F9B259671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2" y="212811"/>
            <a:ext cx="1770231" cy="3052123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07BFA0F5-0229-42B0-AC0B-682BCC36A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"/>
          <a:stretch/>
        </p:blipFill>
        <p:spPr>
          <a:xfrm>
            <a:off x="9111562" y="0"/>
            <a:ext cx="3080438" cy="2228836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A6E3EFE0-007D-4D68-BDE7-AF43841084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36" y="5175249"/>
            <a:ext cx="1290793" cy="1145472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979C8A0A-572A-4B93-9237-D2F6E1C0E3D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926" y="89747"/>
            <a:ext cx="2025523" cy="3077387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6983CEAC-89E6-4F02-8A88-3D5692C5014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1" y="152362"/>
            <a:ext cx="2101735" cy="1997821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865C06CB-DCC4-4965-958E-EC2D9D1EAA0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77" y="3628251"/>
            <a:ext cx="2409850" cy="3077387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2E0DE3C9-4CAA-4447-9E04-4FC4A6FD9AB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12" y="272842"/>
            <a:ext cx="1444662" cy="14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9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350874" y="393405"/>
            <a:ext cx="11504428" cy="6113721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HoneyCream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6433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160807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584E9-CB02-3C63-6DD7-2560FE1A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32B94A-D830-8690-6DBE-5687D300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AA3FF-C3B0-2E7A-354C-889C0458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199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C45569A2-2AA3-4734-A8A7-304A304B1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id="{17B54B5E-1597-4EF1-8CAC-51CF37DB407A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F223A6BA-033D-481C-A4E0-E61D7BC36B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27" y="124775"/>
            <a:ext cx="1054855" cy="1818716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95FE639A-4EEB-4CA8-B807-ABDB72E67E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9" y="5464592"/>
            <a:ext cx="1885745" cy="139340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49F2B976-2FEA-4B44-AC37-F3C7ABEC57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942" y="6120848"/>
            <a:ext cx="896666" cy="481790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B0DA49CC-D6CC-4ECC-9E0D-5909ABE397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5" y="71800"/>
            <a:ext cx="1067299" cy="9702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029852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AC2D2757-A0F7-42AB-863D-B4DA05A17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A2914B39-C500-4B1B-9CC0-9B108F7AD2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6045" flipH="1">
            <a:off x="10646353" y="5685884"/>
            <a:ext cx="1521772" cy="1225040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5215DF28-0FBC-4673-874E-DA4DC8DB3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/>
          <a:stretch/>
        </p:blipFill>
        <p:spPr>
          <a:xfrm>
            <a:off x="303882" y="0"/>
            <a:ext cx="1885745" cy="119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69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AC2D2757-A0F7-42AB-863D-B4DA05A17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A2914B39-C500-4B1B-9CC0-9B108F7AD2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6045" flipH="1">
            <a:off x="10646353" y="5685884"/>
            <a:ext cx="1521772" cy="1225040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5215DF28-0FBC-4673-874E-DA4DC8DB3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/>
          <a:stretch/>
        </p:blipFill>
        <p:spPr>
          <a:xfrm>
            <a:off x="303882" y="0"/>
            <a:ext cx="1885745" cy="1199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774110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A9265DEC-FDCA-4FEA-BD7A-59D5EB3964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FA3714DE-9F0E-4871-B5FE-68284FD5724E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4EFAC3EF-DB60-4BAE-B252-D270650FA4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947" y="154004"/>
            <a:ext cx="1633952" cy="1199778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6CB7D861-F04C-4013-A1FF-96248D58E5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893" y="5579917"/>
            <a:ext cx="1656154" cy="12780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057104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DBFC4C8-070A-4880-93FA-BC60766C2E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0401DDCB-28FA-4364-9559-D334586B75C1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7E67A5C2-C8DA-4930-845F-BB7556CD27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773" y="193255"/>
            <a:ext cx="1633952" cy="1199778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248D997B-07C4-480B-B72C-4B32EA4B42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372" y="4987430"/>
            <a:ext cx="1054855" cy="181871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6473258C-5973-4453-A21A-2F50B45E850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156" y="49090"/>
            <a:ext cx="1017113" cy="101711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CA1B1305-506F-422A-A4B6-0FFAC1AD5D6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3" y="5783001"/>
            <a:ext cx="1010422" cy="8966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191750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DA11936E-B00C-4615-BD43-994B718A6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AA2622A8-FDA6-428B-A35A-FDB414375B96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FF8F2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DE7A261B-3EC8-4707-9D1D-9347DA5F8C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91" y="5505762"/>
            <a:ext cx="1521772" cy="1225040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860B76D7-7E06-40CC-B8AE-3F28745F7C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5"/>
          <a:stretch/>
        </p:blipFill>
        <p:spPr>
          <a:xfrm>
            <a:off x="10306255" y="0"/>
            <a:ext cx="1885745" cy="1161612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D009FA01-673B-45EE-86C6-6C67B11A6F3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893" y="5559539"/>
            <a:ext cx="1130869" cy="11174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009596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F70921D5-BBD4-4EC8-BA48-90BB02B42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FBB406AD-BD3C-4E0A-A978-B12FBF1E00FD}"/>
              </a:ext>
            </a:extLst>
          </p:cNvPr>
          <p:cNvSpPr/>
          <p:nvPr userDrawn="1"/>
        </p:nvSpPr>
        <p:spPr>
          <a:xfrm>
            <a:off x="233915" y="329609"/>
            <a:ext cx="11674549" cy="6092455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FE3AE146-F53E-4619-9447-61DF67378F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240" y="658980"/>
            <a:ext cx="4924480" cy="554004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91D2B5A1-2538-4471-8A54-D2065EE27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52" y="164380"/>
            <a:ext cx="1633952" cy="1199778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4B7D7AD0-18DD-4406-9534-8B0C16F988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0"/>
          <a:stretch/>
        </p:blipFill>
        <p:spPr>
          <a:xfrm>
            <a:off x="0" y="5019437"/>
            <a:ext cx="1016748" cy="183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79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F70921D5-BBD4-4EC8-BA48-90BB02B42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FBB406AD-BD3C-4E0A-A978-B12FBF1E00F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FE3AE146-F53E-4619-9447-61DF67378F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240" y="658980"/>
            <a:ext cx="4924480" cy="554004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91D2B5A1-2538-4471-8A54-D2065EE27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52" y="164380"/>
            <a:ext cx="1633952" cy="119977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15ED27D9-9DF8-4CC0-A208-BD373A802B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291" y="5502316"/>
            <a:ext cx="1885745" cy="1393408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4B7D7AD0-18DD-4406-9534-8B0C16F988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0"/>
          <a:stretch/>
        </p:blipFill>
        <p:spPr>
          <a:xfrm>
            <a:off x="10859819" y="4449047"/>
            <a:ext cx="1332181" cy="24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36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082D2C9-1802-4D3F-94F4-DAFC977CD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05BED15F-85BC-4AB4-A409-B431AB0477E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5988ECE9-B643-4D62-8A94-23033C98AD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B23BCF4-B338-4F69-8018-BB1776D77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/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260D10C9-CF55-4181-8858-C6A927F392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33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082D2C9-1802-4D3F-94F4-DAFC977CD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05BED15F-85BC-4AB4-A409-B431AB0477E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5988ECE9-B643-4D62-8A94-23033C98AD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B23BCF4-B338-4F69-8018-BB1776D77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/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260D10C9-CF55-4181-8858-C6A927F392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211500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A839-4BBF-74D9-426A-78312D07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15823-8F8E-A3CD-8A65-C36EC248D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C597D-7FE0-689C-8CE6-E1A2CCB75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611BB-C252-17DE-6AEF-E7AC85BC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FBD9F-1325-F3D1-E5A9-B93A5772B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2EDEC-E5FC-68B9-00EE-5A0D5731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8364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4CFC4C7A-2F4C-4A10-B8AE-5A09AF0222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52195968-6919-4635-A2C7-F6EC08B28F12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84B6CBD0-F16E-4135-B1A1-455A2BCAB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53" b="1"/>
          <a:stretch/>
        </p:blipFill>
        <p:spPr>
          <a:xfrm rot="16200000">
            <a:off x="4357564" y="-77413"/>
            <a:ext cx="1054855" cy="1870578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0B7431A9-FAC4-4C79-A7F0-4D3427899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338" y="5550808"/>
            <a:ext cx="1885745" cy="1393408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0D3D998B-2521-4A69-9DE2-E8329E9A322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840" y="82032"/>
            <a:ext cx="1444160" cy="1844197"/>
          </a:xfrm>
          <a:prstGeom prst="rect">
            <a:avLst/>
          </a:prstGeom>
        </p:spPr>
      </p:pic>
      <p:sp>
        <p:nvSpPr>
          <p:cNvPr id="12" name="그림 개체 틀 4">
            <a:extLst>
              <a:ext uri="{FF2B5EF4-FFF2-40B4-BE49-F238E27FC236}">
                <a16:creationId xmlns:a16="http://schemas.microsoft.com/office/drawing/2014/main" id="{D4856C9C-E561-477D-9EFC-48AFDA3F06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85196" y="1601107"/>
            <a:ext cx="5867556" cy="365578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3737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FBAAED0-7D0F-43DC-B9A8-3E8138012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FDB8C226-FEDC-4FF8-97A3-0A7C3BA13EF5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FF8F2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7" name="그림 개체 틀 4">
            <a:extLst>
              <a:ext uri="{FF2B5EF4-FFF2-40B4-BE49-F238E27FC236}">
                <a16:creationId xmlns:a16="http://schemas.microsoft.com/office/drawing/2014/main" id="{A7DBD622-33F0-44A7-8AD9-6D672389D81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46200" y="1549400"/>
            <a:ext cx="3759200" cy="37592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75B1AE3C-AB71-4AE4-B490-0627EDFF5B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99" y="303459"/>
            <a:ext cx="1521772" cy="122504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14DF3E9-CAA8-43B3-97E2-673BEB50B3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960" y="202880"/>
            <a:ext cx="1633952" cy="1199778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8A3F58AB-AC0D-44EF-BFC7-CB9C19EBFD9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82" y="5429292"/>
            <a:ext cx="1885745" cy="1393408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2B03B70C-7E26-4E0B-80F6-9CC861A415C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82" y="5039392"/>
            <a:ext cx="1656154" cy="12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79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5FDC7BD1-2D3C-46F0-802A-ABD54ABD76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6836AAA7-8F97-4891-A2F9-8791969D1A59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0" name="그림 개체 틀 4">
            <a:extLst>
              <a:ext uri="{FF2B5EF4-FFF2-40B4-BE49-F238E27FC236}">
                <a16:creationId xmlns:a16="http://schemas.microsoft.com/office/drawing/2014/main" id="{A26BFA7B-B016-427F-8101-17BAC52A60B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32829" y="861827"/>
            <a:ext cx="3037114" cy="303711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id="{2665D21F-5D84-498A-907E-FB96A6D2B51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32829" y="4103896"/>
            <a:ext cx="3037114" cy="1892277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4">
            <a:extLst>
              <a:ext uri="{FF2B5EF4-FFF2-40B4-BE49-F238E27FC236}">
                <a16:creationId xmlns:a16="http://schemas.microsoft.com/office/drawing/2014/main" id="{B579275F-C0FC-45EA-8A51-E757DCA17B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75143" y="861827"/>
            <a:ext cx="3037114" cy="513434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7045BB03-DA0B-4227-8D39-36C76ECDE1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2" y="4829173"/>
            <a:ext cx="1054855" cy="1818716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891E9843-4A9E-4D6C-A723-535BA94408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9"/>
          <a:stretch/>
        </p:blipFill>
        <p:spPr>
          <a:xfrm>
            <a:off x="10162717" y="0"/>
            <a:ext cx="1885745" cy="1187484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74A82DC4-043F-4A6D-B64D-9882236FBE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26" y="261881"/>
            <a:ext cx="896666" cy="48179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EB7411B-A0CD-48C2-A90A-4D6D91319B3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06" y="5080578"/>
            <a:ext cx="1017113" cy="101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71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61CFB29-4BFF-418A-ABAB-94F4C3DEF5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187B6FC2-9B9F-46F9-9A73-C04751A96E94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A2358125-AFC4-40CE-9681-89D1586D55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8502" y="698501"/>
            <a:ext cx="10794996" cy="293550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F89B670C-51F6-4988-8103-CB21DFC45C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612" y="5546979"/>
            <a:ext cx="1521772" cy="122504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05441A7B-5FCB-48D2-92A0-883E56C728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396" y="5458274"/>
            <a:ext cx="1633952" cy="119977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BB310143-707E-462D-975E-43CC0F43842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69" y="5630574"/>
            <a:ext cx="1067299" cy="97027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8E915B3B-02F4-4441-8444-C7F9CC6AAC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76" y="5341055"/>
            <a:ext cx="1130869" cy="11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07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A36D0193-728F-4EF1-BEC1-57F6C1BDB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58036D0A-D753-4A2F-B962-2D8F812EE26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64DDB0C8-EA1A-4C49-881B-EE0AEF52CD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005" y="3805877"/>
            <a:ext cx="1770231" cy="305212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C5384F3-5C4B-452F-81DD-CAC53C6E7E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764" y="137739"/>
            <a:ext cx="3080438" cy="2276186"/>
          </a:xfrm>
          <a:prstGeom prst="rect">
            <a:avLst/>
          </a:prstGeom>
        </p:spPr>
      </p:pic>
      <p:sp>
        <p:nvSpPr>
          <p:cNvPr id="8" name="그림 개체 틀 11">
            <a:extLst>
              <a:ext uri="{FF2B5EF4-FFF2-40B4-BE49-F238E27FC236}">
                <a16:creationId xmlns:a16="http://schemas.microsoft.com/office/drawing/2014/main" id="{37F182C0-99E2-44EB-BC1E-89ACB9040C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5772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165C8B8-E98E-4183-8B2B-EADBB6ECE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B2F57D06-2FB5-4585-89C9-61BB97A78E1A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E80D4EA5-DB65-4B80-9529-A5DB511795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33" y="-107662"/>
            <a:ext cx="2420933" cy="194887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F2055BC-2F1F-4B5A-8464-5529F61692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43899" y="5169341"/>
            <a:ext cx="1979175" cy="1453268"/>
          </a:xfrm>
          <a:prstGeom prst="rect">
            <a:avLst/>
          </a:prstGeom>
        </p:spPr>
      </p:pic>
      <p:sp>
        <p:nvSpPr>
          <p:cNvPr id="9" name="그림 개체 틀 5">
            <a:extLst>
              <a:ext uri="{FF2B5EF4-FFF2-40B4-BE49-F238E27FC236}">
                <a16:creationId xmlns:a16="http://schemas.microsoft.com/office/drawing/2014/main" id="{0876B7A2-7A7C-4B06-A7A5-D9EC8D9FCD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23496FED-CADE-4004-BB75-0E04F401A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734" y="5026739"/>
            <a:ext cx="1645220" cy="15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1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28C46D4-0473-4800-A235-9560AB1184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517BE16-878E-4D94-BE9D-3023A1F9A923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54B99C7-E377-406D-B445-C80EC7F73B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525" y="100803"/>
            <a:ext cx="1979175" cy="145326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3722915-78EF-4F89-8F30-6565F1D219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2"/>
          <a:stretch/>
        </p:blipFill>
        <p:spPr>
          <a:xfrm>
            <a:off x="4637616" y="4751011"/>
            <a:ext cx="3080438" cy="2006186"/>
          </a:xfrm>
          <a:prstGeom prst="rect">
            <a:avLst/>
          </a:prstGeom>
        </p:spPr>
      </p:pic>
      <p:sp>
        <p:nvSpPr>
          <p:cNvPr id="8" name="그림 개체 틀 8">
            <a:extLst>
              <a:ext uri="{FF2B5EF4-FFF2-40B4-BE49-F238E27FC236}">
                <a16:creationId xmlns:a16="http://schemas.microsoft.com/office/drawing/2014/main" id="{6C2E42EE-D105-41B7-A0AE-01AD1ECE22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8E783B00-B114-4BEB-BF4D-40A2EDE961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20" y="4149964"/>
            <a:ext cx="1886410" cy="2408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358875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28C46D4-0473-4800-A235-9560AB1184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517BE16-878E-4D94-BE9D-3023A1F9A923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54B99C7-E377-406D-B445-C80EC7F73B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525" y="100803"/>
            <a:ext cx="1979175" cy="145326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3722915-78EF-4F89-8F30-6565F1D219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2"/>
          <a:stretch/>
        </p:blipFill>
        <p:spPr>
          <a:xfrm>
            <a:off x="4637616" y="4751011"/>
            <a:ext cx="3080438" cy="2006186"/>
          </a:xfrm>
          <a:prstGeom prst="rect">
            <a:avLst/>
          </a:prstGeom>
        </p:spPr>
      </p:pic>
      <p:sp>
        <p:nvSpPr>
          <p:cNvPr id="8" name="그림 개체 틀 8">
            <a:extLst>
              <a:ext uri="{FF2B5EF4-FFF2-40B4-BE49-F238E27FC236}">
                <a16:creationId xmlns:a16="http://schemas.microsoft.com/office/drawing/2014/main" id="{6C2E42EE-D105-41B7-A0AE-01AD1ECE22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8E783B00-B114-4BEB-BF4D-40A2EDE961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20" y="4149964"/>
            <a:ext cx="1886410" cy="24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44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7349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164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66B0-E43C-3262-112A-592E82F4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22A58-9F7A-B9B6-99E3-5BD5694EA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C354F-2EB5-7133-EA7E-D71CEC141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CE4FA-8E23-24DB-CFEC-CCF120C9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8B9A-DE34-A599-EC2E-52BB1364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23F15-374C-2D35-5DBA-789CA516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5883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744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8563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F4DB7-3C3C-4E22-99AD-A344ADE1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1CC4B-6F1F-4160-8E29-DE6C8C54B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C6952-B6A6-4ED8-A47C-504AA12B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BB107-5B50-43FC-89F2-872F4BC46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59150-56B8-4B31-86B3-F6E6A0281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873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04C7D8-E59D-4AD0-88BD-0DE279798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BD456E4-C5A1-4446-9F28-B2ABA47CE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71E84B-DCC5-479C-B7CD-4269B31A20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3C6C5-9E25-4AA0-932E-9A15EDE19516}" type="datetimeFigureOut">
              <a:rPr lang="zh-CN" altLang="en-US" smtClean="0"/>
              <a:pPr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05E5B4-A90B-4162-A9DA-278E7A0B6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26FB36-540A-4D93-A579-DD1FA844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8EAD6-95AE-4900-910D-3A821990CDF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24107"/>
            <a:ext cx="12322098" cy="750477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6494"/>
            <a:ext cx="945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utura Extra" panose="02040603050506020204" pitchFamily="18" charset="0"/>
              </a:rPr>
              <a:t>KTUTS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1246741" y="16494"/>
            <a:ext cx="945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utura Extra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37719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="">
      <p:transition spd="slow" advClick="0" advTm="1000">
        <p:dissolv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91D6DB-B48C-41AF-9EA0-1E598B0E7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94FB70-B608-4CB1-8659-153E0B618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018095-DEAB-4C3D-B38C-F6B28E1149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3C6C5-9E25-4AA0-932E-9A15EDE19516}" type="datetimeFigureOut">
              <a:rPr lang="zh-CN" altLang="en-US" smtClean="0"/>
              <a:pPr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ACB7B2-1E20-4060-9AC8-8B101B20A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CD810E-108E-422C-AA43-06CD870C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8EAD6-95AE-4900-910D-3A821990C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88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="">
      <p:transition spd="slow" advClick="0" advTm="1000">
        <p:dissolv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BFA3B1-C7C0-4201-9923-2B3BE125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0D525B-B321-46DA-99DB-0FAF2DA77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7FDFAD-CE43-4E00-881C-2F19B73C1B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3C6C5-9E25-4AA0-932E-9A15EDE19516}" type="datetimeFigureOut">
              <a:rPr lang="zh-CN" altLang="en-US" smtClean="0"/>
              <a:pPr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0C5CE9-8CC3-47B8-A47D-4B23E5BD5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3E3D81-B975-4CC7-9C94-A2D13412F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8EAD6-95AE-4900-910D-3A821990C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96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="">
      <p:transition spd="slow" advClick="0" advTm="1000">
        <p:dissolv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2C19AB-6FE5-47F2-AFCD-400E3AE95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B96CBC-67AC-412A-9927-B93ACE2CD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CDF03FA-96FC-4C12-A32F-F049A478F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F2DFD9-9410-4027-81B2-E2216FDC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3C6C5-9E25-4AA0-932E-9A15EDE19516}" type="datetimeFigureOut">
              <a:rPr lang="zh-CN" altLang="en-US" smtClean="0"/>
              <a:pPr/>
              <a:t>2024/4/9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9E7092-2070-4160-82FE-9F7E0CB1B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C2229D-E284-47AB-B592-E64ACE3C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8EAD6-95AE-4900-910D-3A821990C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64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="">
      <p:transition spd="slow" advClick="0" advTm="1000">
        <p:dissolv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70141E-E57A-46FF-802C-CFCF0DDC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EE1394-C1A7-4E18-8DA4-2671B40D8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5D73A5B-E846-4193-BA8D-71AFE189B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EAD0191-4329-4F0C-8199-00B61A6B0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04C19F1-8A7F-4511-853D-2C68396D39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9B38879-CDDE-460C-92B1-1701ACCE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3C6C5-9E25-4AA0-932E-9A15EDE19516}" type="datetimeFigureOut">
              <a:rPr lang="zh-CN" altLang="en-US" smtClean="0"/>
              <a:pPr/>
              <a:t>2024/4/9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0BB2402-4D0A-4A09-9500-2D11ECD3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3B04A97-AB7D-4767-88BD-4F9F1A592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8EAD6-95AE-4900-910D-3A821990C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75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="">
      <p:transition spd="slow" advClick="0" advTm="1000">
        <p:dissolv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1F65EC-5BB7-4E69-A94E-D8D359A44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CA2DF3A-1366-4A70-8E6B-E621A10955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3C6C5-9E25-4AA0-932E-9A15EDE19516}" type="datetimeFigureOut">
              <a:rPr lang="zh-CN" altLang="en-US" smtClean="0"/>
              <a:pPr/>
              <a:t>2024/4/9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8C1C0E-E9D9-40F1-AE5C-6DCF2051B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5D2EB2-8368-465C-AF19-79DE3A33A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8EAD6-95AE-4900-910D-3A821990C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58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="">
      <p:transition spd="slow" advClick="0" advTm="1000">
        <p:dissolv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1F7A4D2-5EEF-4C6F-A220-8446E7CF80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3C6C5-9E25-4AA0-932E-9A15EDE19516}" type="datetimeFigureOut">
              <a:rPr lang="zh-CN" altLang="en-US" smtClean="0"/>
              <a:pPr/>
              <a:t>2024/4/9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A5FE026-004D-4AB0-BEAE-9CE433F2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0D8451-726C-49FD-9BDD-35C824A6A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8EAD6-95AE-4900-910D-3A821990C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01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="">
      <p:transition spd="slow" advClick="0" advTm="1000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6.xml"/><Relationship Id="rId16" Type="http://schemas.openxmlformats.org/officeDocument/2006/relationships/tags" Target="../tags/tag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8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26" Type="http://schemas.openxmlformats.org/officeDocument/2006/relationships/slideLayout" Target="../slideLayouts/slideLayout88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slideLayout" Target="../slideLayouts/slideLayout87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29" Type="http://schemas.openxmlformats.org/officeDocument/2006/relationships/slideLayout" Target="../slideLayouts/slideLayout91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85.xml"/><Relationship Id="rId28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31" Type="http://schemas.openxmlformats.org/officeDocument/2006/relationships/theme" Target="../theme/theme6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Relationship Id="rId27" Type="http://schemas.openxmlformats.org/officeDocument/2006/relationships/slideLayout" Target="../slideLayouts/slideLayout89.xml"/><Relationship Id="rId30" Type="http://schemas.openxmlformats.org/officeDocument/2006/relationships/slideLayout" Target="../slideLayouts/slideLayout9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3EF74-3806-AE1A-83C8-FAB404EC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7B7FD-9868-2817-749C-AB05AE82D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D38B6-975F-9973-81AC-06C4DD25A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10219-9839-36FE-B102-49762DD66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92DB6-EC58-E3BB-69A9-6975DE71E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83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1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思源黑体 CN Medium" pitchFamily="34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55F3D8-BD0A-4C23-A818-EA0E1FB622A8}"/>
              </a:ext>
            </a:extLst>
          </p:cNvPr>
          <p:cNvSpPr txBox="1"/>
          <p:nvPr userDrawn="1"/>
        </p:nvSpPr>
        <p:spPr>
          <a:xfrm>
            <a:off x="11108049" y="114300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Ong Do Gia" panose="02040603050506020204" pitchFamily="18" charset="0"/>
              </a:rPr>
              <a:t>MĂNG NON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82F684-C933-444B-8440-6081226CC2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62"/>
          <a:stretch/>
        </p:blipFill>
        <p:spPr>
          <a:xfrm>
            <a:off x="-3578544" y="-236258"/>
            <a:ext cx="2468202" cy="25283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BBA82F-504D-49B6-961B-4F2EC60DEA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62"/>
          <a:stretch/>
        </p:blipFill>
        <p:spPr>
          <a:xfrm>
            <a:off x="-7350444" y="9374946"/>
            <a:ext cx="1031287" cy="105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4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D4E64-8FCA-4A77-8905-177737EF499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511A8-257C-45A6-9AE9-F138AF540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3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AB7CD1-CE9B-7F4D-5084-12C1474BB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89F66-3F35-E2F8-AFE7-792E24EB2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FEB85-857B-B7F4-0C1B-3AA78EB75C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DBD0C-7F9B-4D2B-84A9-A068D0D6069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609A9-4761-DD10-5033-910517AE1F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C305E-9B13-7EDD-62AF-8EEFFEE58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87506-C034-43D7-B819-477163F7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9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3" r:id="rId12"/>
    <p:sldLayoutId id="214748384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50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2" r:id="rId2"/>
    <p:sldLayoutId id="2147483865" r:id="rId3"/>
    <p:sldLayoutId id="2147483866" r:id="rId4"/>
    <p:sldLayoutId id="2147483867" r:id="rId5"/>
    <p:sldLayoutId id="2147483868" r:id="rId6"/>
    <p:sldLayoutId id="2147483872" r:id="rId7"/>
    <p:sldLayoutId id="2147483873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4" r:id="rId17"/>
    <p:sldLayoutId id="2147483885" r:id="rId18"/>
    <p:sldLayoutId id="2147483886" r:id="rId19"/>
    <p:sldLayoutId id="2147483887" r:id="rId20"/>
    <p:sldLayoutId id="2147483888" r:id="rId21"/>
    <p:sldLayoutId id="2147483889" r:id="rId22"/>
    <p:sldLayoutId id="2147483890" r:id="rId23"/>
    <p:sldLayoutId id="2147483891" r:id="rId24"/>
    <p:sldLayoutId id="2147483892" r:id="rId25"/>
    <p:sldLayoutId id="2147483893" r:id="rId26"/>
    <p:sldLayoutId id="2147483894" r:id="rId27"/>
    <p:sldLayoutId id="2147483907" r:id="rId28"/>
    <p:sldLayoutId id="2147483908" r:id="rId29"/>
    <p:sldLayoutId id="2147483921" r:id="rId3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6494"/>
            <a:ext cx="945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utura Extra" panose="02040603050506020204" pitchFamily="18" charset="0"/>
              </a:rPr>
              <a:t>KTUTS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1246741" y="16494"/>
            <a:ext cx="945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utura Extra" panose="02040603050506020204" pitchFamily="18" charset="0"/>
              </a:rPr>
              <a:t>KTUTS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DDF6CFE3-8F1B-4778-AB85-73BE8D03A23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9141587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5A91CB3F-74B5-4A3D-98F2-6531CC566FC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511814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D769950B-2FF4-4B56-9481-C63DBBBB06B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3EC55EB1-DA5C-45E5-8856-7DECD43E2D6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817B4E6-CA88-4027-9AC2-DE8F569BD8C1}"/>
              </a:ext>
            </a:extLst>
          </p:cNvPr>
          <p:cNvSpPr txBox="1"/>
          <p:nvPr userDrawn="1"/>
        </p:nvSpPr>
        <p:spPr>
          <a:xfrm>
            <a:off x="2394198" y="9308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24444FB-E3CB-4A77-BCEC-E4179292C2A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06301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2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="">
      <p:transition spd="slow" advClick="0" advTm="1000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2号-阿开漫画体" panose="00000500000000000000" pitchFamily="2" charset="-122"/>
          <a:ea typeface="字魂52号-阿开漫画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2号-阿开漫画体" panose="00000500000000000000" pitchFamily="2" charset="-122"/>
          <a:ea typeface="字魂52号-阿开漫画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2号-阿开漫画体" panose="00000500000000000000" pitchFamily="2" charset="-122"/>
          <a:ea typeface="字魂52号-阿开漫画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2号-阿开漫画体" panose="00000500000000000000" pitchFamily="2" charset="-122"/>
          <a:ea typeface="字魂52号-阿开漫画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2号-阿开漫画体" panose="00000500000000000000" pitchFamily="2" charset="-122"/>
          <a:ea typeface="字魂52号-阿开漫画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2号-阿开漫画体" panose="00000500000000000000" pitchFamily="2" charset="-122"/>
          <a:ea typeface="字魂52号-阿开漫画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7" Type="http://schemas.openxmlformats.org/officeDocument/2006/relationships/image" Target="../media/image51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500.png"/><Relationship Id="rId5" Type="http://schemas.openxmlformats.org/officeDocument/2006/relationships/image" Target="../media/image490.png"/><Relationship Id="rId4" Type="http://schemas.openxmlformats.org/officeDocument/2006/relationships/image" Target="../media/image48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30.png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99.xml"/><Relationship Id="rId16" Type="http://schemas.openxmlformats.org/officeDocument/2006/relationships/image" Target="../media/image3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png"/><Relationship Id="rId11" Type="http://schemas.openxmlformats.org/officeDocument/2006/relationships/oleObject" Target="../embeddings/oleObject2.bin"/><Relationship Id="rId5" Type="http://schemas.openxmlformats.org/officeDocument/2006/relationships/audio" Target="../media/audio2.wav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34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1.bin"/><Relationship Id="rId14" Type="http://schemas.openxmlformats.org/officeDocument/2006/relationships/image" Target="../media/image3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9.png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99.xml"/><Relationship Id="rId16" Type="http://schemas.openxmlformats.org/officeDocument/2006/relationships/image" Target="../media/image43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png"/><Relationship Id="rId11" Type="http://schemas.openxmlformats.org/officeDocument/2006/relationships/oleObject" Target="../embeddings/oleObject6.bin"/><Relationship Id="rId5" Type="http://schemas.openxmlformats.org/officeDocument/2006/relationships/audio" Target="../media/audio2.wav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40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5.bin"/><Relationship Id="rId14" Type="http://schemas.openxmlformats.org/officeDocument/2006/relationships/image" Target="../media/image4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9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4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47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98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</a:t>
            </a:r>
            <a:r>
              <a:rPr kumimoji="0" lang="en-US" altLang="zh-CN" sz="6000" b="0" i="0" u="none" strike="noStrike" kern="8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TẬP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17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85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6371AE10-9FC6-7A5B-34BA-7973AB57ACBA}"/>
              </a:ext>
            </a:extLst>
          </p:cNvPr>
          <p:cNvSpPr/>
          <p:nvPr/>
        </p:nvSpPr>
        <p:spPr>
          <a:xfrm>
            <a:off x="1184987" y="783774"/>
            <a:ext cx="4329405" cy="5598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 Rút gọn các phân số sau: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21380CC2-93FA-2AC0-781C-FF4A9BFAD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617" y="1617305"/>
            <a:ext cx="9461240" cy="2208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Hình ảnh 4" descr="Ảnh có chứa văn bản, Phông chữ, số, ảnh chụp màn hình&#10;&#10;Mô tả được tạo tự động">
            <a:extLst>
              <a:ext uri="{FF2B5EF4-FFF2-40B4-BE49-F238E27FC236}">
                <a16:creationId xmlns:a16="http://schemas.microsoft.com/office/drawing/2014/main" id="{B495B9D0-D887-D8BB-26D9-754AD20EA4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61"/>
          <a:stretch/>
        </p:blipFill>
        <p:spPr>
          <a:xfrm>
            <a:off x="1315617" y="4089915"/>
            <a:ext cx="2880437" cy="1517783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7A7CA666-B2E9-2590-BFD1-CFC20F9CDD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145" b="34946"/>
          <a:stretch/>
        </p:blipFill>
        <p:spPr>
          <a:xfrm>
            <a:off x="5169159" y="4089914"/>
            <a:ext cx="2603240" cy="1517783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E7B81A64-D083-BB36-BB2C-D83114986E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054"/>
          <a:stretch/>
        </p:blipFill>
        <p:spPr>
          <a:xfrm>
            <a:off x="8219880" y="4089916"/>
            <a:ext cx="2603240" cy="15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0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ảnh chụp màn hình&#10;&#10;Mô tả được tạo tự động">
            <a:extLst>
              <a:ext uri="{FF2B5EF4-FFF2-40B4-BE49-F238E27FC236}">
                <a16:creationId xmlns:a16="http://schemas.microsoft.com/office/drawing/2014/main" id="{F94DE890-98CD-1D94-1603-1DB431889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36" y="700961"/>
            <a:ext cx="10164693" cy="2937978"/>
          </a:xfrm>
          <a:prstGeom prst="rect">
            <a:avLst/>
          </a:prstGeom>
        </p:spPr>
      </p:pic>
      <p:pic>
        <p:nvPicPr>
          <p:cNvPr id="5" name="Hình ảnh 4" descr="Ảnh có chứa văn bản, Phông chữ, ảnh chụp màn hình, số&#10;&#10;Mô tả được tạo tự động">
            <a:extLst>
              <a:ext uri="{FF2B5EF4-FFF2-40B4-BE49-F238E27FC236}">
                <a16:creationId xmlns:a16="http://schemas.microsoft.com/office/drawing/2014/main" id="{1B1DCA57-C0B4-0D7F-7FD1-5EBAA0EF09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89"/>
          <a:stretch/>
        </p:blipFill>
        <p:spPr>
          <a:xfrm>
            <a:off x="1088572" y="3833112"/>
            <a:ext cx="3017839" cy="1466676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DE2E283F-D7BC-BF5D-307F-B4716B43D2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896" b="37051"/>
          <a:stretch/>
        </p:blipFill>
        <p:spPr>
          <a:xfrm>
            <a:off x="4842588" y="3833113"/>
            <a:ext cx="2743200" cy="1466676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862CEBCC-F297-BDA7-9AF0-F79AEB0699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1414"/>
          <a:stretch/>
        </p:blipFill>
        <p:spPr>
          <a:xfrm>
            <a:off x="8360229" y="3835901"/>
            <a:ext cx="2743199" cy="138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2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79991" y="0"/>
            <a:ext cx="6566535" cy="6858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87825" y="-499075"/>
            <a:ext cx="6566535" cy="6858000"/>
          </a:xfrm>
          <a:prstGeom prst="rect">
            <a:avLst/>
          </a:prstGeom>
        </p:spPr>
      </p:pic>
      <p:pic>
        <p:nvPicPr>
          <p:cNvPr id="7" name="图片 2">
            <a:extLst>
              <a:ext uri="{FF2B5EF4-FFF2-40B4-BE49-F238E27FC236}">
                <a16:creationId xmlns:a16="http://schemas.microsoft.com/office/drawing/2014/main" id="{D774BFEC-B61B-4550-A43F-4CBE924888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06" y="3325093"/>
            <a:ext cx="3660594" cy="3660594"/>
          </a:xfrm>
          <a:prstGeom prst="rect">
            <a:avLst/>
          </a:prstGeom>
        </p:spPr>
      </p:pic>
      <p:sp>
        <p:nvSpPr>
          <p:cNvPr id="10" name="文本框 20"/>
          <p:cNvSpPr txBox="1"/>
          <p:nvPr/>
        </p:nvSpPr>
        <p:spPr>
          <a:xfrm>
            <a:off x="581110" y="1567621"/>
            <a:ext cx="11214394" cy="22159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Showcard" panose="02040603050506020204" pitchFamily="18" charset="0"/>
                <a:ea typeface="字魂156号-萌趣苏打饼" panose="00000500000000000000" pitchFamily="2" charset="-122"/>
                <a:cs typeface="字体视界-蓝瘦想哭体" panose="02010601030101010101" charset="-122"/>
                <a:sym typeface="思源黑体 CN" panose="020B0500000000000000" pitchFamily="34" charset="-122"/>
              </a:rPr>
              <a:t>VẬN</a:t>
            </a:r>
            <a:r>
              <a:rPr kumimoji="0" lang="en-US" altLang="zh-CN" sz="13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Showcard" panose="02040603050506020204" pitchFamily="18" charset="0"/>
                <a:ea typeface="字魂156号-萌趣苏打饼" panose="00000500000000000000" pitchFamily="2" charset="-122"/>
                <a:cs typeface="字体视界-蓝瘦想哭体" panose="02010601030101010101" charset="-122"/>
                <a:sym typeface="思源黑体 CN" panose="020B0500000000000000" pitchFamily="34" charset="-122"/>
              </a:rPr>
              <a:t> </a:t>
            </a:r>
            <a:r>
              <a:rPr kumimoji="0" lang="en-US" altLang="zh-CN" sz="138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UTM Showcard" panose="02040603050506020204" pitchFamily="18" charset="0"/>
                <a:ea typeface="字魂156号-萌趣苏打饼" panose="00000500000000000000" pitchFamily="2" charset="-122"/>
                <a:cs typeface="字体视界-蓝瘦想哭体" panose="02010601030101010101" charset="-122"/>
                <a:sym typeface="思源黑体 CN" panose="020B0500000000000000" pitchFamily="34" charset="-122"/>
              </a:rPr>
              <a:t>DỤNG</a:t>
            </a:r>
          </a:p>
        </p:txBody>
      </p:sp>
    </p:spTree>
    <p:extLst>
      <p:ext uri="{BB962C8B-B14F-4D97-AF65-F5344CB8AC3E}">
        <p14:creationId xmlns:p14="http://schemas.microsoft.com/office/powerpoint/2010/main" val="3343199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ặt người, người, ảnh chụp màn hình&#10;&#10;Mô tả được tạo tự động">
            <a:extLst>
              <a:ext uri="{FF2B5EF4-FFF2-40B4-BE49-F238E27FC236}">
                <a16:creationId xmlns:a16="http://schemas.microsoft.com/office/drawing/2014/main" id="{E674E857-B06D-CA0B-75E9-DDC1F0B6F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6" y="416615"/>
            <a:ext cx="9825134" cy="35055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2B5779A-0331-B7F4-22F5-041C9485F5FF}"/>
                  </a:ext>
                </a:extLst>
              </p:cNvPr>
              <p:cNvSpPr txBox="1"/>
              <p:nvPr/>
            </p:nvSpPr>
            <p:spPr>
              <a:xfrm>
                <a:off x="3589953" y="1164103"/>
                <a:ext cx="450202" cy="609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1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vi-VN" sz="1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2B5779A-0331-B7F4-22F5-041C9485F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953" y="1164103"/>
                <a:ext cx="450202" cy="6099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169178D-3B01-3E62-BF99-A5255DBA8A98}"/>
                  </a:ext>
                </a:extLst>
              </p:cNvPr>
              <p:cNvSpPr txBox="1"/>
              <p:nvPr/>
            </p:nvSpPr>
            <p:spPr>
              <a:xfrm>
                <a:off x="6748365" y="1164102"/>
                <a:ext cx="450202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1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vi-VN" sz="1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169178D-3B01-3E62-BF99-A5255DBA8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365" y="1164102"/>
                <a:ext cx="450202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50D1250-4F07-6021-BEB1-B69828DC58D3}"/>
                  </a:ext>
                </a:extLst>
              </p:cNvPr>
              <p:cNvSpPr txBox="1"/>
              <p:nvPr/>
            </p:nvSpPr>
            <p:spPr>
              <a:xfrm>
                <a:off x="9806472" y="1164101"/>
                <a:ext cx="450202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1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1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50D1250-4F07-6021-BEB1-B69828DC5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6472" y="1164101"/>
                <a:ext cx="450202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id="{FED47D99-9AD4-BAB1-F003-E62C6B142275}"/>
                  </a:ext>
                </a:extLst>
              </p:cNvPr>
              <p:cNvSpPr/>
              <p:nvPr/>
            </p:nvSpPr>
            <p:spPr>
              <a:xfrm>
                <a:off x="1091682" y="3993501"/>
                <a:ext cx="9535885" cy="1231641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vi-VN" sz="2800">
                    <a:solidFill>
                      <a:srgbClr val="FF0000"/>
                    </a:solidFill>
                    <a:latin typeface="+mj-lt"/>
                  </a:rPr>
                  <a:t>Ta có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2800">
                    <a:solidFill>
                      <a:srgbClr val="FF0000"/>
                    </a:solidFill>
                    <a:latin typeface="+mj-lt"/>
                  </a:rPr>
                  <a:t>   </a:t>
                </a:r>
                <a:r>
                  <a:rPr lang="en-US" sz="2800">
                    <a:solidFill>
                      <a:srgbClr val="FF0000"/>
                    </a:solidFill>
                    <a:latin typeface="+mj-lt"/>
                  </a:rPr>
                  <a:t>= </a:t>
                </a:r>
                <a:r>
                  <a:rPr lang="vi-VN" sz="2800">
                    <a:solidFill>
                      <a:srgbClr val="FF00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800">
                    <a:solidFill>
                      <a:srgbClr val="FF0000"/>
                    </a:solidFill>
                    <a:latin typeface="+mj-lt"/>
                  </a:rPr>
                  <a:t>  </a:t>
                </a:r>
                <a:r>
                  <a:rPr lang="en-US" sz="2800">
                    <a:solidFill>
                      <a:srgbClr val="FF0000"/>
                    </a:solidFill>
                    <a:latin typeface="+mj-lt"/>
                  </a:rPr>
                  <a:t>= </a:t>
                </a:r>
                <a:r>
                  <a:rPr lang="vi-VN" sz="2800">
                    <a:solidFill>
                      <a:srgbClr val="FF00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>
                    <a:solidFill>
                      <a:srgbClr val="FF0000"/>
                    </a:solidFill>
                    <a:latin typeface="+mj-lt"/>
                  </a:rPr>
                  <a:t>  </a:t>
                </a:r>
              </a:p>
              <a:p>
                <a:pPr algn="ctr"/>
                <a:r>
                  <a:rPr lang="vi-VN" sz="2800">
                    <a:solidFill>
                      <a:srgbClr val="FF0000"/>
                    </a:solidFill>
                    <a:latin typeface="+mj-lt"/>
                  </a:rPr>
                  <a:t>Vậy phân số chỉ mỗi phần bánh mỗi bạn lấy bằng nhau</a:t>
                </a:r>
                <a:endParaRPr lang="vi-VN" sz="28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id="{FED47D99-9AD4-BAB1-F003-E62C6B1422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682" y="3993501"/>
                <a:ext cx="9535885" cy="1231641"/>
              </a:xfrm>
              <a:prstGeom prst="rect">
                <a:avLst/>
              </a:prstGeom>
              <a:blipFill>
                <a:blip r:embed="rId6"/>
                <a:stretch>
                  <a:fillRect b="-9314"/>
                </a:stretch>
              </a:blipFill>
              <a:ln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id="{7D0BCEC5-BB4C-3624-ADBC-776446F43648}"/>
                  </a:ext>
                </a:extLst>
              </p:cNvPr>
              <p:cNvSpPr/>
              <p:nvPr/>
            </p:nvSpPr>
            <p:spPr>
              <a:xfrm>
                <a:off x="1047360" y="5430416"/>
                <a:ext cx="9535885" cy="774441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vi-VN" sz="2800">
                    <a:solidFill>
                      <a:srgbClr val="FF0000"/>
                    </a:solidFill>
                    <a:latin typeface="+mj-lt"/>
                  </a:rPr>
                  <a:t>Phân số tối giản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8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id="{7D0BCEC5-BB4C-3624-ADBC-776446F436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60" y="5430416"/>
                <a:ext cx="9535885" cy="774441"/>
              </a:xfrm>
              <a:prstGeom prst="rect">
                <a:avLst/>
              </a:prstGeom>
              <a:blipFill>
                <a:blip r:embed="rId7"/>
                <a:stretch>
                  <a:fillRect b="-5426"/>
                </a:stretch>
              </a:blipFill>
              <a:ln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44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611029" y="3429000"/>
            <a:ext cx="5747955" cy="1348444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CỦNG CỐ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916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42900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272D25-7EF7-8E4A-159C-87858366F6CF}"/>
              </a:ext>
            </a:extLst>
          </p:cNvPr>
          <p:cNvSpPr txBox="1"/>
          <p:nvPr/>
        </p:nvSpPr>
        <p:spPr>
          <a:xfrm>
            <a:off x="893055" y="829820"/>
            <a:ext cx="3782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Đố bạn</a:t>
            </a:r>
            <a:endParaRPr kumimoji="0" lang="en-US" sz="8000" b="1" i="0" u="none" strike="noStrike" kern="1200" cap="none" spc="0" normalizeH="0" baseline="0" noProof="0" dirty="0">
              <a:ln w="28575">
                <a:noFill/>
              </a:ln>
              <a:solidFill>
                <a:srgbClr val="FF0066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" y="2434398"/>
            <a:ext cx="3574265" cy="378229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DB5CDB2-237C-640A-EECD-29BBCBD4287A}"/>
              </a:ext>
            </a:extLst>
          </p:cNvPr>
          <p:cNvGrpSpPr/>
          <p:nvPr/>
        </p:nvGrpSpPr>
        <p:grpSpPr>
          <a:xfrm>
            <a:off x="4580339" y="980634"/>
            <a:ext cx="6478430" cy="4138674"/>
            <a:chOff x="4922996" y="2256206"/>
            <a:chExt cx="6190926" cy="4138674"/>
          </a:xfrm>
        </p:grpSpPr>
        <p:pic>
          <p:nvPicPr>
            <p:cNvPr id="9" name="Picture 8" descr="A blackboard with a wooden frame&#10;&#10;Description automatically generated with low confidence">
              <a:extLst>
                <a:ext uri="{FF2B5EF4-FFF2-40B4-BE49-F238E27FC236}">
                  <a16:creationId xmlns:a16="http://schemas.microsoft.com/office/drawing/2014/main" id="{7F784E85-2B11-B1BC-CB2F-86DEB440E9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43" b="15000"/>
            <a:stretch/>
          </p:blipFill>
          <p:spPr>
            <a:xfrm>
              <a:off x="4922996" y="2256206"/>
              <a:ext cx="6190926" cy="413867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6508B5-6CDC-B946-4D3A-21CBDC498285}"/>
                </a:ext>
              </a:extLst>
            </p:cNvPr>
            <p:cNvSpPr txBox="1"/>
            <p:nvPr/>
          </p:nvSpPr>
          <p:spPr>
            <a:xfrm>
              <a:off x="5454848" y="2958117"/>
              <a:ext cx="5127222" cy="510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81025">
                <a:lnSpc>
                  <a:spcPct val="125000"/>
                </a:lnSpc>
                <a:spcBef>
                  <a:spcPts val="840"/>
                </a:spcBef>
              </a:pPr>
              <a:r>
                <a:rPr lang="en-US" sz="2400" spc="-5">
                  <a:solidFill>
                    <a:srgbClr val="FFC000"/>
                  </a:solidFill>
                  <a:latin typeface="Times New Roman" panose="02020603050405020304" pitchFamily="18" charset="0"/>
                  <a:ea typeface="Myriad Pro"/>
                  <a:cs typeface="Times New Roman" panose="02020603050405020304" pitchFamily="18" charset="0"/>
                </a:rPr>
                <a:t>N</a:t>
              </a:r>
              <a:r>
                <a:rPr lang="en-US" sz="2400" spc="-5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Myriad Pro"/>
                  <a:cs typeface="Times New Roman" panose="02020603050405020304" pitchFamily="18" charset="0"/>
                </a:rPr>
                <a:t>êu</a:t>
              </a:r>
              <a:r>
                <a:rPr lang="en-US" sz="2400" spc="65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Myriad Pro"/>
                  <a:cs typeface="Times New Roman" panose="02020603050405020304" pitchFamily="18" charset="0"/>
                </a:rPr>
                <a:t> </a:t>
              </a:r>
              <a:r>
                <a:rPr lang="en-US" sz="2400" spc="-5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Myriad Pro"/>
                  <a:cs typeface="Times New Roman" panose="02020603050405020304" pitchFamily="18" charset="0"/>
                </a:rPr>
                <a:t>lại cách rút gọn phân số</a:t>
              </a:r>
              <a:endParaRPr lang="vi-VN" sz="240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9">
            <a:extLst>
              <a:ext uri="{FF2B5EF4-FFF2-40B4-BE49-F238E27FC236}">
                <a16:creationId xmlns:a16="http://schemas.microsoft.com/office/drawing/2014/main" id="{78EA5802-1927-6BF6-0253-EC2B2443BC2C}"/>
              </a:ext>
            </a:extLst>
          </p:cNvPr>
          <p:cNvSpPr txBox="1"/>
          <p:nvPr/>
        </p:nvSpPr>
        <p:spPr>
          <a:xfrm>
            <a:off x="5099078" y="2153259"/>
            <a:ext cx="5365328" cy="51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1025">
              <a:lnSpc>
                <a:spcPct val="125000"/>
              </a:lnSpc>
              <a:spcBef>
                <a:spcPts val="840"/>
              </a:spcBef>
            </a:pPr>
            <a:r>
              <a:rPr lang="en-US" sz="2400" spc="-5">
                <a:solidFill>
                  <a:srgbClr val="FFC00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Như thế nào là phân số tối giản?</a:t>
            </a:r>
            <a:endParaRPr lang="vi-VN" sz="2400">
              <a:solidFill>
                <a:srgbClr val="FFC000"/>
              </a:solidFill>
              <a:effectLst/>
              <a:latin typeface="Times New Roman" panose="02020603050405020304" pitchFamily="18" charset="0"/>
              <a:ea typeface="Myriad Pr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vi-VN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1.</a:t>
            </a:r>
            <a:r>
              <a:rPr kumimoji="0" lang="vi-VN" altLang="vi-VN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Hoàn thành bài tập</a:t>
            </a:r>
            <a:r>
              <a:rPr kumimoji="0" lang="en-SG" altLang="vi-VN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2. </a:t>
            </a:r>
            <a:r>
              <a:rPr kumimoji="0" lang="vi-V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Chuẩn bị bài mới</a:t>
            </a:r>
            <a:endParaRPr kumimoji="0" lang="vi-VN" altLang="en-US" sz="4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64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337930" y="-79513"/>
            <a:ext cx="12529930" cy="6937513"/>
            <a:chOff x="-337930" y="0"/>
            <a:chExt cx="12529930" cy="69375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54" t="2514"/>
            <a:stretch/>
          </p:blipFill>
          <p:spPr>
            <a:xfrm>
              <a:off x="-337930" y="0"/>
              <a:ext cx="12529930" cy="6937513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3611217" y="763007"/>
              <a:ext cx="7692887" cy="467139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9C3C17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6147CD3-2649-4E88-8CE1-81D576F84A32}"/>
              </a:ext>
            </a:extLst>
          </p:cNvPr>
          <p:cNvSpPr txBox="1"/>
          <p:nvPr/>
        </p:nvSpPr>
        <p:spPr>
          <a:xfrm>
            <a:off x="3877573" y="1416186"/>
            <a:ext cx="7160173" cy="32060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>
                <a:ln w="31750">
                  <a:solidFill>
                    <a:prstClr val="white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TIẾT HỌC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>
                <a:ln w="31750">
                  <a:solidFill>
                    <a:prstClr val="white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KẾT THÚC</a:t>
            </a:r>
            <a:endParaRPr kumimoji="0" lang="en-US" sz="10000" b="1" i="0" u="none" strike="noStrike" kern="1200" cap="none" spc="0" normalizeH="0" baseline="0" noProof="0" dirty="0">
              <a:ln w="31750">
                <a:solidFill>
                  <a:prstClr val="white"/>
                </a:solidFill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47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98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Luyện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763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75F84F6A-05DF-4F70-A0CF-C751A5284C16}"/>
              </a:ext>
            </a:extLst>
          </p:cNvPr>
          <p:cNvGrpSpPr/>
          <p:nvPr/>
        </p:nvGrpSpPr>
        <p:grpSpPr>
          <a:xfrm>
            <a:off x="5408687" y="4006976"/>
            <a:ext cx="1027384" cy="1170074"/>
            <a:chOff x="6830083" y="5571172"/>
            <a:chExt cx="342900" cy="390525"/>
          </a:xfrm>
          <a:solidFill>
            <a:srgbClr val="660066"/>
          </a:solidFill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F681D18E-5640-43A2-81C7-2D7C281A3BB2}"/>
                </a:ext>
              </a:extLst>
            </p:cNvPr>
            <p:cNvSpPr/>
            <p:nvPr/>
          </p:nvSpPr>
          <p:spPr>
            <a:xfrm>
              <a:off x="6830083" y="5571172"/>
              <a:ext cx="342900" cy="390525"/>
            </a:xfrm>
            <a:custGeom>
              <a:avLst/>
              <a:gdLst>
                <a:gd name="connsiteX0" fmla="*/ 329375 w 342900"/>
                <a:gd name="connsiteY0" fmla="*/ 318802 h 390525"/>
                <a:gd name="connsiteX1" fmla="*/ 307181 w 342900"/>
                <a:gd name="connsiteY1" fmla="*/ 318802 h 390525"/>
                <a:gd name="connsiteX2" fmla="*/ 340423 w 342900"/>
                <a:gd name="connsiteY2" fmla="*/ 218885 h 390525"/>
                <a:gd name="connsiteX3" fmla="*/ 204121 w 342900"/>
                <a:gd name="connsiteY3" fmla="*/ 54388 h 390525"/>
                <a:gd name="connsiteX4" fmla="*/ 207169 w 342900"/>
                <a:gd name="connsiteY4" fmla="*/ 40481 h 390525"/>
                <a:gd name="connsiteX5" fmla="*/ 173831 w 342900"/>
                <a:gd name="connsiteY5" fmla="*/ 7144 h 390525"/>
                <a:gd name="connsiteX6" fmla="*/ 140494 w 342900"/>
                <a:gd name="connsiteY6" fmla="*/ 40481 h 390525"/>
                <a:gd name="connsiteX7" fmla="*/ 143542 w 342900"/>
                <a:gd name="connsiteY7" fmla="*/ 54388 h 390525"/>
                <a:gd name="connsiteX8" fmla="*/ 7239 w 342900"/>
                <a:gd name="connsiteY8" fmla="*/ 218885 h 390525"/>
                <a:gd name="connsiteX9" fmla="*/ 40481 w 342900"/>
                <a:gd name="connsiteY9" fmla="*/ 318802 h 390525"/>
                <a:gd name="connsiteX10" fmla="*/ 18288 w 342900"/>
                <a:gd name="connsiteY10" fmla="*/ 318802 h 390525"/>
                <a:gd name="connsiteX11" fmla="*/ 7144 w 342900"/>
                <a:gd name="connsiteY11" fmla="*/ 329946 h 390525"/>
                <a:gd name="connsiteX12" fmla="*/ 23336 w 342900"/>
                <a:gd name="connsiteY12" fmla="*/ 369475 h 390525"/>
                <a:gd name="connsiteX13" fmla="*/ 62675 w 342900"/>
                <a:gd name="connsiteY13" fmla="*/ 386239 h 390525"/>
                <a:gd name="connsiteX14" fmla="*/ 284702 w 342900"/>
                <a:gd name="connsiteY14" fmla="*/ 386239 h 390525"/>
                <a:gd name="connsiteX15" fmla="*/ 324040 w 342900"/>
                <a:gd name="connsiteY15" fmla="*/ 369475 h 390525"/>
                <a:gd name="connsiteX16" fmla="*/ 340233 w 342900"/>
                <a:gd name="connsiteY16" fmla="*/ 329946 h 390525"/>
                <a:gd name="connsiteX17" fmla="*/ 329375 w 342900"/>
                <a:gd name="connsiteY17" fmla="*/ 318802 h 390525"/>
                <a:gd name="connsiteX18" fmla="*/ 162782 w 342900"/>
                <a:gd name="connsiteY18" fmla="*/ 40481 h 390525"/>
                <a:gd name="connsiteX19" fmla="*/ 173927 w 342900"/>
                <a:gd name="connsiteY19" fmla="*/ 29337 h 390525"/>
                <a:gd name="connsiteX20" fmla="*/ 185071 w 342900"/>
                <a:gd name="connsiteY20" fmla="*/ 40481 h 390525"/>
                <a:gd name="connsiteX21" fmla="*/ 173927 w 342900"/>
                <a:gd name="connsiteY21" fmla="*/ 51626 h 390525"/>
                <a:gd name="connsiteX22" fmla="*/ 162782 w 342900"/>
                <a:gd name="connsiteY22" fmla="*/ 40481 h 390525"/>
                <a:gd name="connsiteX23" fmla="*/ 29623 w 342900"/>
                <a:gd name="connsiteY23" fmla="*/ 218885 h 390525"/>
                <a:gd name="connsiteX24" fmla="*/ 173927 w 342900"/>
                <a:gd name="connsiteY24" fmla="*/ 73819 h 390525"/>
                <a:gd name="connsiteX25" fmla="*/ 318230 w 342900"/>
                <a:gd name="connsiteY25" fmla="*/ 218885 h 390525"/>
                <a:gd name="connsiteX26" fmla="*/ 278035 w 342900"/>
                <a:gd name="connsiteY26" fmla="*/ 318802 h 390525"/>
                <a:gd name="connsiteX27" fmla="*/ 244030 w 342900"/>
                <a:gd name="connsiteY27" fmla="*/ 318802 h 390525"/>
                <a:gd name="connsiteX28" fmla="*/ 296037 w 342900"/>
                <a:gd name="connsiteY28" fmla="*/ 218885 h 390525"/>
                <a:gd name="connsiteX29" fmla="*/ 173927 w 342900"/>
                <a:gd name="connsiteY29" fmla="*/ 96774 h 390525"/>
                <a:gd name="connsiteX30" fmla="*/ 51816 w 342900"/>
                <a:gd name="connsiteY30" fmla="*/ 218885 h 390525"/>
                <a:gd name="connsiteX31" fmla="*/ 103822 w 342900"/>
                <a:gd name="connsiteY31" fmla="*/ 318802 h 390525"/>
                <a:gd name="connsiteX32" fmla="*/ 69818 w 342900"/>
                <a:gd name="connsiteY32" fmla="*/ 318802 h 390525"/>
                <a:gd name="connsiteX33" fmla="*/ 29623 w 342900"/>
                <a:gd name="connsiteY33" fmla="*/ 218885 h 390525"/>
                <a:gd name="connsiteX34" fmla="*/ 119348 w 342900"/>
                <a:gd name="connsiteY34" fmla="*/ 273844 h 390525"/>
                <a:gd name="connsiteX35" fmla="*/ 103632 w 342900"/>
                <a:gd name="connsiteY35" fmla="*/ 273844 h 390525"/>
                <a:gd name="connsiteX36" fmla="*/ 96298 w 342900"/>
                <a:gd name="connsiteY36" fmla="*/ 281178 h 390525"/>
                <a:gd name="connsiteX37" fmla="*/ 75057 w 342900"/>
                <a:gd name="connsiteY37" fmla="*/ 229933 h 390525"/>
                <a:gd name="connsiteX38" fmla="*/ 85249 w 342900"/>
                <a:gd name="connsiteY38" fmla="*/ 229933 h 390525"/>
                <a:gd name="connsiteX39" fmla="*/ 96584 w 342900"/>
                <a:gd name="connsiteY39" fmla="*/ 220123 h 390525"/>
                <a:gd name="connsiteX40" fmla="*/ 85534 w 342900"/>
                <a:gd name="connsiteY40" fmla="*/ 207741 h 390525"/>
                <a:gd name="connsiteX41" fmla="*/ 75057 w 342900"/>
                <a:gd name="connsiteY41" fmla="*/ 207741 h 390525"/>
                <a:gd name="connsiteX42" fmla="*/ 96298 w 342900"/>
                <a:gd name="connsiteY42" fmla="*/ 156496 h 390525"/>
                <a:gd name="connsiteX43" fmla="*/ 103632 w 342900"/>
                <a:gd name="connsiteY43" fmla="*/ 163830 h 390525"/>
                <a:gd name="connsiteX44" fmla="*/ 119348 w 342900"/>
                <a:gd name="connsiteY44" fmla="*/ 163830 h 390525"/>
                <a:gd name="connsiteX45" fmla="*/ 119348 w 342900"/>
                <a:gd name="connsiteY45" fmla="*/ 148114 h 390525"/>
                <a:gd name="connsiteX46" fmla="*/ 112014 w 342900"/>
                <a:gd name="connsiteY46" fmla="*/ 140779 h 390525"/>
                <a:gd name="connsiteX47" fmla="*/ 163259 w 342900"/>
                <a:gd name="connsiteY47" fmla="*/ 119539 h 390525"/>
                <a:gd name="connsiteX48" fmla="*/ 163259 w 342900"/>
                <a:gd name="connsiteY48" fmla="*/ 129730 h 390525"/>
                <a:gd name="connsiteX49" fmla="*/ 173069 w 342900"/>
                <a:gd name="connsiteY49" fmla="*/ 141065 h 390525"/>
                <a:gd name="connsiteX50" fmla="*/ 185451 w 342900"/>
                <a:gd name="connsiteY50" fmla="*/ 130016 h 390525"/>
                <a:gd name="connsiteX51" fmla="*/ 185451 w 342900"/>
                <a:gd name="connsiteY51" fmla="*/ 119539 h 390525"/>
                <a:gd name="connsiteX52" fmla="*/ 236696 w 342900"/>
                <a:gd name="connsiteY52" fmla="*/ 140779 h 390525"/>
                <a:gd name="connsiteX53" fmla="*/ 229362 w 342900"/>
                <a:gd name="connsiteY53" fmla="*/ 148114 h 390525"/>
                <a:gd name="connsiteX54" fmla="*/ 229362 w 342900"/>
                <a:gd name="connsiteY54" fmla="*/ 163830 h 390525"/>
                <a:gd name="connsiteX55" fmla="*/ 245078 w 342900"/>
                <a:gd name="connsiteY55" fmla="*/ 163830 h 390525"/>
                <a:gd name="connsiteX56" fmla="*/ 252413 w 342900"/>
                <a:gd name="connsiteY56" fmla="*/ 156496 h 390525"/>
                <a:gd name="connsiteX57" fmla="*/ 273653 w 342900"/>
                <a:gd name="connsiteY57" fmla="*/ 207741 h 390525"/>
                <a:gd name="connsiteX58" fmla="*/ 263461 w 342900"/>
                <a:gd name="connsiteY58" fmla="*/ 207741 h 390525"/>
                <a:gd name="connsiteX59" fmla="*/ 252126 w 342900"/>
                <a:gd name="connsiteY59" fmla="*/ 217551 h 390525"/>
                <a:gd name="connsiteX60" fmla="*/ 263176 w 342900"/>
                <a:gd name="connsiteY60" fmla="*/ 229933 h 390525"/>
                <a:gd name="connsiteX61" fmla="*/ 273653 w 342900"/>
                <a:gd name="connsiteY61" fmla="*/ 229933 h 390525"/>
                <a:gd name="connsiteX62" fmla="*/ 252413 w 342900"/>
                <a:gd name="connsiteY62" fmla="*/ 281178 h 390525"/>
                <a:gd name="connsiteX63" fmla="*/ 245078 w 342900"/>
                <a:gd name="connsiteY63" fmla="*/ 273844 h 390525"/>
                <a:gd name="connsiteX64" fmla="*/ 229362 w 342900"/>
                <a:gd name="connsiteY64" fmla="*/ 273844 h 390525"/>
                <a:gd name="connsiteX65" fmla="*/ 229362 w 342900"/>
                <a:gd name="connsiteY65" fmla="*/ 289560 h 390525"/>
                <a:gd name="connsiteX66" fmla="*/ 236696 w 342900"/>
                <a:gd name="connsiteY66" fmla="*/ 296894 h 390525"/>
                <a:gd name="connsiteX67" fmla="*/ 185451 w 342900"/>
                <a:gd name="connsiteY67" fmla="*/ 318135 h 390525"/>
                <a:gd name="connsiteX68" fmla="*/ 185451 w 342900"/>
                <a:gd name="connsiteY68" fmla="*/ 307943 h 390525"/>
                <a:gd name="connsiteX69" fmla="*/ 175641 w 342900"/>
                <a:gd name="connsiteY69" fmla="*/ 296608 h 390525"/>
                <a:gd name="connsiteX70" fmla="*/ 163259 w 342900"/>
                <a:gd name="connsiteY70" fmla="*/ 307658 h 390525"/>
                <a:gd name="connsiteX71" fmla="*/ 163259 w 342900"/>
                <a:gd name="connsiteY71" fmla="*/ 318135 h 390525"/>
                <a:gd name="connsiteX72" fmla="*/ 112014 w 342900"/>
                <a:gd name="connsiteY72" fmla="*/ 296894 h 390525"/>
                <a:gd name="connsiteX73" fmla="*/ 119348 w 342900"/>
                <a:gd name="connsiteY73" fmla="*/ 289560 h 390525"/>
                <a:gd name="connsiteX74" fmla="*/ 119348 w 342900"/>
                <a:gd name="connsiteY74" fmla="*/ 273844 h 390525"/>
                <a:gd name="connsiteX75" fmla="*/ 284226 w 342900"/>
                <a:gd name="connsiteY75" fmla="*/ 363950 h 390525"/>
                <a:gd name="connsiteX76" fmla="*/ 63627 w 342900"/>
                <a:gd name="connsiteY76" fmla="*/ 363950 h 390525"/>
                <a:gd name="connsiteX77" fmla="*/ 32385 w 342900"/>
                <a:gd name="connsiteY77" fmla="*/ 340995 h 390525"/>
                <a:gd name="connsiteX78" fmla="*/ 315373 w 342900"/>
                <a:gd name="connsiteY78" fmla="*/ 340995 h 390525"/>
                <a:gd name="connsiteX79" fmla="*/ 284226 w 342900"/>
                <a:gd name="connsiteY7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42900" h="390525">
                  <a:moveTo>
                    <a:pt x="329375" y="318802"/>
                  </a:moveTo>
                  <a:lnTo>
                    <a:pt x="307181" y="318802"/>
                  </a:lnTo>
                  <a:cubicBezTo>
                    <a:pt x="328803" y="290131"/>
                    <a:pt x="340423" y="255460"/>
                    <a:pt x="340423" y="218885"/>
                  </a:cubicBezTo>
                  <a:cubicBezTo>
                    <a:pt x="340423" y="137065"/>
                    <a:pt x="281559" y="68771"/>
                    <a:pt x="204121" y="54388"/>
                  </a:cubicBezTo>
                  <a:cubicBezTo>
                    <a:pt x="206026" y="50197"/>
                    <a:pt x="207169" y="45434"/>
                    <a:pt x="207169" y="40481"/>
                  </a:cubicBezTo>
                  <a:cubicBezTo>
                    <a:pt x="207169" y="22098"/>
                    <a:pt x="192214" y="7144"/>
                    <a:pt x="173831" y="7144"/>
                  </a:cubicBezTo>
                  <a:cubicBezTo>
                    <a:pt x="155448" y="7144"/>
                    <a:pt x="140494" y="22098"/>
                    <a:pt x="140494" y="40481"/>
                  </a:cubicBezTo>
                  <a:cubicBezTo>
                    <a:pt x="140494" y="45434"/>
                    <a:pt x="141637" y="50102"/>
                    <a:pt x="143542" y="54388"/>
                  </a:cubicBezTo>
                  <a:cubicBezTo>
                    <a:pt x="66104" y="68771"/>
                    <a:pt x="7239" y="137065"/>
                    <a:pt x="7239" y="218885"/>
                  </a:cubicBezTo>
                  <a:cubicBezTo>
                    <a:pt x="7239" y="255460"/>
                    <a:pt x="18955" y="290131"/>
                    <a:pt x="40481" y="318802"/>
                  </a:cubicBezTo>
                  <a:lnTo>
                    <a:pt x="18288" y="318802"/>
                  </a:lnTo>
                  <a:cubicBezTo>
                    <a:pt x="12192" y="318802"/>
                    <a:pt x="7144" y="323755"/>
                    <a:pt x="7144" y="329946"/>
                  </a:cubicBezTo>
                  <a:cubicBezTo>
                    <a:pt x="7144" y="344805"/>
                    <a:pt x="12859" y="358807"/>
                    <a:pt x="23336" y="369475"/>
                  </a:cubicBezTo>
                  <a:cubicBezTo>
                    <a:pt x="33909" y="380238"/>
                    <a:pt x="47815" y="386239"/>
                    <a:pt x="62675" y="386239"/>
                  </a:cubicBezTo>
                  <a:lnTo>
                    <a:pt x="284702" y="386239"/>
                  </a:lnTo>
                  <a:cubicBezTo>
                    <a:pt x="299561" y="386239"/>
                    <a:pt x="313468" y="380333"/>
                    <a:pt x="324040" y="369475"/>
                  </a:cubicBezTo>
                  <a:cubicBezTo>
                    <a:pt x="334423" y="358807"/>
                    <a:pt x="340233" y="344805"/>
                    <a:pt x="340233" y="329946"/>
                  </a:cubicBezTo>
                  <a:cubicBezTo>
                    <a:pt x="340423" y="323755"/>
                    <a:pt x="335470" y="318802"/>
                    <a:pt x="329375" y="318802"/>
                  </a:cubicBezTo>
                  <a:close/>
                  <a:moveTo>
                    <a:pt x="162782" y="40481"/>
                  </a:moveTo>
                  <a:cubicBezTo>
                    <a:pt x="162782" y="34385"/>
                    <a:pt x="167735" y="29337"/>
                    <a:pt x="173927" y="29337"/>
                  </a:cubicBezTo>
                  <a:cubicBezTo>
                    <a:pt x="180022" y="29337"/>
                    <a:pt x="185071" y="34290"/>
                    <a:pt x="185071" y="40481"/>
                  </a:cubicBezTo>
                  <a:cubicBezTo>
                    <a:pt x="185071" y="46577"/>
                    <a:pt x="180118" y="51626"/>
                    <a:pt x="173927" y="51626"/>
                  </a:cubicBezTo>
                  <a:cubicBezTo>
                    <a:pt x="167830" y="51626"/>
                    <a:pt x="162782" y="46577"/>
                    <a:pt x="162782" y="40481"/>
                  </a:cubicBezTo>
                  <a:close/>
                  <a:moveTo>
                    <a:pt x="29623" y="218885"/>
                  </a:moveTo>
                  <a:cubicBezTo>
                    <a:pt x="29623" y="138875"/>
                    <a:pt x="94392" y="73819"/>
                    <a:pt x="173927" y="73819"/>
                  </a:cubicBezTo>
                  <a:cubicBezTo>
                    <a:pt x="253460" y="73819"/>
                    <a:pt x="318230" y="138875"/>
                    <a:pt x="318230" y="218885"/>
                  </a:cubicBezTo>
                  <a:cubicBezTo>
                    <a:pt x="318230" y="256508"/>
                    <a:pt x="303943" y="291846"/>
                    <a:pt x="278035" y="318802"/>
                  </a:cubicBezTo>
                  <a:lnTo>
                    <a:pt x="244030" y="318802"/>
                  </a:lnTo>
                  <a:cubicBezTo>
                    <a:pt x="276510" y="295942"/>
                    <a:pt x="296037" y="258985"/>
                    <a:pt x="296037" y="218885"/>
                  </a:cubicBezTo>
                  <a:cubicBezTo>
                    <a:pt x="296037" y="151543"/>
                    <a:pt x="241268" y="96774"/>
                    <a:pt x="173927" y="96774"/>
                  </a:cubicBezTo>
                  <a:cubicBezTo>
                    <a:pt x="106585" y="96774"/>
                    <a:pt x="51816" y="151543"/>
                    <a:pt x="51816" y="218885"/>
                  </a:cubicBezTo>
                  <a:cubicBezTo>
                    <a:pt x="51816" y="258890"/>
                    <a:pt x="71342" y="295942"/>
                    <a:pt x="103822" y="318802"/>
                  </a:cubicBezTo>
                  <a:lnTo>
                    <a:pt x="69818" y="318802"/>
                  </a:lnTo>
                  <a:cubicBezTo>
                    <a:pt x="43815" y="291751"/>
                    <a:pt x="29623" y="256508"/>
                    <a:pt x="29623" y="218885"/>
                  </a:cubicBezTo>
                  <a:close/>
                  <a:moveTo>
                    <a:pt x="119348" y="273844"/>
                  </a:moveTo>
                  <a:cubicBezTo>
                    <a:pt x="114967" y="269558"/>
                    <a:pt x="108013" y="269558"/>
                    <a:pt x="103632" y="273844"/>
                  </a:cubicBezTo>
                  <a:lnTo>
                    <a:pt x="96298" y="281178"/>
                  </a:lnTo>
                  <a:cubicBezTo>
                    <a:pt x="84772" y="266795"/>
                    <a:pt x="77152" y="249174"/>
                    <a:pt x="75057" y="229933"/>
                  </a:cubicBezTo>
                  <a:lnTo>
                    <a:pt x="85249" y="229933"/>
                  </a:lnTo>
                  <a:cubicBezTo>
                    <a:pt x="90964" y="229933"/>
                    <a:pt x="95917" y="225742"/>
                    <a:pt x="96584" y="220123"/>
                  </a:cubicBezTo>
                  <a:cubicBezTo>
                    <a:pt x="97345" y="213455"/>
                    <a:pt x="92107" y="207741"/>
                    <a:pt x="85534" y="207741"/>
                  </a:cubicBezTo>
                  <a:lnTo>
                    <a:pt x="75057" y="207741"/>
                  </a:lnTo>
                  <a:cubicBezTo>
                    <a:pt x="77152" y="188500"/>
                    <a:pt x="84772" y="170879"/>
                    <a:pt x="96298" y="156496"/>
                  </a:cubicBezTo>
                  <a:lnTo>
                    <a:pt x="103632" y="163830"/>
                  </a:lnTo>
                  <a:cubicBezTo>
                    <a:pt x="108013" y="168116"/>
                    <a:pt x="114967" y="168212"/>
                    <a:pt x="119348" y="163830"/>
                  </a:cubicBezTo>
                  <a:cubicBezTo>
                    <a:pt x="123730" y="159449"/>
                    <a:pt x="123634" y="152495"/>
                    <a:pt x="119348" y="148114"/>
                  </a:cubicBezTo>
                  <a:lnTo>
                    <a:pt x="112014" y="140779"/>
                  </a:lnTo>
                  <a:cubicBezTo>
                    <a:pt x="126396" y="129254"/>
                    <a:pt x="144018" y="121634"/>
                    <a:pt x="163259" y="119539"/>
                  </a:cubicBezTo>
                  <a:lnTo>
                    <a:pt x="163259" y="129730"/>
                  </a:lnTo>
                  <a:cubicBezTo>
                    <a:pt x="163259" y="135446"/>
                    <a:pt x="167450" y="140399"/>
                    <a:pt x="173069" y="141065"/>
                  </a:cubicBezTo>
                  <a:cubicBezTo>
                    <a:pt x="179737" y="141827"/>
                    <a:pt x="185451" y="136588"/>
                    <a:pt x="185451" y="130016"/>
                  </a:cubicBezTo>
                  <a:lnTo>
                    <a:pt x="185451" y="119539"/>
                  </a:lnTo>
                  <a:cubicBezTo>
                    <a:pt x="204692" y="121634"/>
                    <a:pt x="222313" y="129254"/>
                    <a:pt x="236696" y="140779"/>
                  </a:cubicBezTo>
                  <a:lnTo>
                    <a:pt x="229362" y="148114"/>
                  </a:lnTo>
                  <a:cubicBezTo>
                    <a:pt x="225076" y="152495"/>
                    <a:pt x="224980" y="159449"/>
                    <a:pt x="229362" y="163830"/>
                  </a:cubicBezTo>
                  <a:cubicBezTo>
                    <a:pt x="233743" y="168116"/>
                    <a:pt x="240696" y="168116"/>
                    <a:pt x="245078" y="163830"/>
                  </a:cubicBezTo>
                  <a:lnTo>
                    <a:pt x="252413" y="156496"/>
                  </a:lnTo>
                  <a:cubicBezTo>
                    <a:pt x="263937" y="170879"/>
                    <a:pt x="271558" y="188500"/>
                    <a:pt x="273653" y="207741"/>
                  </a:cubicBezTo>
                  <a:lnTo>
                    <a:pt x="263461" y="207741"/>
                  </a:lnTo>
                  <a:cubicBezTo>
                    <a:pt x="257746" y="207741"/>
                    <a:pt x="252793" y="211932"/>
                    <a:pt x="252126" y="217551"/>
                  </a:cubicBezTo>
                  <a:cubicBezTo>
                    <a:pt x="251365" y="224219"/>
                    <a:pt x="256604" y="229933"/>
                    <a:pt x="263176" y="229933"/>
                  </a:cubicBezTo>
                  <a:lnTo>
                    <a:pt x="273653" y="229933"/>
                  </a:lnTo>
                  <a:cubicBezTo>
                    <a:pt x="271558" y="249174"/>
                    <a:pt x="263937" y="266795"/>
                    <a:pt x="252413" y="281178"/>
                  </a:cubicBezTo>
                  <a:lnTo>
                    <a:pt x="245078" y="273844"/>
                  </a:lnTo>
                  <a:cubicBezTo>
                    <a:pt x="240696" y="269558"/>
                    <a:pt x="233743" y="269558"/>
                    <a:pt x="229362" y="273844"/>
                  </a:cubicBezTo>
                  <a:cubicBezTo>
                    <a:pt x="224980" y="278225"/>
                    <a:pt x="225076" y="285179"/>
                    <a:pt x="229362" y="289560"/>
                  </a:cubicBezTo>
                  <a:lnTo>
                    <a:pt x="236696" y="296894"/>
                  </a:lnTo>
                  <a:cubicBezTo>
                    <a:pt x="222313" y="308420"/>
                    <a:pt x="204692" y="316040"/>
                    <a:pt x="185451" y="318135"/>
                  </a:cubicBezTo>
                  <a:lnTo>
                    <a:pt x="185451" y="307943"/>
                  </a:lnTo>
                  <a:cubicBezTo>
                    <a:pt x="185451" y="302228"/>
                    <a:pt x="181260" y="297275"/>
                    <a:pt x="175641" y="296608"/>
                  </a:cubicBezTo>
                  <a:cubicBezTo>
                    <a:pt x="168973" y="295847"/>
                    <a:pt x="163259" y="301085"/>
                    <a:pt x="163259" y="307658"/>
                  </a:cubicBezTo>
                  <a:lnTo>
                    <a:pt x="163259" y="318135"/>
                  </a:lnTo>
                  <a:cubicBezTo>
                    <a:pt x="144018" y="316040"/>
                    <a:pt x="126396" y="308420"/>
                    <a:pt x="112014" y="296894"/>
                  </a:cubicBezTo>
                  <a:lnTo>
                    <a:pt x="119348" y="289560"/>
                  </a:lnTo>
                  <a:cubicBezTo>
                    <a:pt x="123634" y="285179"/>
                    <a:pt x="123634" y="278130"/>
                    <a:pt x="119348" y="273844"/>
                  </a:cubicBezTo>
                  <a:close/>
                  <a:moveTo>
                    <a:pt x="284226" y="363950"/>
                  </a:moveTo>
                  <a:lnTo>
                    <a:pt x="63627" y="363950"/>
                  </a:lnTo>
                  <a:cubicBezTo>
                    <a:pt x="49435" y="363950"/>
                    <a:pt x="37052" y="354140"/>
                    <a:pt x="32385" y="340995"/>
                  </a:cubicBezTo>
                  <a:lnTo>
                    <a:pt x="315373" y="340995"/>
                  </a:lnTo>
                  <a:cubicBezTo>
                    <a:pt x="310801" y="354044"/>
                    <a:pt x="298418" y="363950"/>
                    <a:pt x="284226" y="363950"/>
                  </a:cubicBezTo>
                  <a:close/>
                </a:path>
              </a:pathLst>
            </a:custGeom>
            <a:grpFill/>
            <a:ln w="9525" cap="flat">
              <a:solidFill>
                <a:srgbClr val="66006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Arial Unicode MS"/>
                <a:cs typeface="+mn-cs"/>
              </a:endParaRPr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83A13074-8864-46BD-91AA-C81C43820B76}"/>
                </a:ext>
              </a:extLst>
            </p:cNvPr>
            <p:cNvSpPr/>
            <p:nvPr/>
          </p:nvSpPr>
          <p:spPr>
            <a:xfrm>
              <a:off x="6986102" y="5727308"/>
              <a:ext cx="76200" cy="76200"/>
            </a:xfrm>
            <a:custGeom>
              <a:avLst/>
              <a:gdLst>
                <a:gd name="connsiteX0" fmla="*/ 18288 w 76200"/>
                <a:gd name="connsiteY0" fmla="*/ 73797 h 76200"/>
                <a:gd name="connsiteX1" fmla="*/ 62389 w 76200"/>
                <a:gd name="connsiteY1" fmla="*/ 73797 h 76200"/>
                <a:gd name="connsiteX2" fmla="*/ 73723 w 76200"/>
                <a:gd name="connsiteY2" fmla="*/ 63987 h 76200"/>
                <a:gd name="connsiteX3" fmla="*/ 62674 w 76200"/>
                <a:gd name="connsiteY3" fmla="*/ 51604 h 76200"/>
                <a:gd name="connsiteX4" fmla="*/ 29337 w 76200"/>
                <a:gd name="connsiteY4" fmla="*/ 51604 h 76200"/>
                <a:gd name="connsiteX5" fmla="*/ 29337 w 76200"/>
                <a:gd name="connsiteY5" fmla="*/ 18552 h 76200"/>
                <a:gd name="connsiteX6" fmla="*/ 19526 w 76200"/>
                <a:gd name="connsiteY6" fmla="*/ 7218 h 76200"/>
                <a:gd name="connsiteX7" fmla="*/ 7144 w 76200"/>
                <a:gd name="connsiteY7" fmla="*/ 18267 h 76200"/>
                <a:gd name="connsiteX8" fmla="*/ 7144 w 76200"/>
                <a:gd name="connsiteY8" fmla="*/ 62653 h 76200"/>
                <a:gd name="connsiteX9" fmla="*/ 18288 w 76200"/>
                <a:gd name="connsiteY9" fmla="*/ 737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8288" y="73797"/>
                  </a:moveTo>
                  <a:lnTo>
                    <a:pt x="62389" y="73797"/>
                  </a:lnTo>
                  <a:cubicBezTo>
                    <a:pt x="68103" y="73797"/>
                    <a:pt x="73057" y="69606"/>
                    <a:pt x="73723" y="63987"/>
                  </a:cubicBezTo>
                  <a:cubicBezTo>
                    <a:pt x="74486" y="57319"/>
                    <a:pt x="69246" y="51604"/>
                    <a:pt x="62674" y="51604"/>
                  </a:cubicBezTo>
                  <a:lnTo>
                    <a:pt x="29337" y="51604"/>
                  </a:lnTo>
                  <a:lnTo>
                    <a:pt x="29337" y="18552"/>
                  </a:lnTo>
                  <a:cubicBezTo>
                    <a:pt x="29337" y="12838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2653"/>
                  </a:lnTo>
                  <a:cubicBezTo>
                    <a:pt x="7144" y="68845"/>
                    <a:pt x="12096" y="73797"/>
                    <a:pt x="18288" y="73797"/>
                  </a:cubicBezTo>
                  <a:close/>
                </a:path>
              </a:pathLst>
            </a:custGeom>
            <a:grpFill/>
            <a:ln w="9525" cap="flat">
              <a:solidFill>
                <a:srgbClr val="66006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Arial Unicode MS"/>
                <a:cs typeface="+mn-cs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49" y="2094902"/>
            <a:ext cx="6834208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77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398584" y="0"/>
            <a:ext cx="11418277" cy="6625087"/>
          </a:xfrm>
          <a:prstGeom prst="roundRect">
            <a:avLst/>
          </a:prstGeom>
          <a:solidFill>
            <a:schemeClr val="bg1"/>
          </a:solidFill>
          <a:ln w="1905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微软雅黑 Light" panose="020B0502040204020203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2"/>
              <p:cNvSpPr txBox="1"/>
              <p:nvPr/>
            </p:nvSpPr>
            <p:spPr>
              <a:xfrm>
                <a:off x="672861" y="69012"/>
                <a:ext cx="10903788" cy="1394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kumimoji="0" lang="nl-NL" sz="6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Phân số</a:t>
                </a:r>
                <a:r>
                  <a:rPr kumimoji="0" lang="vi-VN" sz="6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49</m:t>
                        </m:r>
                      </m:num>
                      <m:den>
                        <m:r>
                          <a:rPr lang="vi-VN" sz="6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kumimoji="0" lang="nl-NL" sz="6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vi-VN" sz="60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được rút gọn</a:t>
                </a:r>
                <a:r>
                  <a:rPr kumimoji="0" lang="nl-NL" sz="6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là</a:t>
                </a:r>
                <a:r>
                  <a:rPr kumimoji="0" lang="nl-NL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?</a:t>
                </a:r>
                <a:endPara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微软雅黑 Light" panose="020B0502040204020203" pitchFamily="34" charset="-122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61" y="69012"/>
                <a:ext cx="10903788" cy="1394164"/>
              </a:xfrm>
              <a:prstGeom prst="rect">
                <a:avLst/>
              </a:prstGeom>
              <a:blipFill>
                <a:blip r:embed="rId7"/>
                <a:stretch>
                  <a:fillRect t="-873" b="-139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33"/>
          <p:cNvGrpSpPr/>
          <p:nvPr/>
        </p:nvGrpSpPr>
        <p:grpSpPr>
          <a:xfrm>
            <a:off x="820614" y="1430215"/>
            <a:ext cx="4290647" cy="2672862"/>
            <a:chOff x="-2593490" y="2201823"/>
            <a:chExt cx="12905628" cy="1133353"/>
          </a:xfrm>
        </p:grpSpPr>
        <p:grpSp>
          <p:nvGrpSpPr>
            <p:cNvPr id="6" name="Group 22"/>
            <p:cNvGrpSpPr/>
            <p:nvPr/>
          </p:nvGrpSpPr>
          <p:grpSpPr>
            <a:xfrm>
              <a:off x="-2593490" y="2201823"/>
              <a:ext cx="12905628" cy="1133353"/>
              <a:chOff x="-2593490" y="2201823"/>
              <a:chExt cx="12905628" cy="1133353"/>
            </a:xfrm>
          </p:grpSpPr>
          <p:sp>
            <p:nvSpPr>
              <p:cNvPr id="4" name="Wave 3"/>
              <p:cNvSpPr/>
              <p:nvPr/>
            </p:nvSpPr>
            <p:spPr>
              <a:xfrm>
                <a:off x="1223004" y="2201823"/>
                <a:ext cx="9089134" cy="1133353"/>
              </a:xfrm>
              <a:prstGeom prst="wave">
                <a:avLst>
                  <a:gd name="adj1" fmla="val 11142"/>
                  <a:gd name="adj2" fmla="val 0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593490" y="2345459"/>
                <a:ext cx="4937047" cy="986999"/>
              </a:xfrm>
              <a:prstGeom prst="rect">
                <a:avLst/>
              </a:prstGeom>
            </p:spPr>
          </p:pic>
        </p:grpSp>
        <p:sp>
          <p:nvSpPr>
            <p:cNvPr id="29" name="文本框 12"/>
            <p:cNvSpPr txBox="1"/>
            <p:nvPr/>
          </p:nvSpPr>
          <p:spPr>
            <a:xfrm>
              <a:off x="-514733" y="2582302"/>
              <a:ext cx="2638115" cy="287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A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32"/>
          <p:cNvGrpSpPr/>
          <p:nvPr/>
        </p:nvGrpSpPr>
        <p:grpSpPr>
          <a:xfrm>
            <a:off x="6330461" y="1266092"/>
            <a:ext cx="4407877" cy="2548505"/>
            <a:chOff x="-2356091" y="3100810"/>
            <a:chExt cx="13792575" cy="1133353"/>
          </a:xfrm>
        </p:grpSpPr>
        <p:grpSp>
          <p:nvGrpSpPr>
            <p:cNvPr id="8" name="Group 23"/>
            <p:cNvGrpSpPr/>
            <p:nvPr/>
          </p:nvGrpSpPr>
          <p:grpSpPr>
            <a:xfrm>
              <a:off x="-2356091" y="3100810"/>
              <a:ext cx="13792575" cy="1133353"/>
              <a:chOff x="-2356091" y="3100810"/>
              <a:chExt cx="13792575" cy="1133353"/>
            </a:xfrm>
          </p:grpSpPr>
          <p:sp>
            <p:nvSpPr>
              <p:cNvPr id="21" name="Wave 20"/>
              <p:cNvSpPr/>
              <p:nvPr/>
            </p:nvSpPr>
            <p:spPr>
              <a:xfrm>
                <a:off x="2347349" y="3100810"/>
                <a:ext cx="9089135" cy="1133353"/>
              </a:xfrm>
              <a:prstGeom prst="wave">
                <a:avLst>
                  <a:gd name="adj1" fmla="val 11142"/>
                  <a:gd name="adj2" fmla="val 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5FE0FF">
                      <a:lumMod val="40000"/>
                      <a:lumOff val="6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356091" y="3244536"/>
                <a:ext cx="4726529" cy="940645"/>
              </a:xfrm>
              <a:prstGeom prst="rect">
                <a:avLst/>
              </a:prstGeom>
            </p:spPr>
          </p:pic>
        </p:grpSp>
        <p:sp>
          <p:nvSpPr>
            <p:cNvPr id="30" name="文本框 12"/>
            <p:cNvSpPr txBox="1"/>
            <p:nvPr/>
          </p:nvSpPr>
          <p:spPr>
            <a:xfrm>
              <a:off x="574830" y="3408735"/>
              <a:ext cx="1745227" cy="295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FE0FF">
                      <a:lumMod val="40000"/>
                      <a:lumOff val="6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B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FE0FF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31"/>
          <p:cNvGrpSpPr/>
          <p:nvPr/>
        </p:nvGrpSpPr>
        <p:grpSpPr>
          <a:xfrm>
            <a:off x="961292" y="3845170"/>
            <a:ext cx="4243754" cy="2696307"/>
            <a:chOff x="-3628483" y="4481247"/>
            <a:chExt cx="14720154" cy="1133353"/>
          </a:xfrm>
          <a:solidFill>
            <a:srgbClr val="FFEEB7"/>
          </a:solidFill>
        </p:grpSpPr>
        <p:grpSp>
          <p:nvGrpSpPr>
            <p:cNvPr id="11" name="Group 24"/>
            <p:cNvGrpSpPr/>
            <p:nvPr/>
          </p:nvGrpSpPr>
          <p:grpSpPr>
            <a:xfrm>
              <a:off x="-3628483" y="4481247"/>
              <a:ext cx="14720154" cy="1133353"/>
              <a:chOff x="-3628483" y="4481247"/>
              <a:chExt cx="14720154" cy="1133353"/>
            </a:xfrm>
            <a:grpFill/>
          </p:grpSpPr>
          <p:sp>
            <p:nvSpPr>
              <p:cNvPr id="22" name="Wave 21"/>
              <p:cNvSpPr/>
              <p:nvPr/>
            </p:nvSpPr>
            <p:spPr>
              <a:xfrm>
                <a:off x="2002535" y="4481247"/>
                <a:ext cx="9089136" cy="1133353"/>
              </a:xfrm>
              <a:prstGeom prst="wave">
                <a:avLst>
                  <a:gd name="adj1" fmla="val 11142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628483" y="4577600"/>
                <a:ext cx="5998918" cy="940645"/>
              </a:xfrm>
              <a:prstGeom prst="rect">
                <a:avLst/>
              </a:prstGeom>
              <a:grpFill/>
            </p:spPr>
          </p:pic>
        </p:grpSp>
        <p:sp>
          <p:nvSpPr>
            <p:cNvPr id="31" name="文本框 12"/>
            <p:cNvSpPr txBox="1"/>
            <p:nvPr/>
          </p:nvSpPr>
          <p:spPr>
            <a:xfrm>
              <a:off x="-539064" y="4825328"/>
              <a:ext cx="2653946" cy="28228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C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7" name="勾"/>
          <p:cNvSpPr/>
          <p:nvPr/>
        </p:nvSpPr>
        <p:spPr bwMode="auto">
          <a:xfrm>
            <a:off x="4481281" y="2383636"/>
            <a:ext cx="691039" cy="823228"/>
          </a:xfrm>
          <a:custGeom>
            <a:avLst/>
            <a:gdLst>
              <a:gd name="T0" fmla="*/ 542159 w 3294"/>
              <a:gd name="T1" fmla="*/ 1438813 h 3351"/>
              <a:gd name="T2" fmla="*/ 799000 w 3294"/>
              <a:gd name="T3" fmla="*/ 921421 h 3351"/>
              <a:gd name="T4" fmla="*/ 1095065 w 3294"/>
              <a:gd name="T5" fmla="*/ 449159 h 3351"/>
              <a:gd name="T6" fmla="*/ 1337398 w 3294"/>
              <a:gd name="T7" fmla="*/ 142377 h 3351"/>
              <a:gd name="T8" fmla="*/ 1452922 w 3294"/>
              <a:gd name="T9" fmla="*/ 45131 h 3351"/>
              <a:gd name="T10" fmla="*/ 1594238 w 3294"/>
              <a:gd name="T11" fmla="*/ 15581 h 3351"/>
              <a:gd name="T12" fmla="*/ 1744151 w 3294"/>
              <a:gd name="T13" fmla="*/ 0 h 3351"/>
              <a:gd name="T14" fmla="*/ 1769943 w 3294"/>
              <a:gd name="T15" fmla="*/ 19879 h 3351"/>
              <a:gd name="T16" fmla="*/ 1760809 w 3294"/>
              <a:gd name="T17" fmla="*/ 44056 h 3351"/>
              <a:gd name="T18" fmla="*/ 1707076 w 3294"/>
              <a:gd name="T19" fmla="*/ 95097 h 3351"/>
              <a:gd name="T20" fmla="*/ 1218649 w 3294"/>
              <a:gd name="T21" fmla="*/ 704363 h 3351"/>
              <a:gd name="T22" fmla="*/ 773208 w 3294"/>
              <a:gd name="T23" fmla="*/ 1550566 h 3351"/>
              <a:gd name="T24" fmla="*/ 673803 w 3294"/>
              <a:gd name="T25" fmla="*/ 1763325 h 3351"/>
              <a:gd name="T26" fmla="*/ 503472 w 3294"/>
              <a:gd name="T27" fmla="*/ 1800397 h 3351"/>
              <a:gd name="T28" fmla="*/ 379888 w 3294"/>
              <a:gd name="T29" fmla="*/ 1779443 h 3351"/>
              <a:gd name="T30" fmla="*/ 298214 w 3294"/>
              <a:gd name="T31" fmla="*/ 1665542 h 3351"/>
              <a:gd name="T32" fmla="*/ 66091 w 3294"/>
              <a:gd name="T33" fmla="*/ 1371117 h 3351"/>
              <a:gd name="T34" fmla="*/ 0 w 3294"/>
              <a:gd name="T35" fmla="*/ 1265812 h 3351"/>
              <a:gd name="T36" fmla="*/ 72001 w 3294"/>
              <a:gd name="T37" fmla="*/ 1165879 h 3351"/>
              <a:gd name="T38" fmla="*/ 192362 w 3294"/>
              <a:gd name="T39" fmla="*/ 1115376 h 3351"/>
              <a:gd name="T40" fmla="*/ 342812 w 3294"/>
              <a:gd name="T41" fmla="*/ 1182535 h 3351"/>
              <a:gd name="T42" fmla="*/ 542159 w 3294"/>
              <a:gd name="T43" fmla="*/ 1438813 h 335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294" h="3351">
                <a:moveTo>
                  <a:pt x="1009" y="2678"/>
                </a:moveTo>
                <a:cubicBezTo>
                  <a:pt x="1157" y="2345"/>
                  <a:pt x="1317" y="2024"/>
                  <a:pt x="1487" y="1715"/>
                </a:cubicBezTo>
                <a:cubicBezTo>
                  <a:pt x="1658" y="1407"/>
                  <a:pt x="1842" y="1113"/>
                  <a:pt x="2038" y="836"/>
                </a:cubicBezTo>
                <a:cubicBezTo>
                  <a:pt x="2235" y="558"/>
                  <a:pt x="2385" y="368"/>
                  <a:pt x="2489" y="265"/>
                </a:cubicBezTo>
                <a:cubicBezTo>
                  <a:pt x="2592" y="162"/>
                  <a:pt x="2664" y="101"/>
                  <a:pt x="2704" y="84"/>
                </a:cubicBezTo>
                <a:cubicBezTo>
                  <a:pt x="2743" y="66"/>
                  <a:pt x="2831" y="48"/>
                  <a:pt x="2967" y="29"/>
                </a:cubicBezTo>
                <a:cubicBezTo>
                  <a:pt x="3102" y="10"/>
                  <a:pt x="3195" y="0"/>
                  <a:pt x="3246" y="0"/>
                </a:cubicBezTo>
                <a:cubicBezTo>
                  <a:pt x="3278" y="0"/>
                  <a:pt x="3294" y="13"/>
                  <a:pt x="3294" y="37"/>
                </a:cubicBezTo>
                <a:cubicBezTo>
                  <a:pt x="3294" y="52"/>
                  <a:pt x="3288" y="67"/>
                  <a:pt x="3277" y="82"/>
                </a:cubicBezTo>
                <a:cubicBezTo>
                  <a:pt x="3265" y="96"/>
                  <a:pt x="3232" y="128"/>
                  <a:pt x="3177" y="177"/>
                </a:cubicBezTo>
                <a:cubicBezTo>
                  <a:pt x="2902" y="433"/>
                  <a:pt x="2599" y="811"/>
                  <a:pt x="2268" y="1311"/>
                </a:cubicBezTo>
                <a:cubicBezTo>
                  <a:pt x="1938" y="1811"/>
                  <a:pt x="1661" y="2336"/>
                  <a:pt x="1439" y="2886"/>
                </a:cubicBezTo>
                <a:cubicBezTo>
                  <a:pt x="1349" y="3106"/>
                  <a:pt x="1287" y="3238"/>
                  <a:pt x="1254" y="3282"/>
                </a:cubicBezTo>
                <a:cubicBezTo>
                  <a:pt x="1221" y="3328"/>
                  <a:pt x="1115" y="3351"/>
                  <a:pt x="937" y="3351"/>
                </a:cubicBezTo>
                <a:cubicBezTo>
                  <a:pt x="809" y="3351"/>
                  <a:pt x="732" y="3338"/>
                  <a:pt x="707" y="3312"/>
                </a:cubicBezTo>
                <a:cubicBezTo>
                  <a:pt x="682" y="3286"/>
                  <a:pt x="631" y="3215"/>
                  <a:pt x="555" y="3100"/>
                </a:cubicBezTo>
                <a:cubicBezTo>
                  <a:pt x="430" y="2907"/>
                  <a:pt x="286" y="2724"/>
                  <a:pt x="123" y="2552"/>
                </a:cubicBezTo>
                <a:cubicBezTo>
                  <a:pt x="41" y="2466"/>
                  <a:pt x="0" y="2400"/>
                  <a:pt x="0" y="2356"/>
                </a:cubicBezTo>
                <a:cubicBezTo>
                  <a:pt x="0" y="2295"/>
                  <a:pt x="45" y="2233"/>
                  <a:pt x="134" y="2170"/>
                </a:cubicBezTo>
                <a:cubicBezTo>
                  <a:pt x="224" y="2107"/>
                  <a:pt x="298" y="2076"/>
                  <a:pt x="358" y="2076"/>
                </a:cubicBezTo>
                <a:cubicBezTo>
                  <a:pt x="434" y="2076"/>
                  <a:pt x="527" y="2118"/>
                  <a:pt x="638" y="2201"/>
                </a:cubicBezTo>
                <a:cubicBezTo>
                  <a:pt x="749" y="2285"/>
                  <a:pt x="873" y="2444"/>
                  <a:pt x="1009" y="2678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微软雅黑 Light" panose="020B0502040204020203" pitchFamily="34" charset="-122"/>
              <a:cs typeface="+mn-cs"/>
            </a:endParaRPr>
          </a:p>
        </p:txBody>
      </p:sp>
      <p:grpSp>
        <p:nvGrpSpPr>
          <p:cNvPr id="26" name="Group 31"/>
          <p:cNvGrpSpPr/>
          <p:nvPr/>
        </p:nvGrpSpPr>
        <p:grpSpPr>
          <a:xfrm>
            <a:off x="6307013" y="3751384"/>
            <a:ext cx="4384434" cy="2625970"/>
            <a:chOff x="-3602492" y="4481247"/>
            <a:chExt cx="14694164" cy="1133353"/>
          </a:xfrm>
        </p:grpSpPr>
        <p:grpSp>
          <p:nvGrpSpPr>
            <p:cNvPr id="28" name="Group 24"/>
            <p:cNvGrpSpPr/>
            <p:nvPr/>
          </p:nvGrpSpPr>
          <p:grpSpPr>
            <a:xfrm>
              <a:off x="-3602492" y="4481247"/>
              <a:ext cx="14694164" cy="1133353"/>
              <a:chOff x="-3602492" y="4481247"/>
              <a:chExt cx="14694164" cy="1133353"/>
            </a:xfrm>
          </p:grpSpPr>
          <p:sp>
            <p:nvSpPr>
              <p:cNvPr id="33" name="Wave 32"/>
              <p:cNvSpPr/>
              <p:nvPr/>
            </p:nvSpPr>
            <p:spPr>
              <a:xfrm>
                <a:off x="2002536" y="4481247"/>
                <a:ext cx="9089136" cy="1133353"/>
              </a:xfrm>
              <a:prstGeom prst="wave">
                <a:avLst>
                  <a:gd name="adj1" fmla="val 11142"/>
                  <a:gd name="adj2" fmla="val 0"/>
                </a:avLst>
              </a:prstGeom>
              <a:solidFill>
                <a:srgbClr val="DCC5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34" name="图片 1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602492" y="4577600"/>
                <a:ext cx="5972928" cy="940645"/>
              </a:xfrm>
              <a:prstGeom prst="rect">
                <a:avLst/>
              </a:prstGeom>
            </p:spPr>
          </p:pic>
        </p:grpSp>
        <p:sp>
          <p:nvSpPr>
            <p:cNvPr id="32" name="文本框 12"/>
            <p:cNvSpPr txBox="1"/>
            <p:nvPr/>
          </p:nvSpPr>
          <p:spPr>
            <a:xfrm>
              <a:off x="-830003" y="4828614"/>
              <a:ext cx="2864896" cy="27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D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5204" name="Object 84"/>
          <p:cNvGraphicFramePr>
            <a:graphicFrameLocks noChangeAspect="1"/>
          </p:cNvGraphicFramePr>
          <p:nvPr/>
        </p:nvGraphicFramePr>
        <p:xfrm>
          <a:off x="3386138" y="1946275"/>
          <a:ext cx="814387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9" imgW="152280" imgH="393480" progId="Equation.3">
                  <p:embed/>
                </p:oleObj>
              </mc:Choice>
              <mc:Fallback>
                <p:oleObj name="Equation" r:id="rId9" imgW="152280" imgH="393480" progId="Equation.3">
                  <p:embed/>
                  <p:pic>
                    <p:nvPicPr>
                      <p:cNvPr id="5204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8" y="1946275"/>
                        <a:ext cx="814387" cy="169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4"/>
          <p:cNvGraphicFramePr>
            <a:graphicFrameLocks noChangeAspect="1"/>
          </p:cNvGraphicFramePr>
          <p:nvPr/>
        </p:nvGraphicFramePr>
        <p:xfrm>
          <a:off x="8813556" y="1676034"/>
          <a:ext cx="814388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11" imgW="152280" imgH="393480" progId="Equation.3">
                  <p:embed/>
                </p:oleObj>
              </mc:Choice>
              <mc:Fallback>
                <p:oleObj name="Equation" r:id="rId11" imgW="152280" imgH="393480" progId="Equation.3">
                  <p:embed/>
                  <p:pic>
                    <p:nvPicPr>
                      <p:cNvPr id="14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3556" y="1676034"/>
                        <a:ext cx="814388" cy="169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4"/>
          <p:cNvGraphicFramePr>
            <a:graphicFrameLocks noChangeAspect="1"/>
          </p:cNvGraphicFramePr>
          <p:nvPr/>
        </p:nvGraphicFramePr>
        <p:xfrm>
          <a:off x="3702293" y="4348896"/>
          <a:ext cx="814388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13" imgW="152280" imgH="393480" progId="Equation.3">
                  <p:embed/>
                </p:oleObj>
              </mc:Choice>
              <mc:Fallback>
                <p:oleObj name="Equation" r:id="rId13" imgW="152280" imgH="393480" progId="Equation.3">
                  <p:embed/>
                  <p:pic>
                    <p:nvPicPr>
                      <p:cNvPr id="15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293" y="4348896"/>
                        <a:ext cx="814388" cy="169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4"/>
          <p:cNvGraphicFramePr>
            <a:graphicFrameLocks noChangeAspect="1"/>
          </p:cNvGraphicFramePr>
          <p:nvPr/>
        </p:nvGraphicFramePr>
        <p:xfrm>
          <a:off x="8790111" y="4114433"/>
          <a:ext cx="893152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15" imgW="152280" imgH="393480" progId="Equation.3">
                  <p:embed/>
                </p:oleObj>
              </mc:Choice>
              <mc:Fallback>
                <p:oleObj name="Equation" r:id="rId15" imgW="152280" imgH="393480" progId="Equation.3">
                  <p:embed/>
                  <p:pic>
                    <p:nvPicPr>
                      <p:cNvPr id="16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0111" y="4114433"/>
                        <a:ext cx="893152" cy="169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0151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408317" y="0"/>
            <a:ext cx="11444377" cy="6858000"/>
          </a:xfrm>
          <a:prstGeom prst="roundRect">
            <a:avLst>
              <a:gd name="adj" fmla="val 18428"/>
            </a:avLst>
          </a:prstGeom>
          <a:solidFill>
            <a:schemeClr val="bg1"/>
          </a:solidFill>
          <a:ln w="1905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微软雅黑 Light" panose="020B0502040204020203" pitchFamily="34" charset="-122"/>
                <a:cs typeface="+mn-cs"/>
              </a:rPr>
              <a:t>561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微软雅黑 Light" panose="020B0502040204020203" pitchFamily="34" charset="-122"/>
              <a:cs typeface="+mn-cs"/>
            </a:endParaRPr>
          </a:p>
        </p:txBody>
      </p:sp>
      <p:grpSp>
        <p:nvGrpSpPr>
          <p:cNvPr id="3" name="Group 33"/>
          <p:cNvGrpSpPr/>
          <p:nvPr/>
        </p:nvGrpSpPr>
        <p:grpSpPr>
          <a:xfrm>
            <a:off x="656492" y="3821722"/>
            <a:ext cx="4478216" cy="2497015"/>
            <a:chOff x="-1192586" y="1984078"/>
            <a:chExt cx="12424648" cy="1133353"/>
          </a:xfrm>
        </p:grpSpPr>
        <p:grpSp>
          <p:nvGrpSpPr>
            <p:cNvPr id="6" name="Group 22"/>
            <p:cNvGrpSpPr/>
            <p:nvPr/>
          </p:nvGrpSpPr>
          <p:grpSpPr>
            <a:xfrm>
              <a:off x="-1192586" y="1984078"/>
              <a:ext cx="12424648" cy="1133353"/>
              <a:chOff x="-1192586" y="1984078"/>
              <a:chExt cx="12424648" cy="1133353"/>
            </a:xfrm>
          </p:grpSpPr>
          <p:sp>
            <p:nvSpPr>
              <p:cNvPr id="4" name="Wave 3"/>
              <p:cNvSpPr/>
              <p:nvPr/>
            </p:nvSpPr>
            <p:spPr>
              <a:xfrm>
                <a:off x="2142927" y="1984078"/>
                <a:ext cx="9089135" cy="1133353"/>
              </a:xfrm>
              <a:prstGeom prst="wave">
                <a:avLst>
                  <a:gd name="adj1" fmla="val 11142"/>
                  <a:gd name="adj2" fmla="val 0"/>
                </a:avLst>
              </a:prstGeom>
              <a:solidFill>
                <a:srgbClr val="E0C8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92586" y="2072828"/>
                <a:ext cx="3573383" cy="940645"/>
              </a:xfrm>
              <a:prstGeom prst="rect">
                <a:avLst/>
              </a:prstGeom>
            </p:spPr>
          </p:pic>
        </p:grpSp>
        <p:sp>
          <p:nvSpPr>
            <p:cNvPr id="29" name="文本框 12"/>
            <p:cNvSpPr txBox="1"/>
            <p:nvPr/>
          </p:nvSpPr>
          <p:spPr>
            <a:xfrm>
              <a:off x="562308" y="2327312"/>
              <a:ext cx="1734302" cy="252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C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32"/>
          <p:cNvGrpSpPr/>
          <p:nvPr/>
        </p:nvGrpSpPr>
        <p:grpSpPr>
          <a:xfrm>
            <a:off x="6166338" y="1433849"/>
            <a:ext cx="4290646" cy="2411320"/>
            <a:chOff x="-1236012" y="3148183"/>
            <a:chExt cx="12327684" cy="1133353"/>
          </a:xfrm>
        </p:grpSpPr>
        <p:grpSp>
          <p:nvGrpSpPr>
            <p:cNvPr id="8" name="Group 23"/>
            <p:cNvGrpSpPr/>
            <p:nvPr/>
          </p:nvGrpSpPr>
          <p:grpSpPr>
            <a:xfrm>
              <a:off x="-1236012" y="3148183"/>
              <a:ext cx="12327684" cy="1133353"/>
              <a:chOff x="-1236012" y="3148183"/>
              <a:chExt cx="12327684" cy="1133353"/>
            </a:xfrm>
          </p:grpSpPr>
          <p:sp>
            <p:nvSpPr>
              <p:cNvPr id="21" name="Wave 20"/>
              <p:cNvSpPr/>
              <p:nvPr/>
            </p:nvSpPr>
            <p:spPr>
              <a:xfrm>
                <a:off x="2002536" y="3148183"/>
                <a:ext cx="9089136" cy="1133353"/>
              </a:xfrm>
              <a:prstGeom prst="wave">
                <a:avLst>
                  <a:gd name="adj1" fmla="val 11142"/>
                  <a:gd name="adj2" fmla="val 0"/>
                </a:avLst>
              </a:prstGeom>
              <a:solidFill>
                <a:srgbClr val="F9D7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36012" y="3244536"/>
                <a:ext cx="3606448" cy="940645"/>
              </a:xfrm>
              <a:prstGeom prst="rect">
                <a:avLst/>
              </a:prstGeom>
            </p:spPr>
          </p:pic>
        </p:grpSp>
        <p:sp>
          <p:nvSpPr>
            <p:cNvPr id="30" name="文本框 12"/>
            <p:cNvSpPr txBox="1"/>
            <p:nvPr/>
          </p:nvSpPr>
          <p:spPr>
            <a:xfrm>
              <a:off x="582829" y="3430757"/>
              <a:ext cx="1713781" cy="274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B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31"/>
          <p:cNvGrpSpPr/>
          <p:nvPr/>
        </p:nvGrpSpPr>
        <p:grpSpPr>
          <a:xfrm>
            <a:off x="726831" y="1383322"/>
            <a:ext cx="4407878" cy="2391507"/>
            <a:chOff x="-546283" y="4481247"/>
            <a:chExt cx="11483143" cy="1229808"/>
          </a:xfrm>
        </p:grpSpPr>
        <p:grpSp>
          <p:nvGrpSpPr>
            <p:cNvPr id="11" name="Group 24"/>
            <p:cNvGrpSpPr/>
            <p:nvPr/>
          </p:nvGrpSpPr>
          <p:grpSpPr>
            <a:xfrm>
              <a:off x="-546283" y="4481247"/>
              <a:ext cx="11483143" cy="1229808"/>
              <a:chOff x="-546283" y="4481247"/>
              <a:chExt cx="11483143" cy="1229808"/>
            </a:xfrm>
          </p:grpSpPr>
          <p:sp>
            <p:nvSpPr>
              <p:cNvPr id="22" name="Wave 21"/>
              <p:cNvSpPr/>
              <p:nvPr/>
            </p:nvSpPr>
            <p:spPr>
              <a:xfrm>
                <a:off x="1969882" y="4481247"/>
                <a:ext cx="8966978" cy="1229808"/>
              </a:xfrm>
              <a:prstGeom prst="wave">
                <a:avLst>
                  <a:gd name="adj1" fmla="val 11142"/>
                  <a:gd name="adj2" fmla="val 0"/>
                </a:avLst>
              </a:prstGeom>
              <a:solidFill>
                <a:srgbClr val="93FF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46283" y="4577601"/>
                <a:ext cx="2916718" cy="940645"/>
              </a:xfrm>
              <a:prstGeom prst="rect">
                <a:avLst/>
              </a:prstGeom>
            </p:spPr>
          </p:pic>
        </p:grpSp>
        <p:sp>
          <p:nvSpPr>
            <p:cNvPr id="31" name="文本框 12"/>
            <p:cNvSpPr txBox="1"/>
            <p:nvPr/>
          </p:nvSpPr>
          <p:spPr>
            <a:xfrm>
              <a:off x="980731" y="4825095"/>
              <a:ext cx="1315880" cy="300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A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7" name="勾"/>
          <p:cNvSpPr/>
          <p:nvPr/>
        </p:nvSpPr>
        <p:spPr bwMode="auto">
          <a:xfrm>
            <a:off x="4078508" y="4812829"/>
            <a:ext cx="691039" cy="823228"/>
          </a:xfrm>
          <a:custGeom>
            <a:avLst/>
            <a:gdLst>
              <a:gd name="T0" fmla="*/ 542159 w 3294"/>
              <a:gd name="T1" fmla="*/ 1438813 h 3351"/>
              <a:gd name="T2" fmla="*/ 799000 w 3294"/>
              <a:gd name="T3" fmla="*/ 921421 h 3351"/>
              <a:gd name="T4" fmla="*/ 1095065 w 3294"/>
              <a:gd name="T5" fmla="*/ 449159 h 3351"/>
              <a:gd name="T6" fmla="*/ 1337398 w 3294"/>
              <a:gd name="T7" fmla="*/ 142377 h 3351"/>
              <a:gd name="T8" fmla="*/ 1452922 w 3294"/>
              <a:gd name="T9" fmla="*/ 45131 h 3351"/>
              <a:gd name="T10" fmla="*/ 1594238 w 3294"/>
              <a:gd name="T11" fmla="*/ 15581 h 3351"/>
              <a:gd name="T12" fmla="*/ 1744151 w 3294"/>
              <a:gd name="T13" fmla="*/ 0 h 3351"/>
              <a:gd name="T14" fmla="*/ 1769943 w 3294"/>
              <a:gd name="T15" fmla="*/ 19879 h 3351"/>
              <a:gd name="T16" fmla="*/ 1760809 w 3294"/>
              <a:gd name="T17" fmla="*/ 44056 h 3351"/>
              <a:gd name="T18" fmla="*/ 1707076 w 3294"/>
              <a:gd name="T19" fmla="*/ 95097 h 3351"/>
              <a:gd name="T20" fmla="*/ 1218649 w 3294"/>
              <a:gd name="T21" fmla="*/ 704363 h 3351"/>
              <a:gd name="T22" fmla="*/ 773208 w 3294"/>
              <a:gd name="T23" fmla="*/ 1550566 h 3351"/>
              <a:gd name="T24" fmla="*/ 673803 w 3294"/>
              <a:gd name="T25" fmla="*/ 1763325 h 3351"/>
              <a:gd name="T26" fmla="*/ 503472 w 3294"/>
              <a:gd name="T27" fmla="*/ 1800397 h 3351"/>
              <a:gd name="T28" fmla="*/ 379888 w 3294"/>
              <a:gd name="T29" fmla="*/ 1779443 h 3351"/>
              <a:gd name="T30" fmla="*/ 298214 w 3294"/>
              <a:gd name="T31" fmla="*/ 1665542 h 3351"/>
              <a:gd name="T32" fmla="*/ 66091 w 3294"/>
              <a:gd name="T33" fmla="*/ 1371117 h 3351"/>
              <a:gd name="T34" fmla="*/ 0 w 3294"/>
              <a:gd name="T35" fmla="*/ 1265812 h 3351"/>
              <a:gd name="T36" fmla="*/ 72001 w 3294"/>
              <a:gd name="T37" fmla="*/ 1165879 h 3351"/>
              <a:gd name="T38" fmla="*/ 192362 w 3294"/>
              <a:gd name="T39" fmla="*/ 1115376 h 3351"/>
              <a:gd name="T40" fmla="*/ 342812 w 3294"/>
              <a:gd name="T41" fmla="*/ 1182535 h 3351"/>
              <a:gd name="T42" fmla="*/ 542159 w 3294"/>
              <a:gd name="T43" fmla="*/ 1438813 h 335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294" h="3351">
                <a:moveTo>
                  <a:pt x="1009" y="2678"/>
                </a:moveTo>
                <a:cubicBezTo>
                  <a:pt x="1157" y="2345"/>
                  <a:pt x="1317" y="2024"/>
                  <a:pt x="1487" y="1715"/>
                </a:cubicBezTo>
                <a:cubicBezTo>
                  <a:pt x="1658" y="1407"/>
                  <a:pt x="1842" y="1113"/>
                  <a:pt x="2038" y="836"/>
                </a:cubicBezTo>
                <a:cubicBezTo>
                  <a:pt x="2235" y="558"/>
                  <a:pt x="2385" y="368"/>
                  <a:pt x="2489" y="265"/>
                </a:cubicBezTo>
                <a:cubicBezTo>
                  <a:pt x="2592" y="162"/>
                  <a:pt x="2664" y="101"/>
                  <a:pt x="2704" y="84"/>
                </a:cubicBezTo>
                <a:cubicBezTo>
                  <a:pt x="2743" y="66"/>
                  <a:pt x="2831" y="48"/>
                  <a:pt x="2967" y="29"/>
                </a:cubicBezTo>
                <a:cubicBezTo>
                  <a:pt x="3102" y="10"/>
                  <a:pt x="3195" y="0"/>
                  <a:pt x="3246" y="0"/>
                </a:cubicBezTo>
                <a:cubicBezTo>
                  <a:pt x="3278" y="0"/>
                  <a:pt x="3294" y="13"/>
                  <a:pt x="3294" y="37"/>
                </a:cubicBezTo>
                <a:cubicBezTo>
                  <a:pt x="3294" y="52"/>
                  <a:pt x="3288" y="67"/>
                  <a:pt x="3277" y="82"/>
                </a:cubicBezTo>
                <a:cubicBezTo>
                  <a:pt x="3265" y="96"/>
                  <a:pt x="3232" y="128"/>
                  <a:pt x="3177" y="177"/>
                </a:cubicBezTo>
                <a:cubicBezTo>
                  <a:pt x="2902" y="433"/>
                  <a:pt x="2599" y="811"/>
                  <a:pt x="2268" y="1311"/>
                </a:cubicBezTo>
                <a:cubicBezTo>
                  <a:pt x="1938" y="1811"/>
                  <a:pt x="1661" y="2336"/>
                  <a:pt x="1439" y="2886"/>
                </a:cubicBezTo>
                <a:cubicBezTo>
                  <a:pt x="1349" y="3106"/>
                  <a:pt x="1287" y="3238"/>
                  <a:pt x="1254" y="3282"/>
                </a:cubicBezTo>
                <a:cubicBezTo>
                  <a:pt x="1221" y="3328"/>
                  <a:pt x="1115" y="3351"/>
                  <a:pt x="937" y="3351"/>
                </a:cubicBezTo>
                <a:cubicBezTo>
                  <a:pt x="809" y="3351"/>
                  <a:pt x="732" y="3338"/>
                  <a:pt x="707" y="3312"/>
                </a:cubicBezTo>
                <a:cubicBezTo>
                  <a:pt x="682" y="3286"/>
                  <a:pt x="631" y="3215"/>
                  <a:pt x="555" y="3100"/>
                </a:cubicBezTo>
                <a:cubicBezTo>
                  <a:pt x="430" y="2907"/>
                  <a:pt x="286" y="2724"/>
                  <a:pt x="123" y="2552"/>
                </a:cubicBezTo>
                <a:cubicBezTo>
                  <a:pt x="41" y="2466"/>
                  <a:pt x="0" y="2400"/>
                  <a:pt x="0" y="2356"/>
                </a:cubicBezTo>
                <a:cubicBezTo>
                  <a:pt x="0" y="2295"/>
                  <a:pt x="45" y="2233"/>
                  <a:pt x="134" y="2170"/>
                </a:cubicBezTo>
                <a:cubicBezTo>
                  <a:pt x="224" y="2107"/>
                  <a:pt x="298" y="2076"/>
                  <a:pt x="358" y="2076"/>
                </a:cubicBezTo>
                <a:cubicBezTo>
                  <a:pt x="434" y="2076"/>
                  <a:pt x="527" y="2118"/>
                  <a:pt x="638" y="2201"/>
                </a:cubicBezTo>
                <a:cubicBezTo>
                  <a:pt x="749" y="2285"/>
                  <a:pt x="873" y="2444"/>
                  <a:pt x="1009" y="2678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微软雅黑 Light" panose="020B0502040204020203" pitchFamily="34" charset="-122"/>
              <a:cs typeface="+mn-cs"/>
            </a:endParaRPr>
          </a:p>
        </p:txBody>
      </p:sp>
      <p:grpSp>
        <p:nvGrpSpPr>
          <p:cNvPr id="12" name="Group 32"/>
          <p:cNvGrpSpPr/>
          <p:nvPr/>
        </p:nvGrpSpPr>
        <p:grpSpPr>
          <a:xfrm>
            <a:off x="6260123" y="3962398"/>
            <a:ext cx="4173415" cy="2176298"/>
            <a:chOff x="-1444272" y="3148182"/>
            <a:chExt cx="12750844" cy="1133353"/>
          </a:xfrm>
        </p:grpSpPr>
        <p:grpSp>
          <p:nvGrpSpPr>
            <p:cNvPr id="14" name="Group 23"/>
            <p:cNvGrpSpPr/>
            <p:nvPr/>
          </p:nvGrpSpPr>
          <p:grpSpPr>
            <a:xfrm>
              <a:off x="-1444272" y="3148182"/>
              <a:ext cx="12750844" cy="1133353"/>
              <a:chOff x="-1444272" y="3148182"/>
              <a:chExt cx="12750844" cy="1133353"/>
            </a:xfrm>
          </p:grpSpPr>
          <p:sp>
            <p:nvSpPr>
              <p:cNvPr id="26" name="Wave 25"/>
              <p:cNvSpPr/>
              <p:nvPr/>
            </p:nvSpPr>
            <p:spPr>
              <a:xfrm>
                <a:off x="2217435" y="3148182"/>
                <a:ext cx="9089137" cy="1133353"/>
              </a:xfrm>
              <a:prstGeom prst="wave">
                <a:avLst>
                  <a:gd name="adj1" fmla="val 11142"/>
                  <a:gd name="adj2" fmla="val 0"/>
                </a:avLst>
              </a:prstGeom>
              <a:solidFill>
                <a:srgbClr val="FD9A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28" name="图片 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444272" y="3244536"/>
                <a:ext cx="3814708" cy="940645"/>
              </a:xfrm>
              <a:prstGeom prst="rect">
                <a:avLst/>
              </a:prstGeom>
            </p:spPr>
          </p:pic>
        </p:grpSp>
        <p:sp>
          <p:nvSpPr>
            <p:cNvPr id="25" name="文本框 12"/>
            <p:cNvSpPr txBox="1"/>
            <p:nvPr/>
          </p:nvSpPr>
          <p:spPr>
            <a:xfrm>
              <a:off x="561475" y="3468268"/>
              <a:ext cx="1591867" cy="304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D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12"/>
              <p:cNvSpPr txBox="1"/>
              <p:nvPr/>
            </p:nvSpPr>
            <p:spPr>
              <a:xfrm>
                <a:off x="621102" y="241540"/>
                <a:ext cx="10903788" cy="1398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kumimoji="0" lang="nl-NL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num>
                      <m:den>
                        <m:r>
                          <a:rPr lang="vi-VN" sz="6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vi-VN" sz="6000">
                    <a:solidFill>
                      <a:srgbClr val="FF0000"/>
                    </a:solidFill>
                  </a:rPr>
                  <a:t> </a:t>
                </a:r>
                <a:r>
                  <a:rPr lang="vi-VN" sz="60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bằng phân số </a:t>
                </a:r>
                <a:r>
                  <a:rPr kumimoji="0" lang="nl-NL" sz="6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?</a:t>
                </a:r>
                <a:endPara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微软雅黑 Light" panose="020B0502040204020203" pitchFamily="34" charset="-122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02" y="241540"/>
                <a:ext cx="10903788" cy="1398011"/>
              </a:xfrm>
              <a:prstGeom prst="rect">
                <a:avLst/>
              </a:prstGeom>
              <a:blipFill>
                <a:blip r:embed="rId8"/>
                <a:stretch>
                  <a:fillRect t="-1310" b="-139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204" name="Object 84"/>
          <p:cNvGraphicFramePr>
            <a:graphicFrameLocks noChangeAspect="1"/>
          </p:cNvGraphicFramePr>
          <p:nvPr/>
        </p:nvGraphicFramePr>
        <p:xfrm>
          <a:off x="2955925" y="1603375"/>
          <a:ext cx="563563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9" imgW="139680" imgH="393480" progId="Equation.3">
                  <p:embed/>
                </p:oleObj>
              </mc:Choice>
              <mc:Fallback>
                <p:oleObj name="Equation" r:id="rId9" imgW="139680" imgH="393480" progId="Equation.3">
                  <p:embed/>
                  <p:pic>
                    <p:nvPicPr>
                      <p:cNvPr id="5204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925" y="1603375"/>
                        <a:ext cx="563563" cy="184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4"/>
          <p:cNvGraphicFramePr>
            <a:graphicFrameLocks noChangeAspect="1"/>
          </p:cNvGraphicFramePr>
          <p:nvPr/>
        </p:nvGraphicFramePr>
        <p:xfrm>
          <a:off x="8588375" y="1708150"/>
          <a:ext cx="750888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11" imgW="152280" imgH="393480" progId="Equation.3">
                  <p:embed/>
                </p:oleObj>
              </mc:Choice>
              <mc:Fallback>
                <p:oleObj name="Equation" r:id="rId11" imgW="152280" imgH="393480" progId="Equation.3">
                  <p:embed/>
                  <p:pic>
                    <p:nvPicPr>
                      <p:cNvPr id="15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75" y="1708150"/>
                        <a:ext cx="750888" cy="184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4"/>
          <p:cNvGraphicFramePr>
            <a:graphicFrameLocks noChangeAspect="1"/>
          </p:cNvGraphicFramePr>
          <p:nvPr/>
        </p:nvGraphicFramePr>
        <p:xfrm>
          <a:off x="3059113" y="4146550"/>
          <a:ext cx="614362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13" imgW="152280" imgH="393480" progId="Equation.3">
                  <p:embed/>
                </p:oleObj>
              </mc:Choice>
              <mc:Fallback>
                <p:oleObj name="Equation" r:id="rId13" imgW="152280" imgH="393480" progId="Equation.3">
                  <p:embed/>
                  <p:pic>
                    <p:nvPicPr>
                      <p:cNvPr id="16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4146550"/>
                        <a:ext cx="614362" cy="184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4"/>
          <p:cNvGraphicFramePr>
            <a:graphicFrameLocks noChangeAspect="1"/>
          </p:cNvGraphicFramePr>
          <p:nvPr/>
        </p:nvGraphicFramePr>
        <p:xfrm>
          <a:off x="8569325" y="4170363"/>
          <a:ext cx="614363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15" imgW="152280" imgH="393480" progId="Equation.3">
                  <p:embed/>
                </p:oleObj>
              </mc:Choice>
              <mc:Fallback>
                <p:oleObj name="Equation" r:id="rId15" imgW="152280" imgH="393480" progId="Equation.3">
                  <p:embed/>
                  <p:pic>
                    <p:nvPicPr>
                      <p:cNvPr id="17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9325" y="4170363"/>
                        <a:ext cx="614363" cy="184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0120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351692" y="224287"/>
            <a:ext cx="11558954" cy="6633713"/>
          </a:xfrm>
          <a:prstGeom prst="roundRect">
            <a:avLst/>
          </a:prstGeom>
          <a:solidFill>
            <a:schemeClr val="bg1"/>
          </a:solidFill>
          <a:ln w="1905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微软雅黑 Light" panose="020B0502040204020203" pitchFamily="34" charset="-122"/>
              <a:cs typeface="+mn-cs"/>
            </a:endParaRPr>
          </a:p>
        </p:txBody>
      </p:sp>
      <p:grpSp>
        <p:nvGrpSpPr>
          <p:cNvPr id="3" name="Group 33"/>
          <p:cNvGrpSpPr/>
          <p:nvPr/>
        </p:nvGrpSpPr>
        <p:grpSpPr>
          <a:xfrm>
            <a:off x="6189785" y="4338252"/>
            <a:ext cx="4602044" cy="2519748"/>
            <a:chOff x="-1341350" y="2010514"/>
            <a:chExt cx="12384036" cy="1133353"/>
          </a:xfrm>
        </p:grpSpPr>
        <p:grpSp>
          <p:nvGrpSpPr>
            <p:cNvPr id="6" name="Group 22"/>
            <p:cNvGrpSpPr/>
            <p:nvPr/>
          </p:nvGrpSpPr>
          <p:grpSpPr>
            <a:xfrm>
              <a:off x="-1341350" y="2010514"/>
              <a:ext cx="12384036" cy="1133353"/>
              <a:chOff x="-1341350" y="2010514"/>
              <a:chExt cx="12384036" cy="1133353"/>
            </a:xfrm>
          </p:grpSpPr>
          <p:sp>
            <p:nvSpPr>
              <p:cNvPr id="4" name="Wave 3"/>
              <p:cNvSpPr/>
              <p:nvPr/>
            </p:nvSpPr>
            <p:spPr>
              <a:xfrm>
                <a:off x="1953550" y="2010514"/>
                <a:ext cx="9089136" cy="1133353"/>
              </a:xfrm>
              <a:prstGeom prst="wave">
                <a:avLst>
                  <a:gd name="adj1" fmla="val 11142"/>
                  <a:gd name="adj2" fmla="val 0"/>
                </a:avLst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341350" y="2144644"/>
                <a:ext cx="3722145" cy="940645"/>
              </a:xfrm>
              <a:prstGeom prst="rect">
                <a:avLst/>
              </a:prstGeom>
            </p:spPr>
          </p:pic>
        </p:grpSp>
        <p:sp>
          <p:nvSpPr>
            <p:cNvPr id="29" name="文本框 12"/>
            <p:cNvSpPr txBox="1"/>
            <p:nvPr/>
          </p:nvSpPr>
          <p:spPr>
            <a:xfrm>
              <a:off x="235982" y="2401715"/>
              <a:ext cx="2060628" cy="25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D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32"/>
          <p:cNvGrpSpPr/>
          <p:nvPr/>
        </p:nvGrpSpPr>
        <p:grpSpPr>
          <a:xfrm>
            <a:off x="539262" y="4483808"/>
            <a:ext cx="4806462" cy="2374192"/>
            <a:chOff x="-2010488" y="3148183"/>
            <a:chExt cx="13084907" cy="1133353"/>
          </a:xfrm>
        </p:grpSpPr>
        <p:grpSp>
          <p:nvGrpSpPr>
            <p:cNvPr id="8" name="Group 23"/>
            <p:cNvGrpSpPr/>
            <p:nvPr/>
          </p:nvGrpSpPr>
          <p:grpSpPr>
            <a:xfrm>
              <a:off x="-2010488" y="3148183"/>
              <a:ext cx="13084907" cy="1133353"/>
              <a:chOff x="-2010488" y="3148183"/>
              <a:chExt cx="13084907" cy="1133353"/>
            </a:xfrm>
          </p:grpSpPr>
          <p:sp>
            <p:nvSpPr>
              <p:cNvPr id="21" name="Wave 20"/>
              <p:cNvSpPr/>
              <p:nvPr/>
            </p:nvSpPr>
            <p:spPr>
              <a:xfrm>
                <a:off x="1985283" y="3148183"/>
                <a:ext cx="9089136" cy="1133353"/>
              </a:xfrm>
              <a:prstGeom prst="wave">
                <a:avLst>
                  <a:gd name="adj1" fmla="val 11142"/>
                  <a:gd name="adj2" fmla="val 0"/>
                </a:avLst>
              </a:prstGeom>
              <a:solidFill>
                <a:srgbClr val="FB55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010488" y="3244536"/>
                <a:ext cx="4380923" cy="940645"/>
              </a:xfrm>
              <a:prstGeom prst="rect">
                <a:avLst/>
              </a:prstGeom>
            </p:spPr>
          </p:pic>
        </p:grpSp>
        <p:sp>
          <p:nvSpPr>
            <p:cNvPr id="30" name="文本框 12"/>
            <p:cNvSpPr txBox="1"/>
            <p:nvPr/>
          </p:nvSpPr>
          <p:spPr>
            <a:xfrm>
              <a:off x="-150380" y="3496464"/>
              <a:ext cx="2318705" cy="233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C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31"/>
          <p:cNvGrpSpPr/>
          <p:nvPr/>
        </p:nvGrpSpPr>
        <p:grpSpPr>
          <a:xfrm>
            <a:off x="539262" y="2278217"/>
            <a:ext cx="4783015" cy="2340671"/>
            <a:chOff x="-1811654" y="4481247"/>
            <a:chExt cx="12903326" cy="1133353"/>
          </a:xfrm>
        </p:grpSpPr>
        <p:grpSp>
          <p:nvGrpSpPr>
            <p:cNvPr id="11" name="Group 24"/>
            <p:cNvGrpSpPr/>
            <p:nvPr/>
          </p:nvGrpSpPr>
          <p:grpSpPr>
            <a:xfrm>
              <a:off x="-1811654" y="4481247"/>
              <a:ext cx="12903326" cy="1133353"/>
              <a:chOff x="-1811654" y="4481247"/>
              <a:chExt cx="12903326" cy="1133353"/>
            </a:xfrm>
          </p:grpSpPr>
          <p:sp>
            <p:nvSpPr>
              <p:cNvPr id="22" name="Wave 21"/>
              <p:cNvSpPr/>
              <p:nvPr/>
            </p:nvSpPr>
            <p:spPr>
              <a:xfrm>
                <a:off x="2002536" y="4481247"/>
                <a:ext cx="9089136" cy="1133353"/>
              </a:xfrm>
              <a:prstGeom prst="wave">
                <a:avLst>
                  <a:gd name="adj1" fmla="val 11142"/>
                  <a:gd name="adj2" fmla="val 0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</a:p>
            </p:txBody>
          </p:sp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11654" y="4577600"/>
                <a:ext cx="4182092" cy="940645"/>
              </a:xfrm>
              <a:prstGeom prst="rect">
                <a:avLst/>
              </a:prstGeom>
            </p:spPr>
          </p:pic>
        </p:grpSp>
        <p:sp>
          <p:nvSpPr>
            <p:cNvPr id="31" name="文本框 12"/>
            <p:cNvSpPr txBox="1"/>
            <p:nvPr/>
          </p:nvSpPr>
          <p:spPr>
            <a:xfrm>
              <a:off x="275651" y="4791825"/>
              <a:ext cx="1767952" cy="283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A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7" name="勾"/>
          <p:cNvSpPr/>
          <p:nvPr/>
        </p:nvSpPr>
        <p:spPr bwMode="auto">
          <a:xfrm>
            <a:off x="10216938" y="5655260"/>
            <a:ext cx="691039" cy="823228"/>
          </a:xfrm>
          <a:custGeom>
            <a:avLst/>
            <a:gdLst>
              <a:gd name="T0" fmla="*/ 542159 w 3294"/>
              <a:gd name="T1" fmla="*/ 1438813 h 3351"/>
              <a:gd name="T2" fmla="*/ 799000 w 3294"/>
              <a:gd name="T3" fmla="*/ 921421 h 3351"/>
              <a:gd name="T4" fmla="*/ 1095065 w 3294"/>
              <a:gd name="T5" fmla="*/ 449159 h 3351"/>
              <a:gd name="T6" fmla="*/ 1337398 w 3294"/>
              <a:gd name="T7" fmla="*/ 142377 h 3351"/>
              <a:gd name="T8" fmla="*/ 1452922 w 3294"/>
              <a:gd name="T9" fmla="*/ 45131 h 3351"/>
              <a:gd name="T10" fmla="*/ 1594238 w 3294"/>
              <a:gd name="T11" fmla="*/ 15581 h 3351"/>
              <a:gd name="T12" fmla="*/ 1744151 w 3294"/>
              <a:gd name="T13" fmla="*/ 0 h 3351"/>
              <a:gd name="T14" fmla="*/ 1769943 w 3294"/>
              <a:gd name="T15" fmla="*/ 19879 h 3351"/>
              <a:gd name="T16" fmla="*/ 1760809 w 3294"/>
              <a:gd name="T17" fmla="*/ 44056 h 3351"/>
              <a:gd name="T18" fmla="*/ 1707076 w 3294"/>
              <a:gd name="T19" fmla="*/ 95097 h 3351"/>
              <a:gd name="T20" fmla="*/ 1218649 w 3294"/>
              <a:gd name="T21" fmla="*/ 704363 h 3351"/>
              <a:gd name="T22" fmla="*/ 773208 w 3294"/>
              <a:gd name="T23" fmla="*/ 1550566 h 3351"/>
              <a:gd name="T24" fmla="*/ 673803 w 3294"/>
              <a:gd name="T25" fmla="*/ 1763325 h 3351"/>
              <a:gd name="T26" fmla="*/ 503472 w 3294"/>
              <a:gd name="T27" fmla="*/ 1800397 h 3351"/>
              <a:gd name="T28" fmla="*/ 379888 w 3294"/>
              <a:gd name="T29" fmla="*/ 1779443 h 3351"/>
              <a:gd name="T30" fmla="*/ 298214 w 3294"/>
              <a:gd name="T31" fmla="*/ 1665542 h 3351"/>
              <a:gd name="T32" fmla="*/ 66091 w 3294"/>
              <a:gd name="T33" fmla="*/ 1371117 h 3351"/>
              <a:gd name="T34" fmla="*/ 0 w 3294"/>
              <a:gd name="T35" fmla="*/ 1265812 h 3351"/>
              <a:gd name="T36" fmla="*/ 72001 w 3294"/>
              <a:gd name="T37" fmla="*/ 1165879 h 3351"/>
              <a:gd name="T38" fmla="*/ 192362 w 3294"/>
              <a:gd name="T39" fmla="*/ 1115376 h 3351"/>
              <a:gd name="T40" fmla="*/ 342812 w 3294"/>
              <a:gd name="T41" fmla="*/ 1182535 h 3351"/>
              <a:gd name="T42" fmla="*/ 542159 w 3294"/>
              <a:gd name="T43" fmla="*/ 1438813 h 335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294" h="3351">
                <a:moveTo>
                  <a:pt x="1009" y="2678"/>
                </a:moveTo>
                <a:cubicBezTo>
                  <a:pt x="1157" y="2345"/>
                  <a:pt x="1317" y="2024"/>
                  <a:pt x="1487" y="1715"/>
                </a:cubicBezTo>
                <a:cubicBezTo>
                  <a:pt x="1658" y="1407"/>
                  <a:pt x="1842" y="1113"/>
                  <a:pt x="2038" y="836"/>
                </a:cubicBezTo>
                <a:cubicBezTo>
                  <a:pt x="2235" y="558"/>
                  <a:pt x="2385" y="368"/>
                  <a:pt x="2489" y="265"/>
                </a:cubicBezTo>
                <a:cubicBezTo>
                  <a:pt x="2592" y="162"/>
                  <a:pt x="2664" y="101"/>
                  <a:pt x="2704" y="84"/>
                </a:cubicBezTo>
                <a:cubicBezTo>
                  <a:pt x="2743" y="66"/>
                  <a:pt x="2831" y="48"/>
                  <a:pt x="2967" y="29"/>
                </a:cubicBezTo>
                <a:cubicBezTo>
                  <a:pt x="3102" y="10"/>
                  <a:pt x="3195" y="0"/>
                  <a:pt x="3246" y="0"/>
                </a:cubicBezTo>
                <a:cubicBezTo>
                  <a:pt x="3278" y="0"/>
                  <a:pt x="3294" y="13"/>
                  <a:pt x="3294" y="37"/>
                </a:cubicBezTo>
                <a:cubicBezTo>
                  <a:pt x="3294" y="52"/>
                  <a:pt x="3288" y="67"/>
                  <a:pt x="3277" y="82"/>
                </a:cubicBezTo>
                <a:cubicBezTo>
                  <a:pt x="3265" y="96"/>
                  <a:pt x="3232" y="128"/>
                  <a:pt x="3177" y="177"/>
                </a:cubicBezTo>
                <a:cubicBezTo>
                  <a:pt x="2902" y="433"/>
                  <a:pt x="2599" y="811"/>
                  <a:pt x="2268" y="1311"/>
                </a:cubicBezTo>
                <a:cubicBezTo>
                  <a:pt x="1938" y="1811"/>
                  <a:pt x="1661" y="2336"/>
                  <a:pt x="1439" y="2886"/>
                </a:cubicBezTo>
                <a:cubicBezTo>
                  <a:pt x="1349" y="3106"/>
                  <a:pt x="1287" y="3238"/>
                  <a:pt x="1254" y="3282"/>
                </a:cubicBezTo>
                <a:cubicBezTo>
                  <a:pt x="1221" y="3328"/>
                  <a:pt x="1115" y="3351"/>
                  <a:pt x="937" y="3351"/>
                </a:cubicBezTo>
                <a:cubicBezTo>
                  <a:pt x="809" y="3351"/>
                  <a:pt x="732" y="3338"/>
                  <a:pt x="707" y="3312"/>
                </a:cubicBezTo>
                <a:cubicBezTo>
                  <a:pt x="682" y="3286"/>
                  <a:pt x="631" y="3215"/>
                  <a:pt x="555" y="3100"/>
                </a:cubicBezTo>
                <a:cubicBezTo>
                  <a:pt x="430" y="2907"/>
                  <a:pt x="286" y="2724"/>
                  <a:pt x="123" y="2552"/>
                </a:cubicBezTo>
                <a:cubicBezTo>
                  <a:pt x="41" y="2466"/>
                  <a:pt x="0" y="2400"/>
                  <a:pt x="0" y="2356"/>
                </a:cubicBezTo>
                <a:cubicBezTo>
                  <a:pt x="0" y="2295"/>
                  <a:pt x="45" y="2233"/>
                  <a:pt x="134" y="2170"/>
                </a:cubicBezTo>
                <a:cubicBezTo>
                  <a:pt x="224" y="2107"/>
                  <a:pt x="298" y="2076"/>
                  <a:pt x="358" y="2076"/>
                </a:cubicBezTo>
                <a:cubicBezTo>
                  <a:pt x="434" y="2076"/>
                  <a:pt x="527" y="2118"/>
                  <a:pt x="638" y="2201"/>
                </a:cubicBezTo>
                <a:cubicBezTo>
                  <a:pt x="749" y="2285"/>
                  <a:pt x="873" y="2444"/>
                  <a:pt x="1009" y="2678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微软雅黑 Light" panose="020B0502040204020203" pitchFamily="34" charset="-122"/>
              <a:cs typeface="+mn-cs"/>
            </a:endParaRPr>
          </a:p>
        </p:txBody>
      </p:sp>
      <p:grpSp>
        <p:nvGrpSpPr>
          <p:cNvPr id="23" name="Group 32"/>
          <p:cNvGrpSpPr/>
          <p:nvPr/>
        </p:nvGrpSpPr>
        <p:grpSpPr>
          <a:xfrm>
            <a:off x="6213231" y="2391507"/>
            <a:ext cx="4595447" cy="2344617"/>
            <a:chOff x="-1558964" y="3148183"/>
            <a:chExt cx="12650636" cy="1133353"/>
          </a:xfrm>
        </p:grpSpPr>
        <p:grpSp>
          <p:nvGrpSpPr>
            <p:cNvPr id="24" name="Group 23"/>
            <p:cNvGrpSpPr/>
            <p:nvPr/>
          </p:nvGrpSpPr>
          <p:grpSpPr>
            <a:xfrm>
              <a:off x="-1558964" y="3148183"/>
              <a:ext cx="12650636" cy="1133353"/>
              <a:chOff x="-1558964" y="3148183"/>
              <a:chExt cx="12650636" cy="1133353"/>
            </a:xfrm>
          </p:grpSpPr>
          <p:sp>
            <p:nvSpPr>
              <p:cNvPr id="26" name="Wave 25"/>
              <p:cNvSpPr/>
              <p:nvPr/>
            </p:nvSpPr>
            <p:spPr>
              <a:xfrm>
                <a:off x="2002536" y="3148183"/>
                <a:ext cx="9089136" cy="1133353"/>
              </a:xfrm>
              <a:prstGeom prst="wave">
                <a:avLst>
                  <a:gd name="adj1" fmla="val 11142"/>
                  <a:gd name="adj2" fmla="val 0"/>
                </a:avLst>
              </a:prstGeom>
              <a:solidFill>
                <a:srgbClr val="E551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</a:p>
            </p:txBody>
          </p:sp>
          <p:pic>
            <p:nvPicPr>
              <p:cNvPr id="28" name="图片 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558964" y="3244536"/>
                <a:ext cx="3929399" cy="940645"/>
              </a:xfrm>
              <a:prstGeom prst="rect">
                <a:avLst/>
              </a:prstGeom>
            </p:spPr>
          </p:pic>
        </p:grpSp>
        <p:sp>
          <p:nvSpPr>
            <p:cNvPr id="25" name="文本框 12"/>
            <p:cNvSpPr txBox="1"/>
            <p:nvPr/>
          </p:nvSpPr>
          <p:spPr>
            <a:xfrm>
              <a:off x="267384" y="3473218"/>
              <a:ext cx="1833545" cy="314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B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2" name="文本框 12"/>
          <p:cNvSpPr txBox="1"/>
          <p:nvPr/>
        </p:nvSpPr>
        <p:spPr>
          <a:xfrm>
            <a:off x="552091" y="241540"/>
            <a:ext cx="10903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Chọn số thích hợp điền vào chỗ trống 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微软雅黑 Light" panose="020B0502040204020203" pitchFamily="34" charset="-122"/>
              <a:cs typeface="Times New Roman" pitchFamily="18" charset="0"/>
            </a:endParaRPr>
          </a:p>
        </p:txBody>
      </p:sp>
      <p:graphicFrame>
        <p:nvGraphicFramePr>
          <p:cNvPr id="5204" name="Object 84"/>
          <p:cNvGraphicFramePr>
            <a:graphicFrameLocks noChangeAspect="1"/>
          </p:cNvGraphicFramePr>
          <p:nvPr/>
        </p:nvGraphicFramePr>
        <p:xfrm>
          <a:off x="3133359" y="994630"/>
          <a:ext cx="4908672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8" imgW="1066680" imgH="393480" progId="Equation.3">
                  <p:embed/>
                </p:oleObj>
              </mc:Choice>
              <mc:Fallback>
                <p:oleObj name="Equation" r:id="rId8" imgW="1066680" imgH="393480" progId="Equation.3">
                  <p:embed/>
                  <p:pic>
                    <p:nvPicPr>
                      <p:cNvPr id="5204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3359" y="994630"/>
                        <a:ext cx="4908672" cy="13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2089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D6BB178-92C2-47A1-BC96-3D6704269CA6}"/>
              </a:ext>
            </a:extLst>
          </p:cNvPr>
          <p:cNvSpPr txBox="1"/>
          <p:nvPr/>
        </p:nvSpPr>
        <p:spPr>
          <a:xfrm>
            <a:off x="1717322" y="2527608"/>
            <a:ext cx="4748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phân số tối giản.</a:t>
            </a:r>
            <a:endParaRPr lang="vi-VN" sz="28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CDDBC67-15E9-4A77-9821-F95DCC3F1AAD}"/>
              </a:ext>
            </a:extLst>
          </p:cNvPr>
          <p:cNvSpPr/>
          <p:nvPr/>
        </p:nvSpPr>
        <p:spPr>
          <a:xfrm>
            <a:off x="1665779" y="2060279"/>
            <a:ext cx="3501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01. 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AC4DA1-4CED-46BC-969D-CFD5B270A6F6}"/>
              </a:ext>
            </a:extLst>
          </p:cNvPr>
          <p:cNvSpPr txBox="1"/>
          <p:nvPr/>
        </p:nvSpPr>
        <p:spPr>
          <a:xfrm>
            <a:off x="1717321" y="4527466"/>
            <a:ext cx="7538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được việc rút gọn phân số trong những trường hợp đơn giản.</a:t>
            </a:r>
            <a:endParaRPr lang="vi-VN" sz="28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6D0B68A5-A8E9-43E4-A1CF-AC4444E551E4}"/>
              </a:ext>
            </a:extLst>
          </p:cNvPr>
          <p:cNvSpPr/>
          <p:nvPr/>
        </p:nvSpPr>
        <p:spPr>
          <a:xfrm>
            <a:off x="1717322" y="3874392"/>
            <a:ext cx="3501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02. 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12048" y="3441701"/>
            <a:ext cx="1252098" cy="1002669"/>
            <a:chOff x="5388843" y="2824784"/>
            <a:chExt cx="835455" cy="748419"/>
          </a:xfrm>
        </p:grpSpPr>
        <p:sp>
          <p:nvSpPr>
            <p:cNvPr id="15" name="타원 62">
              <a:extLst>
                <a:ext uri="{FF2B5EF4-FFF2-40B4-BE49-F238E27FC236}">
                  <a16:creationId xmlns:a16="http://schemas.microsoft.com/office/drawing/2014/main" id="{D33DF09D-50C6-4CC3-8E30-B318E6444B7E}"/>
                </a:ext>
              </a:extLst>
            </p:cNvPr>
            <p:cNvSpPr/>
            <p:nvPr/>
          </p:nvSpPr>
          <p:spPr>
            <a:xfrm>
              <a:off x="5388843" y="2824784"/>
              <a:ext cx="835455" cy="748419"/>
            </a:xfrm>
            <a:prstGeom prst="ellipse">
              <a:avLst/>
            </a:prstGeom>
            <a:solidFill>
              <a:srgbClr val="F2665B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endParaRPr>
            </a:p>
          </p:txBody>
        </p:sp>
        <p:pic>
          <p:nvPicPr>
            <p:cNvPr id="25" name="그래픽 69">
              <a:extLst>
                <a:ext uri="{FF2B5EF4-FFF2-40B4-BE49-F238E27FC236}">
                  <a16:creationId xmlns:a16="http://schemas.microsoft.com/office/drawing/2014/main" id="{06C6321F-99C3-43E3-B84A-0366480FB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763491" y="3199431"/>
              <a:ext cx="338492" cy="33849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2305324" y="1544080"/>
            <a:ext cx="1252098" cy="1002669"/>
            <a:chOff x="1025582" y="2434694"/>
            <a:chExt cx="691740" cy="616714"/>
          </a:xfrm>
        </p:grpSpPr>
        <p:sp>
          <p:nvSpPr>
            <p:cNvPr id="12" name="타원 64">
              <a:extLst>
                <a:ext uri="{FF2B5EF4-FFF2-40B4-BE49-F238E27FC236}">
                  <a16:creationId xmlns:a16="http://schemas.microsoft.com/office/drawing/2014/main" id="{8325DC52-EEE9-4128-A6A0-73567D82355C}"/>
                </a:ext>
              </a:extLst>
            </p:cNvPr>
            <p:cNvSpPr/>
            <p:nvPr/>
          </p:nvSpPr>
          <p:spPr>
            <a:xfrm>
              <a:off x="1025582" y="2434694"/>
              <a:ext cx="691740" cy="616714"/>
            </a:xfrm>
            <a:prstGeom prst="ellipse">
              <a:avLst/>
            </a:prstGeom>
            <a:solidFill>
              <a:srgbClr val="F2665B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endParaRPr>
            </a:p>
          </p:txBody>
        </p:sp>
        <p:pic>
          <p:nvPicPr>
            <p:cNvPr id="28" name="그래픽 499">
              <a:extLst>
                <a:ext uri="{FF2B5EF4-FFF2-40B4-BE49-F238E27FC236}">
                  <a16:creationId xmlns:a16="http://schemas.microsoft.com/office/drawing/2014/main" id="{E53E3BA6-109D-4583-8A74-17B3D2387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206275" y="2527459"/>
              <a:ext cx="337784" cy="388092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957" y="0"/>
            <a:ext cx="9248434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9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3">
            <a:extLst>
              <a:ext uri="{FF2B5EF4-FFF2-40B4-BE49-F238E27FC236}">
                <a16:creationId xmlns:a16="http://schemas.microsoft.com/office/drawing/2014/main" id="{0AFFFFBE-F56D-0D77-8275-0BAA3485A33A}"/>
              </a:ext>
            </a:extLst>
          </p:cNvPr>
          <p:cNvSpPr txBox="1"/>
          <p:nvPr/>
        </p:nvSpPr>
        <p:spPr>
          <a:xfrm>
            <a:off x="3192939" y="2378437"/>
            <a:ext cx="5941911" cy="1938990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defRPr/>
            </a:pPr>
            <a:r>
              <a:rPr lang="en-US" altLang="zh-CN" sz="6000" kern="800">
                <a:ln w="285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THỰC HÀNH</a:t>
            </a:r>
          </a:p>
          <a:p>
            <a:pPr algn="ctr" defTabSz="914354">
              <a:defRPr/>
            </a:pPr>
            <a:r>
              <a:rPr lang="en-US" altLang="zh-CN" sz="6000" kern="800">
                <a:ln w="285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LUYỆN TẬP</a:t>
            </a:r>
            <a:endParaRPr lang="zh-CN" altLang="en-US" sz="6000" kern="800">
              <a:ln w="28575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917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7C1037-6F07-EDF0-87E3-EF23F3049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988" y="1483566"/>
            <a:ext cx="10142375" cy="40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50CDB61-ACE4-FC90-F872-D0FC453416D5}"/>
              </a:ext>
            </a:extLst>
          </p:cNvPr>
          <p:cNvSpPr/>
          <p:nvPr/>
        </p:nvSpPr>
        <p:spPr>
          <a:xfrm>
            <a:off x="1184988" y="783774"/>
            <a:ext cx="1922106" cy="5598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400">
                <a:solidFill>
                  <a:schemeClr val="accent1"/>
                </a:solidFill>
                <a:latin typeface="+mj-lt"/>
              </a:rPr>
              <a:t>1. Số ?</a:t>
            </a:r>
            <a:endParaRPr lang="vi-VN" sz="2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E80C42EA-CD9A-4911-CD28-19383589BB3F}"/>
              </a:ext>
            </a:extLst>
          </p:cNvPr>
          <p:cNvSpPr/>
          <p:nvPr/>
        </p:nvSpPr>
        <p:spPr>
          <a:xfrm>
            <a:off x="3013789" y="3890864"/>
            <a:ext cx="382555" cy="44787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400">
                <a:solidFill>
                  <a:schemeClr val="tx1"/>
                </a:solidFill>
                <a:latin typeface="+mj-lt"/>
              </a:rPr>
              <a:t>6</a:t>
            </a:r>
            <a:endParaRPr lang="vi-V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AF65D531-7515-F52E-E5C9-42B4B9223BA9}"/>
              </a:ext>
            </a:extLst>
          </p:cNvPr>
          <p:cNvSpPr/>
          <p:nvPr/>
        </p:nvSpPr>
        <p:spPr>
          <a:xfrm>
            <a:off x="3614059" y="4500464"/>
            <a:ext cx="382555" cy="44787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400">
                <a:solidFill>
                  <a:schemeClr val="tx1"/>
                </a:solidFill>
                <a:latin typeface="+mj-lt"/>
              </a:rPr>
              <a:t>3</a:t>
            </a:r>
            <a:endParaRPr lang="vi-V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53A5FAF0-2B1C-D37A-ABD6-CF022B3E4DE0}"/>
              </a:ext>
            </a:extLst>
          </p:cNvPr>
          <p:cNvSpPr/>
          <p:nvPr/>
        </p:nvSpPr>
        <p:spPr>
          <a:xfrm>
            <a:off x="7237447" y="3890864"/>
            <a:ext cx="382555" cy="44787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400">
                <a:solidFill>
                  <a:schemeClr val="tx1"/>
                </a:solidFill>
                <a:latin typeface="+mj-lt"/>
              </a:rPr>
              <a:t>3</a:t>
            </a:r>
            <a:endParaRPr lang="vi-V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4CB54708-1939-F770-1A11-95854FBA88E3}"/>
              </a:ext>
            </a:extLst>
          </p:cNvPr>
          <p:cNvSpPr/>
          <p:nvPr/>
        </p:nvSpPr>
        <p:spPr>
          <a:xfrm>
            <a:off x="6518990" y="4500464"/>
            <a:ext cx="382555" cy="44787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400">
                <a:solidFill>
                  <a:schemeClr val="tx1"/>
                </a:solidFill>
                <a:latin typeface="+mj-lt"/>
              </a:rPr>
              <a:t>4</a:t>
            </a:r>
            <a:endParaRPr lang="vi-V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CCD52E5B-BE93-88C8-08AF-BA9C7038CC67}"/>
              </a:ext>
            </a:extLst>
          </p:cNvPr>
          <p:cNvSpPr/>
          <p:nvPr/>
        </p:nvSpPr>
        <p:spPr>
          <a:xfrm>
            <a:off x="10400524" y="3864426"/>
            <a:ext cx="382555" cy="44787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400">
                <a:solidFill>
                  <a:schemeClr val="tx1"/>
                </a:solidFill>
                <a:latin typeface="+mj-lt"/>
              </a:rPr>
              <a:t>4</a:t>
            </a:r>
            <a:endParaRPr lang="vi-VN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22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ammetto One - Poppins Light">
      <a:majorFont>
        <a:latin typeface="Rammetto On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2665B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自定义 1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5FE0FF"/>
      </a:accent1>
      <a:accent2>
        <a:srgbClr val="5FE0FF"/>
      </a:accent2>
      <a:accent3>
        <a:srgbClr val="5FE0FF"/>
      </a:accent3>
      <a:accent4>
        <a:srgbClr val="5FE0FF"/>
      </a:accent4>
      <a:accent5>
        <a:srgbClr val="5FE0FF"/>
      </a:accent5>
      <a:accent6>
        <a:srgbClr val="5FE0FF"/>
      </a:accent6>
      <a:hlink>
        <a:srgbClr val="5FE0FF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175</Words>
  <Application>Microsoft Office PowerPoint</Application>
  <PresentationFormat>Widescreen</PresentationFormat>
  <Paragraphs>61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31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56" baseType="lpstr">
      <vt:lpstr>宋体</vt:lpstr>
      <vt:lpstr>微软雅黑 Light</vt:lpstr>
      <vt:lpstr>#9Slide07 HoneyCream</vt:lpstr>
      <vt:lpstr>Arial</vt:lpstr>
      <vt:lpstr>Arial Unicode MS</vt:lpstr>
      <vt:lpstr>Calibri</vt:lpstr>
      <vt:lpstr>Calibri Light</vt:lpstr>
      <vt:lpstr>Cambria</vt:lpstr>
      <vt:lpstr>Cambria Math</vt:lpstr>
      <vt:lpstr>等线</vt:lpstr>
      <vt:lpstr>Fujiyama</vt:lpstr>
      <vt:lpstr>Myriad Pro</vt:lpstr>
      <vt:lpstr>Poppins Light</vt:lpstr>
      <vt:lpstr>Rammetto One</vt:lpstr>
      <vt:lpstr>黑体</vt:lpstr>
      <vt:lpstr>SVN-Riesling</vt:lpstr>
      <vt:lpstr>Tahoma</vt:lpstr>
      <vt:lpstr>Times New Roman</vt:lpstr>
      <vt:lpstr>UTM Davida</vt:lpstr>
      <vt:lpstr>UTM Futura Extra</vt:lpstr>
      <vt:lpstr>UTM HelvetIns</vt:lpstr>
      <vt:lpstr>UTM Ong Do Gia</vt:lpstr>
      <vt:lpstr>UTM Showcard</vt:lpstr>
      <vt:lpstr>Verdana</vt:lpstr>
      <vt:lpstr>字体视界-蓝瘦想哭体</vt:lpstr>
      <vt:lpstr>字魂156号-萌趣苏打饼</vt:lpstr>
      <vt:lpstr>字魂52号-阿开漫画体</vt:lpstr>
      <vt:lpstr>字魂59号-创粗黑</vt:lpstr>
      <vt:lpstr>思源黑体 CN</vt:lpstr>
      <vt:lpstr>思源黑体 CN Medium</vt:lpstr>
      <vt:lpstr>方正少儿简体</vt:lpstr>
      <vt:lpstr>11_Office Theme</vt:lpstr>
      <vt:lpstr>12_Office Theme</vt:lpstr>
      <vt:lpstr>Office 主题</vt:lpstr>
      <vt:lpstr>3_Office Theme</vt:lpstr>
      <vt:lpstr>4_Office Theme</vt:lpstr>
      <vt:lpstr>PPTMON theme</vt:lpstr>
      <vt:lpstr>Office 主题​​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LÔ THỊ DI</dc:creator>
  <cp:lastModifiedBy>ADMIN</cp:lastModifiedBy>
  <cp:revision>30</cp:revision>
  <dcterms:created xsi:type="dcterms:W3CDTF">2023-09-25T13:05:26Z</dcterms:created>
  <dcterms:modified xsi:type="dcterms:W3CDTF">2024-04-09T03:19:51Z</dcterms:modified>
</cp:coreProperties>
</file>