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6" r:id="rId3"/>
    <p:sldMasterId id="2147483739" r:id="rId4"/>
  </p:sldMasterIdLst>
  <p:notesMasterIdLst>
    <p:notesMasterId r:id="rId22"/>
  </p:notesMasterIdLst>
  <p:sldIdLst>
    <p:sldId id="400" r:id="rId5"/>
    <p:sldId id="399" r:id="rId6"/>
    <p:sldId id="388" r:id="rId7"/>
    <p:sldId id="389" r:id="rId8"/>
    <p:sldId id="387" r:id="rId9"/>
    <p:sldId id="390" r:id="rId10"/>
    <p:sldId id="396" r:id="rId11"/>
    <p:sldId id="393" r:id="rId12"/>
    <p:sldId id="293" r:id="rId13"/>
    <p:sldId id="394" r:id="rId14"/>
    <p:sldId id="395" r:id="rId15"/>
    <p:sldId id="397" r:id="rId16"/>
    <p:sldId id="268" r:id="rId17"/>
    <p:sldId id="398" r:id="rId18"/>
    <p:sldId id="278" r:id="rId19"/>
    <p:sldId id="270" r:id="rId20"/>
    <p:sldId id="271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D05D-2DEE-4F8C-9AD4-85FAFE7755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84C5-00C4-4DD8-93E3-5209E420C3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20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D537-6F00-469E-B94E-C9313A35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6869A-274A-41E0-B269-03C73C67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82B2-A476-479B-9B7A-BDF24360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A2DE-CD82-4F43-B93C-AAF2B4D2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B423-DBFA-40F8-9650-CB7751C4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71E0-D6F7-49F9-85AA-06666DE1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54026-3C16-4F95-82E9-4BC6334C6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165BC-7821-4CCD-B7EB-6101E97F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2C26-C8FF-42D6-971C-22E56E9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8B91-318A-43C2-9B0A-CC084C6F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6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F06D5-B6C4-443E-B5B6-4B189F2FA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BB4AC-6836-48D0-B8F6-632DE254A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E90E-1ED4-4823-92B6-05F935B7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C3BB-3A12-404A-BCCA-12CB93A8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E210-0C79-4AAE-AA42-DC30B0FF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C274-385E-493F-B839-0174A9E23DB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D22C-17A8-441B-A76B-2A3F5DB63A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0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5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5489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5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6757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BA79-4F5D-4EA2-868C-B7FFBBE0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DAE7-E520-4424-9170-E230775ED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CF2-1621-49DD-9615-DC94C6F2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0106D-1575-423B-BD29-0639FB9A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E140-ED6C-4278-8F50-5DBA52B9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3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713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317471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56650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8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9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0EB0-B956-4C22-8F5B-CD97629A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5BDB3-1C9A-47C5-91E4-6B28B2DE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800A-D6C3-4BEE-A8E2-2FC1F65A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E4A41-AA4E-4321-AC9E-4AC25EF8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5431-282D-4DCB-929F-53A5AE91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49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57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36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06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22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25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24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97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8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1229"/>
      </p:ext>
    </p:extLst>
  </p:cSld>
  <p:clrMapOvr>
    <a:masterClrMapping/>
  </p:clrMapOvr>
  <p:transition spd="slow"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3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0A35-BD54-4328-8755-2545CE04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D34B-AA51-4309-9B46-5FCF0E01A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E3C52-B1F1-44EE-A89B-B8AD3FFF1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6F4FF-047B-4F3B-8B87-832093A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95DCB-427A-4099-A27D-DB77D8A0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5CA1F-3CCF-4CFF-B6FD-64030E9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70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48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84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10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49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94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9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67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88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05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1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12D4-A0A3-4673-A370-92C55FA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FCAE4-DA44-4C23-984F-71544FE2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89FF4-7D8E-4F72-9B32-08B05BC4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3586-F8CF-4D20-B6AD-E980377AC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91A28-BB99-4D67-A247-764CB85ED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21831-190B-440E-8658-4E65282E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7A2E7-5CA0-4B64-8F47-0C5D8DEC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25A80-FCFC-4DAF-B3A4-58542721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1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0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A5C-60C8-4FF1-87FA-FCFFD313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75D00-E85C-4246-8DA1-BD3F8461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8463C-AB1D-49FB-92C0-84F7D13C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3C4B7-10B1-480F-8441-0FD41D48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64C7F-36D9-4AA6-9532-4AB44233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0F070-C212-4594-AE31-20677788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A7A8-B8BC-46E6-9F6A-0D775E11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39E0-DEB0-400A-B2F3-2B9D39E4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C73F-BCDE-425E-AC03-58477CD8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FFDDF-D1E3-40B0-869B-6D7A4ADB3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C84F-476E-4C99-8C5F-C8C8562A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450D0-9B3F-4BD4-AE2E-32680987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3374F-3A6E-4AD5-88AE-74232A25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3E63-E0DD-4D94-B1F4-2CB3706D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0C4CA-03B1-445C-9C15-E310F3FF8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DC2FC-CDC5-4CF4-9B44-F1BE0815B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4110-6DAD-491A-8C86-A6B2C40B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0C22-69BC-4D8E-954A-BDEF0A6C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77283-389D-4756-8BB9-23453898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38AA3-A5E1-46EA-A696-9D87D292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6E5AF-F572-4D4C-9399-6DAB425D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C45D-F0B9-4978-8C2C-9A9468D03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01B1-D6B5-4DF0-AC75-9604245AC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B73B7-BB6F-4EB5-9A9B-84CDDBF2E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5F3D8-BD0A-4C23-A818-EA0E1FB622A8}"/>
              </a:ext>
            </a:extLst>
          </p:cNvPr>
          <p:cNvSpPr txBox="1"/>
          <p:nvPr userDrawn="1"/>
        </p:nvSpPr>
        <p:spPr>
          <a:xfrm>
            <a:off x="11108049" y="11430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Ong Do Gia" panose="02040603050506020204" pitchFamily="18" charset="0"/>
              </a:rPr>
              <a:t>MĂNG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82F684-C933-444B-8440-6081226CC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2"/>
          <a:stretch/>
        </p:blipFill>
        <p:spPr>
          <a:xfrm>
            <a:off x="-3578544" y="-236258"/>
            <a:ext cx="2468202" cy="2528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BA82F-504D-49B6-961B-4F2EC60DE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2"/>
          <a:stretch/>
        </p:blipFill>
        <p:spPr>
          <a:xfrm>
            <a:off x="-7350444" y="9374946"/>
            <a:ext cx="1031287" cy="10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9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99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QUY ĐỒNG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MẪU SỐ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baseline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PHÂN SỐ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18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ình ảnh 3" descr="Cartoon bee with pencil">
            <a:extLst>
              <a:ext uri="{FF2B5EF4-FFF2-40B4-BE49-F238E27FC236}">
                <a16:creationId xmlns:a16="http://schemas.microsoft.com/office/drawing/2014/main" id="{1C0BF0FE-55CF-45B9-E2EB-C33841BA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9675"/>
            <a:ext cx="1614488" cy="172402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B9641D9-17FA-BDD3-30E6-1BF62743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926" y="5132682"/>
            <a:ext cx="1615580" cy="1725318"/>
          </a:xfrm>
          <a:prstGeom prst="rect">
            <a:avLst/>
          </a:prstGeom>
        </p:spPr>
      </p:pic>
      <p:pic>
        <p:nvPicPr>
          <p:cNvPr id="8" name="Hình ảnh 7" descr="Reading cartoon bee">
            <a:extLst>
              <a:ext uri="{FF2B5EF4-FFF2-40B4-BE49-F238E27FC236}">
                <a16:creationId xmlns:a16="http://schemas.microsoft.com/office/drawing/2014/main" id="{3104308D-34BE-F872-4767-458F010F4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-36195"/>
            <a:ext cx="1638301" cy="185737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D6466FA-5C38-9C40-0854-13EDD59DB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699" y="-32165"/>
            <a:ext cx="1639966" cy="1853345"/>
          </a:xfrm>
          <a:prstGeom prst="rect">
            <a:avLst/>
          </a:prstGeom>
        </p:spPr>
      </p:pic>
      <p:pic>
        <p:nvPicPr>
          <p:cNvPr id="11" name="Hình ảnh 10" descr="Ảnh có chứa phim hoạt hình&#10;&#10;Mô tả được tạo tự động">
            <a:extLst>
              <a:ext uri="{FF2B5EF4-FFF2-40B4-BE49-F238E27FC236}">
                <a16:creationId xmlns:a16="http://schemas.microsoft.com/office/drawing/2014/main" id="{EE63514A-0221-940C-6FE9-C97F2AF5A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06" y="1101013"/>
            <a:ext cx="8629928" cy="39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ình ảnh 3" descr="Cartoon bee with pencil">
            <a:extLst>
              <a:ext uri="{FF2B5EF4-FFF2-40B4-BE49-F238E27FC236}">
                <a16:creationId xmlns:a16="http://schemas.microsoft.com/office/drawing/2014/main" id="{1C0BF0FE-55CF-45B9-E2EB-C33841BA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9675"/>
            <a:ext cx="1614488" cy="172402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B9641D9-17FA-BDD3-30E6-1BF62743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926" y="5132682"/>
            <a:ext cx="1615580" cy="1725318"/>
          </a:xfrm>
          <a:prstGeom prst="rect">
            <a:avLst/>
          </a:prstGeom>
        </p:spPr>
      </p:pic>
      <p:pic>
        <p:nvPicPr>
          <p:cNvPr id="8" name="Hình ảnh 7" descr="Reading cartoon bee">
            <a:extLst>
              <a:ext uri="{FF2B5EF4-FFF2-40B4-BE49-F238E27FC236}">
                <a16:creationId xmlns:a16="http://schemas.microsoft.com/office/drawing/2014/main" id="{3104308D-34BE-F872-4767-458F010F4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-36195"/>
            <a:ext cx="1638301" cy="185737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D6466FA-5C38-9C40-0854-13EDD59DB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034" y="0"/>
            <a:ext cx="1639966" cy="1853345"/>
          </a:xfrm>
          <a:prstGeom prst="rect">
            <a:avLst/>
          </a:prstGeom>
        </p:spPr>
      </p:pic>
      <p:pic>
        <p:nvPicPr>
          <p:cNvPr id="11" name="Hình ảnh 10" descr="Ảnh có chứa văn bản, Phông chữ, màu trắng, hàng&#10;&#10;Mô tả được tạo tự động">
            <a:extLst>
              <a:ext uri="{FF2B5EF4-FFF2-40B4-BE49-F238E27FC236}">
                <a16:creationId xmlns:a16="http://schemas.microsoft.com/office/drawing/2014/main" id="{78A8DB82-7498-3B57-1721-037AC9C54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3" y="926672"/>
            <a:ext cx="8535191" cy="1576862"/>
          </a:xfrm>
          <a:prstGeom prst="rect">
            <a:avLst/>
          </a:prstGeom>
        </p:spPr>
      </p:pic>
      <p:pic>
        <p:nvPicPr>
          <p:cNvPr id="13" name="Hình ảnh 12" descr="Ảnh có chứa văn bản, Phông chữ, màu trắng, biên lai&#10;&#10;Mô tả được tạo tự động">
            <a:extLst>
              <a:ext uri="{FF2B5EF4-FFF2-40B4-BE49-F238E27FC236}">
                <a16:creationId xmlns:a16="http://schemas.microsoft.com/office/drawing/2014/main" id="{8C28F38A-1575-F036-76A9-7B1CBE2AE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58" y="2608373"/>
            <a:ext cx="7641742" cy="1576862"/>
          </a:xfrm>
          <a:prstGeom prst="rect">
            <a:avLst/>
          </a:prstGeom>
        </p:spPr>
      </p:pic>
      <p:pic>
        <p:nvPicPr>
          <p:cNvPr id="15" name="Hình ảnh 14" descr="Ảnh có chứa văn bản, Phông chữ, màu trắng, biên lai&#10;&#10;Mô tả được tạo tự động">
            <a:extLst>
              <a:ext uri="{FF2B5EF4-FFF2-40B4-BE49-F238E27FC236}">
                <a16:creationId xmlns:a16="http://schemas.microsoft.com/office/drawing/2014/main" id="{8207580D-DBC7-65AF-5942-E0B272B43F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94" y="4203332"/>
            <a:ext cx="8611626" cy="163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ình ảnh 3" descr="Cartoon bee with pencil">
            <a:extLst>
              <a:ext uri="{FF2B5EF4-FFF2-40B4-BE49-F238E27FC236}">
                <a16:creationId xmlns:a16="http://schemas.microsoft.com/office/drawing/2014/main" id="{1C0BF0FE-55CF-45B9-E2EB-C33841BA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9675"/>
            <a:ext cx="1614488" cy="172402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B9641D9-17FA-BDD3-30E6-1BF62743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926" y="5132682"/>
            <a:ext cx="1615580" cy="1725318"/>
          </a:xfrm>
          <a:prstGeom prst="rect">
            <a:avLst/>
          </a:prstGeom>
        </p:spPr>
      </p:pic>
      <p:pic>
        <p:nvPicPr>
          <p:cNvPr id="8" name="Hình ảnh 7" descr="Reading cartoon bee">
            <a:extLst>
              <a:ext uri="{FF2B5EF4-FFF2-40B4-BE49-F238E27FC236}">
                <a16:creationId xmlns:a16="http://schemas.microsoft.com/office/drawing/2014/main" id="{3104308D-34BE-F872-4767-458F010F4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-36195"/>
            <a:ext cx="1638301" cy="185737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D6466FA-5C38-9C40-0854-13EDD59DB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034" y="0"/>
            <a:ext cx="1639966" cy="1853345"/>
          </a:xfrm>
          <a:prstGeom prst="rect">
            <a:avLst/>
          </a:prstGeom>
        </p:spPr>
      </p:pic>
      <p:pic>
        <p:nvPicPr>
          <p:cNvPr id="3" name="Hình ảnh 2" descr="Ảnh có chứa văn bản, Phông chữ, màu trắng, đại số&#10;&#10;Mô tả được tạo tự động">
            <a:extLst>
              <a:ext uri="{FF2B5EF4-FFF2-40B4-BE49-F238E27FC236}">
                <a16:creationId xmlns:a16="http://schemas.microsoft.com/office/drawing/2014/main" id="{1ED1237F-19CF-7F00-82C7-801019812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58" y="1054359"/>
            <a:ext cx="8073670" cy="2090057"/>
          </a:xfrm>
          <a:prstGeom prst="rect">
            <a:avLst/>
          </a:prstGeom>
        </p:spPr>
      </p:pic>
      <p:pic>
        <p:nvPicPr>
          <p:cNvPr id="12" name="Hình ảnh 11" descr="Ảnh có chứa văn bản, Phông chữ, ảnh chụp màn hình, hàng&#10;&#10;Mô tả được tạo tự động">
            <a:extLst>
              <a:ext uri="{FF2B5EF4-FFF2-40B4-BE49-F238E27FC236}">
                <a16:creationId xmlns:a16="http://schemas.microsoft.com/office/drawing/2014/main" id="{549D9EC1-87A9-06C8-FAEE-BEF2622886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24"/>
          <a:stretch/>
        </p:blipFill>
        <p:spPr>
          <a:xfrm>
            <a:off x="2561358" y="3180611"/>
            <a:ext cx="7870266" cy="962181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3EF97B7-3B0E-4EFD-43C9-0D7BA0B67C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878"/>
          <a:stretch/>
        </p:blipFill>
        <p:spPr>
          <a:xfrm>
            <a:off x="2561358" y="4320073"/>
            <a:ext cx="7385075" cy="1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7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ình ảnh 3" descr="Cartoon bee with pencil">
            <a:extLst>
              <a:ext uri="{FF2B5EF4-FFF2-40B4-BE49-F238E27FC236}">
                <a16:creationId xmlns:a16="http://schemas.microsoft.com/office/drawing/2014/main" id="{1C0BF0FE-55CF-45B9-E2EB-C33841BA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9675"/>
            <a:ext cx="1614488" cy="172402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B9641D9-17FA-BDD3-30E6-1BF62743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926" y="5132682"/>
            <a:ext cx="1615580" cy="1725318"/>
          </a:xfrm>
          <a:prstGeom prst="rect">
            <a:avLst/>
          </a:prstGeom>
        </p:spPr>
      </p:pic>
      <p:pic>
        <p:nvPicPr>
          <p:cNvPr id="8" name="Hình ảnh 7" descr="Reading cartoon bee">
            <a:extLst>
              <a:ext uri="{FF2B5EF4-FFF2-40B4-BE49-F238E27FC236}">
                <a16:creationId xmlns:a16="http://schemas.microsoft.com/office/drawing/2014/main" id="{3104308D-34BE-F872-4767-458F010F4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-36195"/>
            <a:ext cx="1638301" cy="185737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D6466FA-5C38-9C40-0854-13EDD59DB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034" y="0"/>
            <a:ext cx="1639966" cy="1853345"/>
          </a:xfrm>
          <a:prstGeom prst="rect">
            <a:avLst/>
          </a:prstGeom>
        </p:spPr>
      </p:pic>
      <p:pic>
        <p:nvPicPr>
          <p:cNvPr id="6" name="Hình ảnh 5" descr="Ảnh có chứa văn bản, ảnh chụp màn hình, số&#10;&#10;Mô tả được tạo tự động">
            <a:extLst>
              <a:ext uri="{FF2B5EF4-FFF2-40B4-BE49-F238E27FC236}">
                <a16:creationId xmlns:a16="http://schemas.microsoft.com/office/drawing/2014/main" id="{DCB4932B-E245-8113-7C3D-75C82F86DA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/>
          <a:stretch/>
        </p:blipFill>
        <p:spPr>
          <a:xfrm>
            <a:off x="1865733" y="480060"/>
            <a:ext cx="8460534" cy="2501536"/>
          </a:xfrm>
          <a:prstGeom prst="rect">
            <a:avLst/>
          </a:prstGeom>
        </p:spPr>
      </p:pic>
      <p:pic>
        <p:nvPicPr>
          <p:cNvPr id="13" name="Hình ảnh 12" descr="Ảnh có chứa văn bản, ảnh chụp màn hình, Phông chữ&#10;&#10;Mô tả được tạo tự động">
            <a:extLst>
              <a:ext uri="{FF2B5EF4-FFF2-40B4-BE49-F238E27FC236}">
                <a16:creationId xmlns:a16="http://schemas.microsoft.com/office/drawing/2014/main" id="{3F7A18F2-C1FC-5656-EE22-13F95406D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03" y="3157753"/>
            <a:ext cx="8265231" cy="28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5747955" cy="1348444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CỦNG CỐ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872338" y="3789198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kumimoji="0" lang="vi-VN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endParaRPr kumimoji="0" lang="en-SG" altLang="vi-VN" sz="5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+mn-ea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056CFC9-BDED-2FA2-1485-FC5D0D27AA4F}"/>
              </a:ext>
            </a:extLst>
          </p:cNvPr>
          <p:cNvSpPr txBox="1"/>
          <p:nvPr/>
        </p:nvSpPr>
        <p:spPr>
          <a:xfrm>
            <a:off x="3132753" y="4122977"/>
            <a:ext cx="5367435" cy="1365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40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 lại </a:t>
            </a:r>
            <a:r>
              <a:rPr lang="vi-VN" sz="4000" kern="1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vi-VN" sz="40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uy tắc quy đồng mẫu số hai phân số</a:t>
            </a:r>
          </a:p>
        </p:txBody>
      </p:sp>
    </p:spTree>
    <p:extLst>
      <p:ext uri="{BB962C8B-B14F-4D97-AF65-F5344CB8AC3E}">
        <p14:creationId xmlns:p14="http://schemas.microsoft.com/office/powerpoint/2010/main" val="1439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1.</a:t>
            </a:r>
            <a:r>
              <a:rPr kumimoji="0" lang="vi-VN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Hoàn thành bài tập</a:t>
            </a:r>
            <a:r>
              <a:rPr kumimoji="0" lang="en-SG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2. 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Chuẩn bị bài mới</a:t>
            </a:r>
            <a:endParaRPr kumimoji="0" lang="vi-VN" alt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37930" y="-79513"/>
            <a:ext cx="12529930" cy="6937513"/>
            <a:chOff x="-337930" y="0"/>
            <a:chExt cx="12529930" cy="6937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4" t="2514"/>
            <a:stretch/>
          </p:blipFill>
          <p:spPr>
            <a:xfrm>
              <a:off x="-337930" y="0"/>
              <a:ext cx="12529930" cy="6937513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611217" y="763007"/>
              <a:ext cx="7692887" cy="46713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C3C1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3877573" y="1416186"/>
            <a:ext cx="7160173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KẾT THÚC</a:t>
            </a:r>
            <a:endParaRPr kumimoji="0" lang="en-US" sz="10000" b="1" i="0" u="none" strike="noStrike" kern="1200" cap="none" spc="0" normalizeH="0" baseline="0" noProof="0" dirty="0">
              <a:ln w="31750">
                <a:solidFill>
                  <a:prstClr val="white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7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99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Quy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đồng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mẫu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2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ED6B9D1-296D-F853-D573-EF898F2B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8" y="643467"/>
            <a:ext cx="999294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38643CF-F371-E146-7B74-887B541BF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709" y="2029537"/>
            <a:ext cx="643793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5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4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 descr="Ảnh có chứa phim hoạt hình, cô gái, trang phục, minh họa&#10;&#10;Mô tả được tạo tự động">
            <a:extLst>
              <a:ext uri="{FF2B5EF4-FFF2-40B4-BE49-F238E27FC236}">
                <a16:creationId xmlns:a16="http://schemas.microsoft.com/office/drawing/2014/main" id="{AC78325A-F589-7BD5-1E34-72E5400D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20724"/>
            <a:ext cx="10905066" cy="44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kumimoji="0" lang="zh-CN" altLang="en-US" sz="32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166327" y="3191089"/>
            <a:ext cx="7949682" cy="2415659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- Quy đồng được mẫu số các phân số.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- Có khả năng và ý thức vận dụng để xử lí các tình huống trong cuộc sống.</a:t>
            </a:r>
            <a:endParaRPr lang="en-SG" altLang="vi-VN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ED6B9D1-296D-F853-D573-EF898F2B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8" y="643467"/>
            <a:ext cx="999294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D5D05D0-E9AE-5AAF-7B38-D63D54FC4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942" y="1987421"/>
            <a:ext cx="5944115" cy="20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8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B4399F8-78F7-797E-7A37-2F9D824E372C}"/>
                  </a:ext>
                </a:extLst>
              </p:cNvPr>
              <p:cNvSpPr txBox="1"/>
              <p:nvPr/>
            </p:nvSpPr>
            <p:spPr>
              <a:xfrm>
                <a:off x="1332181" y="604134"/>
                <a:ext cx="3784902" cy="703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Cho hai phân số</a:t>
                </a:r>
                <a:r>
                  <a:rPr lang="vi-VN" sz="280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nl-NL" sz="280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vi-V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B4399F8-78F7-797E-7A37-2F9D824E3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181" y="604134"/>
                <a:ext cx="3784902" cy="703654"/>
              </a:xfrm>
              <a:prstGeom prst="rect">
                <a:avLst/>
              </a:prstGeom>
              <a:blipFill>
                <a:blip r:embed="rId2"/>
                <a:stretch>
                  <a:fillRect l="-338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8D4BD80-9A19-500E-31CD-CCB81DEE0CF4}"/>
                  </a:ext>
                </a:extLst>
              </p:cNvPr>
              <p:cNvSpPr txBox="1"/>
              <p:nvPr/>
            </p:nvSpPr>
            <p:spPr>
              <a:xfrm>
                <a:off x="5725443" y="508851"/>
                <a:ext cx="1867046" cy="804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nl-NL" sz="32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320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8D4BD80-9A19-500E-31CD-CCB81DEE0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43" y="508851"/>
                <a:ext cx="1867046" cy="804707"/>
              </a:xfrm>
              <a:prstGeom prst="rect">
                <a:avLst/>
              </a:prstGeom>
              <a:blipFill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3AB42B-345E-4F73-C29A-6C7FCB210F5F}"/>
              </a:ext>
            </a:extLst>
          </p:cNvPr>
          <p:cNvSpPr txBox="1"/>
          <p:nvPr/>
        </p:nvSpPr>
        <p:spPr>
          <a:xfrm>
            <a:off x="989969" y="1459685"/>
            <a:ext cx="2956881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32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thấy </a:t>
            </a:r>
            <a:r>
              <a:rPr lang="en-US" sz="32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 : 4 = 2</a:t>
            </a:r>
            <a:endParaRPr lang="vi-VN" sz="3200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AE7742F-06EB-94CA-805B-F5898C002466}"/>
                  </a:ext>
                </a:extLst>
              </p:cNvPr>
              <p:cNvSpPr txBox="1"/>
              <p:nvPr/>
            </p:nvSpPr>
            <p:spPr>
              <a:xfrm>
                <a:off x="4459807" y="1459685"/>
                <a:ext cx="2721212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nl-NL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28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3  </m:t>
                        </m:r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  <m:r>
                      <a:rPr lang="nl-NL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AE7742F-06EB-94CA-805B-F5898C002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807" y="1459685"/>
                <a:ext cx="2721212" cy="704295"/>
              </a:xfrm>
              <a:prstGeom prst="rect">
                <a:avLst/>
              </a:prstGeom>
              <a:blipFill>
                <a:blip r:embed="rId4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F23FC70-D8E2-372B-E434-46F29F99DD80}"/>
                  </a:ext>
                </a:extLst>
              </p:cNvPr>
              <p:cNvSpPr txBox="1"/>
              <p:nvPr/>
            </p:nvSpPr>
            <p:spPr>
              <a:xfrm>
                <a:off x="562917" y="1811832"/>
                <a:ext cx="9076352" cy="27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81025">
                  <a:lnSpc>
                    <a:spcPct val="150000"/>
                  </a:lnSpc>
                </a:pPr>
                <a:r>
                  <a:rPr lang="en-US" sz="2800" spc="15">
                    <a:solidFill>
                      <a:srgbClr val="FF0000"/>
                    </a:solidFill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Ta </a:t>
                </a:r>
                <a:r>
                  <a:rPr lang="en-US" sz="2800" spc="1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tìm</a:t>
                </a:r>
                <a:r>
                  <a:rPr lang="en-US" sz="2800" spc="1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được:</a:t>
                </a:r>
                <a:r>
                  <a:rPr lang="en-US" sz="2800" spc="26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nl-NL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28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Như</a:t>
                </a:r>
                <a:r>
                  <a:rPr lang="en-US" sz="2800" spc="1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vậy</a:t>
                </a:r>
                <a:r>
                  <a:rPr lang="en-US" sz="2800" spc="1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ta</a:t>
                </a:r>
                <a:r>
                  <a:rPr lang="en-US" sz="2800" spc="1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vừa</a:t>
                </a:r>
                <a:r>
                  <a:rPr lang="en-US" sz="2800" spc="1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biến</a:t>
                </a:r>
                <a:r>
                  <a:rPr lang="en-US" sz="2800" spc="1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đổi</a:t>
                </a:r>
                <a:r>
                  <a:rPr lang="en-US" sz="2800" spc="1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hai</a:t>
                </a:r>
                <a:r>
                  <a:rPr lang="en-US" sz="2800" spc="1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phân</a:t>
                </a:r>
                <a:r>
                  <a:rPr lang="en-US" sz="2800" spc="1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số</a:t>
                </a:r>
                <a:r>
                  <a:rPr lang="en-US" sz="2800" spc="26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en-US" sz="2800" spc="27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spc="270">
                    <a:solidFill>
                      <a:srgbClr val="FF0000"/>
                    </a:solidFill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thành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h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ai</a:t>
                </a:r>
                <a:r>
                  <a:rPr lang="en-US" sz="2800" spc="-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p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hân số có cùng mẫu</a:t>
                </a:r>
                <a:r>
                  <a:rPr lang="en-US" sz="2800" spc="-5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số bằng 8 là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US" sz="2800" spc="270">
                    <a:solidFill>
                      <a:srgbClr val="FF0000"/>
                    </a:solidFill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endParaRPr lang="vi-VN" sz="28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Myriad Pr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F23FC70-D8E2-372B-E434-46F29F99D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17" y="1811832"/>
                <a:ext cx="9076352" cy="2769604"/>
              </a:xfrm>
              <a:prstGeom prst="rect">
                <a:avLst/>
              </a:prstGeom>
              <a:blipFill>
                <a:blip r:embed="rId5"/>
                <a:stretch>
                  <a:fillRect r="-2015" b="-1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FE1CE8-9AB0-12D4-D11B-D15439EBED7E}"/>
                  </a:ext>
                </a:extLst>
              </p:cNvPr>
              <p:cNvSpPr txBox="1"/>
              <p:nvPr/>
            </p:nvSpPr>
            <p:spPr>
              <a:xfrm>
                <a:off x="1220349" y="4694021"/>
                <a:ext cx="8283049" cy="1135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nói : Quy đồng hai phân số</a:t>
                </a:r>
                <a:r>
                  <a:rPr lang="vi-VN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en-US" sz="2800" spc="27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fr-FR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ta được</a:t>
                </a:r>
                <a:r>
                  <a:rPr lang="vi-VN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Myriad Pro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8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fr-FR" sz="28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8 là mẫu số chung của hai phân số đó</a:t>
                </a:r>
                <a:endParaRPr lang="vi-VN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FE1CE8-9AB0-12D4-D11B-D15439EBE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349" y="4694021"/>
                <a:ext cx="8283049" cy="1135439"/>
              </a:xfrm>
              <a:prstGeom prst="rect">
                <a:avLst/>
              </a:prstGeom>
              <a:blipFill>
                <a:blip r:embed="rId6"/>
                <a:stretch>
                  <a:fillRect l="-1472" b="-145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EFBA19FA-814F-DCF1-646F-F319F8D76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5372" y="0"/>
            <a:ext cx="1639966" cy="1859441"/>
          </a:xfrm>
          <a:prstGeom prst="rect">
            <a:avLst/>
          </a:prstGeom>
        </p:spPr>
      </p:pic>
      <p:pic>
        <p:nvPicPr>
          <p:cNvPr id="13" name="Hình ảnh 12" descr="Reading cartoon bee">
            <a:extLst>
              <a:ext uri="{FF2B5EF4-FFF2-40B4-BE49-F238E27FC236}">
                <a16:creationId xmlns:a16="http://schemas.microsoft.com/office/drawing/2014/main" id="{7D2595E6-8BAD-594B-7233-CA87A4C40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44" y="-26490"/>
            <a:ext cx="1638301" cy="1857375"/>
          </a:xfrm>
          <a:prstGeom prst="rect">
            <a:avLst/>
          </a:prstGeom>
        </p:spPr>
      </p:pic>
      <p:pic>
        <p:nvPicPr>
          <p:cNvPr id="14" name="Hình ảnh 13" descr="Cartoon bee with pencil">
            <a:extLst>
              <a:ext uri="{FF2B5EF4-FFF2-40B4-BE49-F238E27FC236}">
                <a16:creationId xmlns:a16="http://schemas.microsoft.com/office/drawing/2014/main" id="{63EB3FFA-8505-C060-535B-05F9F788DC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77" y="5133975"/>
            <a:ext cx="1614488" cy="1724025"/>
          </a:xfrm>
          <a:prstGeom prst="rect">
            <a:avLst/>
          </a:prstGeom>
        </p:spPr>
      </p:pic>
      <p:pic>
        <p:nvPicPr>
          <p:cNvPr id="15" name="Hình ảnh 14" descr="Cartoon bee with pencil">
            <a:extLst>
              <a:ext uri="{FF2B5EF4-FFF2-40B4-BE49-F238E27FC236}">
                <a16:creationId xmlns:a16="http://schemas.microsoft.com/office/drawing/2014/main" id="{6E2C4CC7-AE88-762A-6037-1D3401A242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77" y="5086269"/>
            <a:ext cx="1614488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Hình ảnh 3" descr="Cartoon bee with pencil">
            <a:extLst>
              <a:ext uri="{FF2B5EF4-FFF2-40B4-BE49-F238E27FC236}">
                <a16:creationId xmlns:a16="http://schemas.microsoft.com/office/drawing/2014/main" id="{1C0BF0FE-55CF-45B9-E2EB-C33841BA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9675"/>
            <a:ext cx="1614488" cy="172402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B9641D9-17FA-BDD3-30E6-1BF62743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926" y="5132682"/>
            <a:ext cx="1615580" cy="1725318"/>
          </a:xfrm>
          <a:prstGeom prst="rect">
            <a:avLst/>
          </a:prstGeom>
        </p:spPr>
      </p:pic>
      <p:pic>
        <p:nvPicPr>
          <p:cNvPr id="8" name="Hình ảnh 7" descr="Reading cartoon bee">
            <a:extLst>
              <a:ext uri="{FF2B5EF4-FFF2-40B4-BE49-F238E27FC236}">
                <a16:creationId xmlns:a16="http://schemas.microsoft.com/office/drawing/2014/main" id="{3104308D-34BE-F872-4767-458F010F4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-36195"/>
            <a:ext cx="1638301" cy="185737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D6466FA-5C38-9C40-0854-13EDD59DB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034" y="0"/>
            <a:ext cx="1639966" cy="185334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28C09A9-06E4-A570-6F34-BEA2BDB9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584548"/>
            <a:ext cx="1141355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ECDFEEF-06F9-9863-2E2A-60E6B9D92397}"/>
              </a:ext>
            </a:extLst>
          </p:cNvPr>
          <p:cNvSpPr txBox="1"/>
          <p:nvPr/>
        </p:nvSpPr>
        <p:spPr>
          <a:xfrm>
            <a:off x="1882452" y="690919"/>
            <a:ext cx="622818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2800" b="1" kern="1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 tắc quy đồng mẫu số hai phân số</a:t>
            </a:r>
          </a:p>
        </p:txBody>
      </p:sp>
      <p:pic>
        <p:nvPicPr>
          <p:cNvPr id="16" name="Hình ảnh 15" descr="Ảnh có chứa văn bản, Phông chữ, ảnh chụp màn hình, màu trắng&#10;&#10;Mô tả được tạo tự động">
            <a:extLst>
              <a:ext uri="{FF2B5EF4-FFF2-40B4-BE49-F238E27FC236}">
                <a16:creationId xmlns:a16="http://schemas.microsoft.com/office/drawing/2014/main" id="{53AC5BA9-EF4C-AC80-D416-A936A45AA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01" y="1526786"/>
            <a:ext cx="8125520" cy="40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125044" y="1446496"/>
            <a:ext cx="5941911" cy="193899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LUYỆN TẬP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9993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142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Cambria Math</vt:lpstr>
      <vt:lpstr>Fujiyama</vt:lpstr>
      <vt:lpstr>Myriad Pro</vt:lpstr>
      <vt:lpstr>黑体</vt:lpstr>
      <vt:lpstr>Tahoma</vt:lpstr>
      <vt:lpstr>Times New Roman</vt:lpstr>
      <vt:lpstr>UTM Davida</vt:lpstr>
      <vt:lpstr>UTM HelvetIns</vt:lpstr>
      <vt:lpstr>UTM Ong Do Gia</vt:lpstr>
      <vt:lpstr>UTM Showcard</vt:lpstr>
      <vt:lpstr>Verdana</vt:lpstr>
      <vt:lpstr>字魂59号-创粗黑</vt:lpstr>
      <vt:lpstr>思源黑体 CN Medium</vt:lpstr>
      <vt:lpstr>方正少儿简体</vt:lpstr>
      <vt:lpstr>1_Office Theme</vt:lpstr>
      <vt:lpstr>Office 主题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LÔ THỊ DI</dc:creator>
  <cp:lastModifiedBy>ADMIN</cp:lastModifiedBy>
  <cp:revision>11</cp:revision>
  <dcterms:created xsi:type="dcterms:W3CDTF">2023-09-25T14:01:02Z</dcterms:created>
  <dcterms:modified xsi:type="dcterms:W3CDTF">2024-04-09T03:20:57Z</dcterms:modified>
</cp:coreProperties>
</file>