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10" r:id="rId3"/>
    <p:sldMasterId id="2147483726" r:id="rId4"/>
    <p:sldMasterId id="2147483739" r:id="rId5"/>
    <p:sldMasterId id="2147483752" r:id="rId6"/>
  </p:sldMasterIdLst>
  <p:notesMasterIdLst>
    <p:notesMasterId r:id="rId21"/>
  </p:notesMasterIdLst>
  <p:sldIdLst>
    <p:sldId id="405" r:id="rId7"/>
    <p:sldId id="400" r:id="rId8"/>
    <p:sldId id="333" r:id="rId9"/>
    <p:sldId id="339" r:id="rId10"/>
    <p:sldId id="305" r:id="rId11"/>
    <p:sldId id="401" r:id="rId12"/>
    <p:sldId id="403" r:id="rId13"/>
    <p:sldId id="293" r:id="rId14"/>
    <p:sldId id="402" r:id="rId15"/>
    <p:sldId id="396" r:id="rId16"/>
    <p:sldId id="404" r:id="rId17"/>
    <p:sldId id="395" r:id="rId18"/>
    <p:sldId id="278" r:id="rId19"/>
    <p:sldId id="271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4D05D-2DEE-4F8C-9AD4-85FAFE77551B}" type="datetimeFigureOut">
              <a:rPr lang="vi-VN" smtClean="0"/>
              <a:t>11/04/2024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3884C5-00C4-4DD8-93E3-5209E420C3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7203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image" Target="../media/image9.png"/><Relationship Id="rId16" Type="http://schemas.openxmlformats.org/officeDocument/2006/relationships/image" Target="../media/image2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3.png"/><Relationship Id="rId11" Type="http://schemas.microsoft.com/office/2007/relationships/hdphoto" Target="../media/hdphoto1.wdp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33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66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27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EC274-385E-493F-B839-0174A9E23DBF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D22C-17A8-441B-A76B-2A3F5DB63A2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81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11/4/2024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32487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11/4/2024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86420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11/4/2024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00187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11/4/2024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26271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11/4/2024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80674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11/4/2024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52070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11/4/2024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2961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94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11/4/2024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4749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11/4/2024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27906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11/4/2024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558986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11/4/2024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48513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45681"/>
      </p:ext>
    </p:extLst>
  </p:cSld>
  <p:clrMapOvr>
    <a:masterClrMapping/>
  </p:clrMapOvr>
  <p:transition spd="slow" advTm="300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06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52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54894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753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54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493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67579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81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2024/4/11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37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36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7130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317471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片占位符 37"/>
          <p:cNvSpPr>
            <a:spLocks noGrp="1"/>
          </p:cNvSpPr>
          <p:nvPr>
            <p:ph type="pic" sz="quarter" idx="10"/>
          </p:nvPr>
        </p:nvSpPr>
        <p:spPr>
          <a:xfrm>
            <a:off x="4896545" y="1549400"/>
            <a:ext cx="5760647" cy="4650048"/>
          </a:xfrm>
          <a:custGeom>
            <a:avLst/>
            <a:gdLst>
              <a:gd name="connsiteX0" fmla="*/ 2893445 w 6508054"/>
              <a:gd name="connsiteY0" fmla="*/ 4494226 h 5253362"/>
              <a:gd name="connsiteX1" fmla="*/ 3616992 w 6508054"/>
              <a:gd name="connsiteY1" fmla="*/ 4494226 h 5253362"/>
              <a:gd name="connsiteX2" fmla="*/ 3682233 w 6508054"/>
              <a:gd name="connsiteY2" fmla="*/ 4559466 h 5253362"/>
              <a:gd name="connsiteX3" fmla="*/ 3682233 w 6508054"/>
              <a:gd name="connsiteY3" fmla="*/ 5188122 h 5253362"/>
              <a:gd name="connsiteX4" fmla="*/ 3616992 w 6508054"/>
              <a:gd name="connsiteY4" fmla="*/ 5253362 h 5253362"/>
              <a:gd name="connsiteX5" fmla="*/ 2893445 w 6508054"/>
              <a:gd name="connsiteY5" fmla="*/ 5253362 h 5253362"/>
              <a:gd name="connsiteX6" fmla="*/ 2828205 w 6508054"/>
              <a:gd name="connsiteY6" fmla="*/ 5188122 h 5253362"/>
              <a:gd name="connsiteX7" fmla="*/ 2828205 w 6508054"/>
              <a:gd name="connsiteY7" fmla="*/ 4559466 h 5253362"/>
              <a:gd name="connsiteX8" fmla="*/ 2893445 w 6508054"/>
              <a:gd name="connsiteY8" fmla="*/ 4494226 h 5253362"/>
              <a:gd name="connsiteX9" fmla="*/ 1932427 w 6508054"/>
              <a:gd name="connsiteY9" fmla="*/ 3644261 h 5253362"/>
              <a:gd name="connsiteX10" fmla="*/ 2669023 w 6508054"/>
              <a:gd name="connsiteY10" fmla="*/ 3644261 h 5253362"/>
              <a:gd name="connsiteX11" fmla="*/ 2727739 w 6508054"/>
              <a:gd name="connsiteY11" fmla="*/ 3702977 h 5253362"/>
              <a:gd name="connsiteX12" fmla="*/ 2727739 w 6508054"/>
              <a:gd name="connsiteY12" fmla="*/ 4268767 h 5253362"/>
              <a:gd name="connsiteX13" fmla="*/ 2669023 w 6508054"/>
              <a:gd name="connsiteY13" fmla="*/ 4327483 h 5253362"/>
              <a:gd name="connsiteX14" fmla="*/ 1932427 w 6508054"/>
              <a:gd name="connsiteY14" fmla="*/ 4327483 h 5253362"/>
              <a:gd name="connsiteX15" fmla="*/ 1873711 w 6508054"/>
              <a:gd name="connsiteY15" fmla="*/ 4268767 h 5253362"/>
              <a:gd name="connsiteX16" fmla="*/ 1873711 w 6508054"/>
              <a:gd name="connsiteY16" fmla="*/ 3702977 h 5253362"/>
              <a:gd name="connsiteX17" fmla="*/ 1932427 w 6508054"/>
              <a:gd name="connsiteY17" fmla="*/ 3644261 h 5253362"/>
              <a:gd name="connsiteX18" fmla="*/ 2893444 w 6508054"/>
              <a:gd name="connsiteY18" fmla="*/ 3606305 h 5253362"/>
              <a:gd name="connsiteX19" fmla="*/ 3616992 w 6508054"/>
              <a:gd name="connsiteY19" fmla="*/ 3606305 h 5253362"/>
              <a:gd name="connsiteX20" fmla="*/ 3682233 w 6508054"/>
              <a:gd name="connsiteY20" fmla="*/ 3671545 h 5253362"/>
              <a:gd name="connsiteX21" fmla="*/ 3682233 w 6508054"/>
              <a:gd name="connsiteY21" fmla="*/ 4300201 h 5253362"/>
              <a:gd name="connsiteX22" fmla="*/ 3616992 w 6508054"/>
              <a:gd name="connsiteY22" fmla="*/ 4365441 h 5253362"/>
              <a:gd name="connsiteX23" fmla="*/ 2893444 w 6508054"/>
              <a:gd name="connsiteY23" fmla="*/ 4365441 h 5253362"/>
              <a:gd name="connsiteX24" fmla="*/ 2828204 w 6508054"/>
              <a:gd name="connsiteY24" fmla="*/ 4300201 h 5253362"/>
              <a:gd name="connsiteX25" fmla="*/ 2828204 w 6508054"/>
              <a:gd name="connsiteY25" fmla="*/ 3671545 h 5253362"/>
              <a:gd name="connsiteX26" fmla="*/ 2893444 w 6508054"/>
              <a:gd name="connsiteY26" fmla="*/ 3606305 h 5253362"/>
              <a:gd name="connsiteX27" fmla="*/ 3842446 w 6508054"/>
              <a:gd name="connsiteY27" fmla="*/ 3594443 h 5253362"/>
              <a:gd name="connsiteX28" fmla="*/ 4561915 w 6508054"/>
              <a:gd name="connsiteY28" fmla="*/ 3594443 h 5253362"/>
              <a:gd name="connsiteX29" fmla="*/ 4629194 w 6508054"/>
              <a:gd name="connsiteY29" fmla="*/ 3661722 h 5253362"/>
              <a:gd name="connsiteX30" fmla="*/ 4629194 w 6508054"/>
              <a:gd name="connsiteY30" fmla="*/ 4310022 h 5253362"/>
              <a:gd name="connsiteX31" fmla="*/ 4561915 w 6508054"/>
              <a:gd name="connsiteY31" fmla="*/ 4377301 h 5253362"/>
              <a:gd name="connsiteX32" fmla="*/ 3842446 w 6508054"/>
              <a:gd name="connsiteY32" fmla="*/ 4377301 h 5253362"/>
              <a:gd name="connsiteX33" fmla="*/ 3775166 w 6508054"/>
              <a:gd name="connsiteY33" fmla="*/ 4310022 h 5253362"/>
              <a:gd name="connsiteX34" fmla="*/ 3775166 w 6508054"/>
              <a:gd name="connsiteY34" fmla="*/ 3661722 h 5253362"/>
              <a:gd name="connsiteX35" fmla="*/ 3842446 w 6508054"/>
              <a:gd name="connsiteY35" fmla="*/ 3594443 h 5253362"/>
              <a:gd name="connsiteX36" fmla="*/ 3833882 w 6508054"/>
              <a:gd name="connsiteY36" fmla="*/ 2738724 h 5253362"/>
              <a:gd name="connsiteX37" fmla="*/ 4570478 w 6508054"/>
              <a:gd name="connsiteY37" fmla="*/ 2738724 h 5253362"/>
              <a:gd name="connsiteX38" fmla="*/ 4629194 w 6508054"/>
              <a:gd name="connsiteY38" fmla="*/ 2797440 h 5253362"/>
              <a:gd name="connsiteX39" fmla="*/ 4629194 w 6508054"/>
              <a:gd name="connsiteY39" fmla="*/ 3363230 h 5253362"/>
              <a:gd name="connsiteX40" fmla="*/ 4570478 w 6508054"/>
              <a:gd name="connsiteY40" fmla="*/ 3421946 h 5253362"/>
              <a:gd name="connsiteX41" fmla="*/ 3833882 w 6508054"/>
              <a:gd name="connsiteY41" fmla="*/ 3421946 h 5253362"/>
              <a:gd name="connsiteX42" fmla="*/ 3775166 w 6508054"/>
              <a:gd name="connsiteY42" fmla="*/ 3363230 h 5253362"/>
              <a:gd name="connsiteX43" fmla="*/ 3775166 w 6508054"/>
              <a:gd name="connsiteY43" fmla="*/ 2797440 h 5253362"/>
              <a:gd name="connsiteX44" fmla="*/ 3833882 w 6508054"/>
              <a:gd name="connsiteY44" fmla="*/ 2738724 h 5253362"/>
              <a:gd name="connsiteX45" fmla="*/ 4777835 w 6508054"/>
              <a:gd name="connsiteY45" fmla="*/ 2700768 h 5253362"/>
              <a:gd name="connsiteX46" fmla="*/ 5501383 w 6508054"/>
              <a:gd name="connsiteY46" fmla="*/ 2700768 h 5253362"/>
              <a:gd name="connsiteX47" fmla="*/ 5566623 w 6508054"/>
              <a:gd name="connsiteY47" fmla="*/ 2766008 h 5253362"/>
              <a:gd name="connsiteX48" fmla="*/ 5566623 w 6508054"/>
              <a:gd name="connsiteY48" fmla="*/ 3394664 h 5253362"/>
              <a:gd name="connsiteX49" fmla="*/ 5501383 w 6508054"/>
              <a:gd name="connsiteY49" fmla="*/ 3459904 h 5253362"/>
              <a:gd name="connsiteX50" fmla="*/ 4777835 w 6508054"/>
              <a:gd name="connsiteY50" fmla="*/ 3459904 h 5253362"/>
              <a:gd name="connsiteX51" fmla="*/ 4712595 w 6508054"/>
              <a:gd name="connsiteY51" fmla="*/ 3394664 h 5253362"/>
              <a:gd name="connsiteX52" fmla="*/ 4712595 w 6508054"/>
              <a:gd name="connsiteY52" fmla="*/ 2766008 h 5253362"/>
              <a:gd name="connsiteX53" fmla="*/ 4777835 w 6508054"/>
              <a:gd name="connsiteY53" fmla="*/ 2700768 h 5253362"/>
              <a:gd name="connsiteX54" fmla="*/ 2893444 w 6508054"/>
              <a:gd name="connsiteY54" fmla="*/ 2700768 h 5253362"/>
              <a:gd name="connsiteX55" fmla="*/ 3616992 w 6508054"/>
              <a:gd name="connsiteY55" fmla="*/ 2700768 h 5253362"/>
              <a:gd name="connsiteX56" fmla="*/ 3682233 w 6508054"/>
              <a:gd name="connsiteY56" fmla="*/ 2766008 h 5253362"/>
              <a:gd name="connsiteX57" fmla="*/ 3682233 w 6508054"/>
              <a:gd name="connsiteY57" fmla="*/ 3394664 h 5253362"/>
              <a:gd name="connsiteX58" fmla="*/ 3616992 w 6508054"/>
              <a:gd name="connsiteY58" fmla="*/ 3459904 h 5253362"/>
              <a:gd name="connsiteX59" fmla="*/ 2893444 w 6508054"/>
              <a:gd name="connsiteY59" fmla="*/ 3459904 h 5253362"/>
              <a:gd name="connsiteX60" fmla="*/ 2828204 w 6508054"/>
              <a:gd name="connsiteY60" fmla="*/ 3394664 h 5253362"/>
              <a:gd name="connsiteX61" fmla="*/ 2828204 w 6508054"/>
              <a:gd name="connsiteY61" fmla="*/ 2766008 h 5253362"/>
              <a:gd name="connsiteX62" fmla="*/ 2893444 w 6508054"/>
              <a:gd name="connsiteY62" fmla="*/ 2700768 h 5253362"/>
              <a:gd name="connsiteX63" fmla="*/ 955540 w 6508054"/>
              <a:gd name="connsiteY63" fmla="*/ 2700768 h 5253362"/>
              <a:gd name="connsiteX64" fmla="*/ 1679088 w 6508054"/>
              <a:gd name="connsiteY64" fmla="*/ 2700768 h 5253362"/>
              <a:gd name="connsiteX65" fmla="*/ 1744328 w 6508054"/>
              <a:gd name="connsiteY65" fmla="*/ 2766008 h 5253362"/>
              <a:gd name="connsiteX66" fmla="*/ 1744328 w 6508054"/>
              <a:gd name="connsiteY66" fmla="*/ 3394664 h 5253362"/>
              <a:gd name="connsiteX67" fmla="*/ 1679088 w 6508054"/>
              <a:gd name="connsiteY67" fmla="*/ 3459904 h 5253362"/>
              <a:gd name="connsiteX68" fmla="*/ 955540 w 6508054"/>
              <a:gd name="connsiteY68" fmla="*/ 3459904 h 5253362"/>
              <a:gd name="connsiteX69" fmla="*/ 890300 w 6508054"/>
              <a:gd name="connsiteY69" fmla="*/ 3394664 h 5253362"/>
              <a:gd name="connsiteX70" fmla="*/ 890300 w 6508054"/>
              <a:gd name="connsiteY70" fmla="*/ 2766008 h 5253362"/>
              <a:gd name="connsiteX71" fmla="*/ 955540 w 6508054"/>
              <a:gd name="connsiteY71" fmla="*/ 2700768 h 5253362"/>
              <a:gd name="connsiteX72" fmla="*/ 1940990 w 6508054"/>
              <a:gd name="connsiteY72" fmla="*/ 2688907 h 5253362"/>
              <a:gd name="connsiteX73" fmla="*/ 2660460 w 6508054"/>
              <a:gd name="connsiteY73" fmla="*/ 2688907 h 5253362"/>
              <a:gd name="connsiteX74" fmla="*/ 2727739 w 6508054"/>
              <a:gd name="connsiteY74" fmla="*/ 2756186 h 5253362"/>
              <a:gd name="connsiteX75" fmla="*/ 2727739 w 6508054"/>
              <a:gd name="connsiteY75" fmla="*/ 3404486 h 5253362"/>
              <a:gd name="connsiteX76" fmla="*/ 2660460 w 6508054"/>
              <a:gd name="connsiteY76" fmla="*/ 3471765 h 5253362"/>
              <a:gd name="connsiteX77" fmla="*/ 1940990 w 6508054"/>
              <a:gd name="connsiteY77" fmla="*/ 3471765 h 5253362"/>
              <a:gd name="connsiteX78" fmla="*/ 1873711 w 6508054"/>
              <a:gd name="connsiteY78" fmla="*/ 3404486 h 5253362"/>
              <a:gd name="connsiteX79" fmla="*/ 1873711 w 6508054"/>
              <a:gd name="connsiteY79" fmla="*/ 2756186 h 5253362"/>
              <a:gd name="connsiteX80" fmla="*/ 1940990 w 6508054"/>
              <a:gd name="connsiteY80" fmla="*/ 2688907 h 5253362"/>
              <a:gd name="connsiteX81" fmla="*/ 58716 w 6508054"/>
              <a:gd name="connsiteY81" fmla="*/ 1836502 h 5253362"/>
              <a:gd name="connsiteX82" fmla="*/ 795311 w 6508054"/>
              <a:gd name="connsiteY82" fmla="*/ 1836502 h 5253362"/>
              <a:gd name="connsiteX83" fmla="*/ 854028 w 6508054"/>
              <a:gd name="connsiteY83" fmla="*/ 1895218 h 5253362"/>
              <a:gd name="connsiteX84" fmla="*/ 854028 w 6508054"/>
              <a:gd name="connsiteY84" fmla="*/ 2461008 h 5253362"/>
              <a:gd name="connsiteX85" fmla="*/ 795311 w 6508054"/>
              <a:gd name="connsiteY85" fmla="*/ 2519724 h 5253362"/>
              <a:gd name="connsiteX86" fmla="*/ 58716 w 6508054"/>
              <a:gd name="connsiteY86" fmla="*/ 2519724 h 5253362"/>
              <a:gd name="connsiteX87" fmla="*/ 0 w 6508054"/>
              <a:gd name="connsiteY87" fmla="*/ 2461008 h 5253362"/>
              <a:gd name="connsiteX88" fmla="*/ 0 w 6508054"/>
              <a:gd name="connsiteY88" fmla="*/ 1895218 h 5253362"/>
              <a:gd name="connsiteX89" fmla="*/ 58716 w 6508054"/>
              <a:gd name="connsiteY89" fmla="*/ 1836502 h 5253362"/>
              <a:gd name="connsiteX90" fmla="*/ 5719266 w 6508054"/>
              <a:gd name="connsiteY90" fmla="*/ 1798545 h 5253362"/>
              <a:gd name="connsiteX91" fmla="*/ 6442814 w 6508054"/>
              <a:gd name="connsiteY91" fmla="*/ 1798545 h 5253362"/>
              <a:gd name="connsiteX92" fmla="*/ 6508054 w 6508054"/>
              <a:gd name="connsiteY92" fmla="*/ 1863785 h 5253362"/>
              <a:gd name="connsiteX93" fmla="*/ 6508054 w 6508054"/>
              <a:gd name="connsiteY93" fmla="*/ 2492441 h 5253362"/>
              <a:gd name="connsiteX94" fmla="*/ 6442814 w 6508054"/>
              <a:gd name="connsiteY94" fmla="*/ 2557681 h 5253362"/>
              <a:gd name="connsiteX95" fmla="*/ 5719266 w 6508054"/>
              <a:gd name="connsiteY95" fmla="*/ 2557681 h 5253362"/>
              <a:gd name="connsiteX96" fmla="*/ 5654026 w 6508054"/>
              <a:gd name="connsiteY96" fmla="*/ 2492441 h 5253362"/>
              <a:gd name="connsiteX97" fmla="*/ 5654026 w 6508054"/>
              <a:gd name="connsiteY97" fmla="*/ 1863785 h 5253362"/>
              <a:gd name="connsiteX98" fmla="*/ 5719266 w 6508054"/>
              <a:gd name="connsiteY98" fmla="*/ 1798545 h 5253362"/>
              <a:gd name="connsiteX99" fmla="*/ 3840406 w 6508054"/>
              <a:gd name="connsiteY99" fmla="*/ 1798545 h 5253362"/>
              <a:gd name="connsiteX100" fmla="*/ 4563954 w 6508054"/>
              <a:gd name="connsiteY100" fmla="*/ 1798545 h 5253362"/>
              <a:gd name="connsiteX101" fmla="*/ 4629194 w 6508054"/>
              <a:gd name="connsiteY101" fmla="*/ 1863785 h 5253362"/>
              <a:gd name="connsiteX102" fmla="*/ 4629194 w 6508054"/>
              <a:gd name="connsiteY102" fmla="*/ 2492441 h 5253362"/>
              <a:gd name="connsiteX103" fmla="*/ 4563954 w 6508054"/>
              <a:gd name="connsiteY103" fmla="*/ 2557681 h 5253362"/>
              <a:gd name="connsiteX104" fmla="*/ 3840406 w 6508054"/>
              <a:gd name="connsiteY104" fmla="*/ 2557681 h 5253362"/>
              <a:gd name="connsiteX105" fmla="*/ 3775166 w 6508054"/>
              <a:gd name="connsiteY105" fmla="*/ 2492441 h 5253362"/>
              <a:gd name="connsiteX106" fmla="*/ 3775166 w 6508054"/>
              <a:gd name="connsiteY106" fmla="*/ 1863785 h 5253362"/>
              <a:gd name="connsiteX107" fmla="*/ 3840406 w 6508054"/>
              <a:gd name="connsiteY107" fmla="*/ 1798545 h 5253362"/>
              <a:gd name="connsiteX108" fmla="*/ 1938951 w 6508054"/>
              <a:gd name="connsiteY108" fmla="*/ 1798545 h 5253362"/>
              <a:gd name="connsiteX109" fmla="*/ 2662499 w 6508054"/>
              <a:gd name="connsiteY109" fmla="*/ 1798545 h 5253362"/>
              <a:gd name="connsiteX110" fmla="*/ 2727739 w 6508054"/>
              <a:gd name="connsiteY110" fmla="*/ 1863785 h 5253362"/>
              <a:gd name="connsiteX111" fmla="*/ 2727739 w 6508054"/>
              <a:gd name="connsiteY111" fmla="*/ 2492441 h 5253362"/>
              <a:gd name="connsiteX112" fmla="*/ 2662499 w 6508054"/>
              <a:gd name="connsiteY112" fmla="*/ 2557681 h 5253362"/>
              <a:gd name="connsiteX113" fmla="*/ 1938951 w 6508054"/>
              <a:gd name="connsiteY113" fmla="*/ 2557681 h 5253362"/>
              <a:gd name="connsiteX114" fmla="*/ 1873711 w 6508054"/>
              <a:gd name="connsiteY114" fmla="*/ 2492441 h 5253362"/>
              <a:gd name="connsiteX115" fmla="*/ 1873711 w 6508054"/>
              <a:gd name="connsiteY115" fmla="*/ 1863785 h 5253362"/>
              <a:gd name="connsiteX116" fmla="*/ 1938951 w 6508054"/>
              <a:gd name="connsiteY116" fmla="*/ 1798545 h 5253362"/>
              <a:gd name="connsiteX117" fmla="*/ 4779874 w 6508054"/>
              <a:gd name="connsiteY117" fmla="*/ 1786684 h 5253362"/>
              <a:gd name="connsiteX118" fmla="*/ 5499344 w 6508054"/>
              <a:gd name="connsiteY118" fmla="*/ 1786684 h 5253362"/>
              <a:gd name="connsiteX119" fmla="*/ 5566623 w 6508054"/>
              <a:gd name="connsiteY119" fmla="*/ 1853963 h 5253362"/>
              <a:gd name="connsiteX120" fmla="*/ 5566623 w 6508054"/>
              <a:gd name="connsiteY120" fmla="*/ 2502263 h 5253362"/>
              <a:gd name="connsiteX121" fmla="*/ 5499344 w 6508054"/>
              <a:gd name="connsiteY121" fmla="*/ 2569542 h 5253362"/>
              <a:gd name="connsiteX122" fmla="*/ 4779874 w 6508054"/>
              <a:gd name="connsiteY122" fmla="*/ 2569542 h 5253362"/>
              <a:gd name="connsiteX123" fmla="*/ 4712595 w 6508054"/>
              <a:gd name="connsiteY123" fmla="*/ 2502263 h 5253362"/>
              <a:gd name="connsiteX124" fmla="*/ 4712595 w 6508054"/>
              <a:gd name="connsiteY124" fmla="*/ 1853963 h 5253362"/>
              <a:gd name="connsiteX125" fmla="*/ 4779874 w 6508054"/>
              <a:gd name="connsiteY125" fmla="*/ 1786684 h 5253362"/>
              <a:gd name="connsiteX126" fmla="*/ 2895483 w 6508054"/>
              <a:gd name="connsiteY126" fmla="*/ 1786684 h 5253362"/>
              <a:gd name="connsiteX127" fmla="*/ 3614953 w 6508054"/>
              <a:gd name="connsiteY127" fmla="*/ 1786684 h 5253362"/>
              <a:gd name="connsiteX128" fmla="*/ 3682233 w 6508054"/>
              <a:gd name="connsiteY128" fmla="*/ 1853963 h 5253362"/>
              <a:gd name="connsiteX129" fmla="*/ 3682233 w 6508054"/>
              <a:gd name="connsiteY129" fmla="*/ 2502263 h 5253362"/>
              <a:gd name="connsiteX130" fmla="*/ 3614953 w 6508054"/>
              <a:gd name="connsiteY130" fmla="*/ 2569542 h 5253362"/>
              <a:gd name="connsiteX131" fmla="*/ 2895483 w 6508054"/>
              <a:gd name="connsiteY131" fmla="*/ 2569542 h 5253362"/>
              <a:gd name="connsiteX132" fmla="*/ 2828204 w 6508054"/>
              <a:gd name="connsiteY132" fmla="*/ 2502263 h 5253362"/>
              <a:gd name="connsiteX133" fmla="*/ 2828204 w 6508054"/>
              <a:gd name="connsiteY133" fmla="*/ 1853963 h 5253362"/>
              <a:gd name="connsiteX134" fmla="*/ 2895483 w 6508054"/>
              <a:gd name="connsiteY134" fmla="*/ 1786684 h 5253362"/>
              <a:gd name="connsiteX135" fmla="*/ 957580 w 6508054"/>
              <a:gd name="connsiteY135" fmla="*/ 1786684 h 5253362"/>
              <a:gd name="connsiteX136" fmla="*/ 1677049 w 6508054"/>
              <a:gd name="connsiteY136" fmla="*/ 1786684 h 5253362"/>
              <a:gd name="connsiteX137" fmla="*/ 1744328 w 6508054"/>
              <a:gd name="connsiteY137" fmla="*/ 1853963 h 5253362"/>
              <a:gd name="connsiteX138" fmla="*/ 1744328 w 6508054"/>
              <a:gd name="connsiteY138" fmla="*/ 2502263 h 5253362"/>
              <a:gd name="connsiteX139" fmla="*/ 1677049 w 6508054"/>
              <a:gd name="connsiteY139" fmla="*/ 2569542 h 5253362"/>
              <a:gd name="connsiteX140" fmla="*/ 957580 w 6508054"/>
              <a:gd name="connsiteY140" fmla="*/ 2569542 h 5253362"/>
              <a:gd name="connsiteX141" fmla="*/ 890301 w 6508054"/>
              <a:gd name="connsiteY141" fmla="*/ 2502263 h 5253362"/>
              <a:gd name="connsiteX142" fmla="*/ 890301 w 6508054"/>
              <a:gd name="connsiteY142" fmla="*/ 1853963 h 5253362"/>
              <a:gd name="connsiteX143" fmla="*/ 957580 w 6508054"/>
              <a:gd name="connsiteY143" fmla="*/ 1786684 h 5253362"/>
              <a:gd name="connsiteX144" fmla="*/ 5712742 w 6508054"/>
              <a:gd name="connsiteY144" fmla="*/ 945268 h 5253362"/>
              <a:gd name="connsiteX145" fmla="*/ 6449338 w 6508054"/>
              <a:gd name="connsiteY145" fmla="*/ 945268 h 5253362"/>
              <a:gd name="connsiteX146" fmla="*/ 6508054 w 6508054"/>
              <a:gd name="connsiteY146" fmla="*/ 1003984 h 5253362"/>
              <a:gd name="connsiteX147" fmla="*/ 6508054 w 6508054"/>
              <a:gd name="connsiteY147" fmla="*/ 1569772 h 5253362"/>
              <a:gd name="connsiteX148" fmla="*/ 6449338 w 6508054"/>
              <a:gd name="connsiteY148" fmla="*/ 1628488 h 5253362"/>
              <a:gd name="connsiteX149" fmla="*/ 5712742 w 6508054"/>
              <a:gd name="connsiteY149" fmla="*/ 1628488 h 5253362"/>
              <a:gd name="connsiteX150" fmla="*/ 5654026 w 6508054"/>
              <a:gd name="connsiteY150" fmla="*/ 1569772 h 5253362"/>
              <a:gd name="connsiteX151" fmla="*/ 5654026 w 6508054"/>
              <a:gd name="connsiteY151" fmla="*/ 1003984 h 5253362"/>
              <a:gd name="connsiteX152" fmla="*/ 5712742 w 6508054"/>
              <a:gd name="connsiteY152" fmla="*/ 945268 h 5253362"/>
              <a:gd name="connsiteX153" fmla="*/ 2886921 w 6508054"/>
              <a:gd name="connsiteY153" fmla="*/ 945268 h 5253362"/>
              <a:gd name="connsiteX154" fmla="*/ 3623516 w 6508054"/>
              <a:gd name="connsiteY154" fmla="*/ 945268 h 5253362"/>
              <a:gd name="connsiteX155" fmla="*/ 3682233 w 6508054"/>
              <a:gd name="connsiteY155" fmla="*/ 1003984 h 5253362"/>
              <a:gd name="connsiteX156" fmla="*/ 3682233 w 6508054"/>
              <a:gd name="connsiteY156" fmla="*/ 1569772 h 5253362"/>
              <a:gd name="connsiteX157" fmla="*/ 3623516 w 6508054"/>
              <a:gd name="connsiteY157" fmla="*/ 1628488 h 5253362"/>
              <a:gd name="connsiteX158" fmla="*/ 2886921 w 6508054"/>
              <a:gd name="connsiteY158" fmla="*/ 1628488 h 5253362"/>
              <a:gd name="connsiteX159" fmla="*/ 2828205 w 6508054"/>
              <a:gd name="connsiteY159" fmla="*/ 1569772 h 5253362"/>
              <a:gd name="connsiteX160" fmla="*/ 2828205 w 6508054"/>
              <a:gd name="connsiteY160" fmla="*/ 1003984 h 5253362"/>
              <a:gd name="connsiteX161" fmla="*/ 2886921 w 6508054"/>
              <a:gd name="connsiteY161" fmla="*/ 945268 h 5253362"/>
              <a:gd name="connsiteX162" fmla="*/ 3840406 w 6508054"/>
              <a:gd name="connsiteY162" fmla="*/ 907312 h 5253362"/>
              <a:gd name="connsiteX163" fmla="*/ 4563954 w 6508054"/>
              <a:gd name="connsiteY163" fmla="*/ 907312 h 5253362"/>
              <a:gd name="connsiteX164" fmla="*/ 4629194 w 6508054"/>
              <a:gd name="connsiteY164" fmla="*/ 972552 h 5253362"/>
              <a:gd name="connsiteX165" fmla="*/ 4629194 w 6508054"/>
              <a:gd name="connsiteY165" fmla="*/ 1601206 h 5253362"/>
              <a:gd name="connsiteX166" fmla="*/ 4563954 w 6508054"/>
              <a:gd name="connsiteY166" fmla="*/ 1666446 h 5253362"/>
              <a:gd name="connsiteX167" fmla="*/ 3840406 w 6508054"/>
              <a:gd name="connsiteY167" fmla="*/ 1666446 h 5253362"/>
              <a:gd name="connsiteX168" fmla="*/ 3775166 w 6508054"/>
              <a:gd name="connsiteY168" fmla="*/ 1601206 h 5253362"/>
              <a:gd name="connsiteX169" fmla="*/ 3775166 w 6508054"/>
              <a:gd name="connsiteY169" fmla="*/ 972552 h 5253362"/>
              <a:gd name="connsiteX170" fmla="*/ 3840406 w 6508054"/>
              <a:gd name="connsiteY170" fmla="*/ 907312 h 5253362"/>
              <a:gd name="connsiteX171" fmla="*/ 1938951 w 6508054"/>
              <a:gd name="connsiteY171" fmla="*/ 907312 h 5253362"/>
              <a:gd name="connsiteX172" fmla="*/ 2662499 w 6508054"/>
              <a:gd name="connsiteY172" fmla="*/ 907312 h 5253362"/>
              <a:gd name="connsiteX173" fmla="*/ 2727739 w 6508054"/>
              <a:gd name="connsiteY173" fmla="*/ 972552 h 5253362"/>
              <a:gd name="connsiteX174" fmla="*/ 2727739 w 6508054"/>
              <a:gd name="connsiteY174" fmla="*/ 1601206 h 5253362"/>
              <a:gd name="connsiteX175" fmla="*/ 2662499 w 6508054"/>
              <a:gd name="connsiteY175" fmla="*/ 1666446 h 5253362"/>
              <a:gd name="connsiteX176" fmla="*/ 1938951 w 6508054"/>
              <a:gd name="connsiteY176" fmla="*/ 1666446 h 5253362"/>
              <a:gd name="connsiteX177" fmla="*/ 1873711 w 6508054"/>
              <a:gd name="connsiteY177" fmla="*/ 1601206 h 5253362"/>
              <a:gd name="connsiteX178" fmla="*/ 1873711 w 6508054"/>
              <a:gd name="connsiteY178" fmla="*/ 972552 h 5253362"/>
              <a:gd name="connsiteX179" fmla="*/ 1938951 w 6508054"/>
              <a:gd name="connsiteY179" fmla="*/ 907312 h 5253362"/>
              <a:gd name="connsiteX180" fmla="*/ 955541 w 6508054"/>
              <a:gd name="connsiteY180" fmla="*/ 907312 h 5253362"/>
              <a:gd name="connsiteX181" fmla="*/ 1679088 w 6508054"/>
              <a:gd name="connsiteY181" fmla="*/ 907312 h 5253362"/>
              <a:gd name="connsiteX182" fmla="*/ 1744328 w 6508054"/>
              <a:gd name="connsiteY182" fmla="*/ 972552 h 5253362"/>
              <a:gd name="connsiteX183" fmla="*/ 1744328 w 6508054"/>
              <a:gd name="connsiteY183" fmla="*/ 1601206 h 5253362"/>
              <a:gd name="connsiteX184" fmla="*/ 1679088 w 6508054"/>
              <a:gd name="connsiteY184" fmla="*/ 1666446 h 5253362"/>
              <a:gd name="connsiteX185" fmla="*/ 955541 w 6508054"/>
              <a:gd name="connsiteY185" fmla="*/ 1666446 h 5253362"/>
              <a:gd name="connsiteX186" fmla="*/ 890302 w 6508054"/>
              <a:gd name="connsiteY186" fmla="*/ 1601206 h 5253362"/>
              <a:gd name="connsiteX187" fmla="*/ 890302 w 6508054"/>
              <a:gd name="connsiteY187" fmla="*/ 972552 h 5253362"/>
              <a:gd name="connsiteX188" fmla="*/ 955541 w 6508054"/>
              <a:gd name="connsiteY188" fmla="*/ 907312 h 5253362"/>
              <a:gd name="connsiteX189" fmla="*/ 4779874 w 6508054"/>
              <a:gd name="connsiteY189" fmla="*/ 895451 h 5253362"/>
              <a:gd name="connsiteX190" fmla="*/ 5499344 w 6508054"/>
              <a:gd name="connsiteY190" fmla="*/ 895451 h 5253362"/>
              <a:gd name="connsiteX191" fmla="*/ 5566623 w 6508054"/>
              <a:gd name="connsiteY191" fmla="*/ 962730 h 5253362"/>
              <a:gd name="connsiteX192" fmla="*/ 5566623 w 6508054"/>
              <a:gd name="connsiteY192" fmla="*/ 1611028 h 5253362"/>
              <a:gd name="connsiteX193" fmla="*/ 5499344 w 6508054"/>
              <a:gd name="connsiteY193" fmla="*/ 1678307 h 5253362"/>
              <a:gd name="connsiteX194" fmla="*/ 4779874 w 6508054"/>
              <a:gd name="connsiteY194" fmla="*/ 1678307 h 5253362"/>
              <a:gd name="connsiteX195" fmla="*/ 4712595 w 6508054"/>
              <a:gd name="connsiteY195" fmla="*/ 1611028 h 5253362"/>
              <a:gd name="connsiteX196" fmla="*/ 4712595 w 6508054"/>
              <a:gd name="connsiteY196" fmla="*/ 962730 h 5253362"/>
              <a:gd name="connsiteX197" fmla="*/ 4779874 w 6508054"/>
              <a:gd name="connsiteY197" fmla="*/ 895451 h 5253362"/>
              <a:gd name="connsiteX198" fmla="*/ 67281 w 6508054"/>
              <a:gd name="connsiteY198" fmla="*/ 895451 h 5253362"/>
              <a:gd name="connsiteX199" fmla="*/ 786750 w 6508054"/>
              <a:gd name="connsiteY199" fmla="*/ 895451 h 5253362"/>
              <a:gd name="connsiteX200" fmla="*/ 854028 w 6508054"/>
              <a:gd name="connsiteY200" fmla="*/ 962730 h 5253362"/>
              <a:gd name="connsiteX201" fmla="*/ 854028 w 6508054"/>
              <a:gd name="connsiteY201" fmla="*/ 1611028 h 5253362"/>
              <a:gd name="connsiteX202" fmla="*/ 786750 w 6508054"/>
              <a:gd name="connsiteY202" fmla="*/ 1678307 h 5253362"/>
              <a:gd name="connsiteX203" fmla="*/ 67281 w 6508054"/>
              <a:gd name="connsiteY203" fmla="*/ 1678307 h 5253362"/>
              <a:gd name="connsiteX204" fmla="*/ 0 w 6508054"/>
              <a:gd name="connsiteY204" fmla="*/ 1611028 h 5253362"/>
              <a:gd name="connsiteX205" fmla="*/ 0 w 6508054"/>
              <a:gd name="connsiteY205" fmla="*/ 962730 h 5253362"/>
              <a:gd name="connsiteX206" fmla="*/ 67281 w 6508054"/>
              <a:gd name="connsiteY206" fmla="*/ 895451 h 5253362"/>
              <a:gd name="connsiteX207" fmla="*/ 4777835 w 6508054"/>
              <a:gd name="connsiteY207" fmla="*/ 11861 h 5253362"/>
              <a:gd name="connsiteX208" fmla="*/ 5501383 w 6508054"/>
              <a:gd name="connsiteY208" fmla="*/ 11861 h 5253362"/>
              <a:gd name="connsiteX209" fmla="*/ 5566623 w 6508054"/>
              <a:gd name="connsiteY209" fmla="*/ 77101 h 5253362"/>
              <a:gd name="connsiteX210" fmla="*/ 5566623 w 6508054"/>
              <a:gd name="connsiteY210" fmla="*/ 705757 h 5253362"/>
              <a:gd name="connsiteX211" fmla="*/ 5501383 w 6508054"/>
              <a:gd name="connsiteY211" fmla="*/ 770997 h 5253362"/>
              <a:gd name="connsiteX212" fmla="*/ 4777835 w 6508054"/>
              <a:gd name="connsiteY212" fmla="*/ 770997 h 5253362"/>
              <a:gd name="connsiteX213" fmla="*/ 4712595 w 6508054"/>
              <a:gd name="connsiteY213" fmla="*/ 705757 h 5253362"/>
              <a:gd name="connsiteX214" fmla="*/ 4712595 w 6508054"/>
              <a:gd name="connsiteY214" fmla="*/ 77101 h 5253362"/>
              <a:gd name="connsiteX215" fmla="*/ 4777835 w 6508054"/>
              <a:gd name="connsiteY215" fmla="*/ 11861 h 5253362"/>
              <a:gd name="connsiteX216" fmla="*/ 1938951 w 6508054"/>
              <a:gd name="connsiteY216" fmla="*/ 11861 h 5253362"/>
              <a:gd name="connsiteX217" fmla="*/ 2662499 w 6508054"/>
              <a:gd name="connsiteY217" fmla="*/ 11861 h 5253362"/>
              <a:gd name="connsiteX218" fmla="*/ 2727739 w 6508054"/>
              <a:gd name="connsiteY218" fmla="*/ 77101 h 5253362"/>
              <a:gd name="connsiteX219" fmla="*/ 2727739 w 6508054"/>
              <a:gd name="connsiteY219" fmla="*/ 705757 h 5253362"/>
              <a:gd name="connsiteX220" fmla="*/ 2662499 w 6508054"/>
              <a:gd name="connsiteY220" fmla="*/ 770997 h 5253362"/>
              <a:gd name="connsiteX221" fmla="*/ 1938951 w 6508054"/>
              <a:gd name="connsiteY221" fmla="*/ 770997 h 5253362"/>
              <a:gd name="connsiteX222" fmla="*/ 1873711 w 6508054"/>
              <a:gd name="connsiteY222" fmla="*/ 705757 h 5253362"/>
              <a:gd name="connsiteX223" fmla="*/ 1873711 w 6508054"/>
              <a:gd name="connsiteY223" fmla="*/ 77101 h 5253362"/>
              <a:gd name="connsiteX224" fmla="*/ 1938951 w 6508054"/>
              <a:gd name="connsiteY224" fmla="*/ 11861 h 5253362"/>
              <a:gd name="connsiteX225" fmla="*/ 3841650 w 6508054"/>
              <a:gd name="connsiteY225" fmla="*/ 0 h 5253362"/>
              <a:gd name="connsiteX226" fmla="*/ 4561120 w 6508054"/>
              <a:gd name="connsiteY226" fmla="*/ 0 h 5253362"/>
              <a:gd name="connsiteX227" fmla="*/ 4628399 w 6508054"/>
              <a:gd name="connsiteY227" fmla="*/ 67279 h 5253362"/>
              <a:gd name="connsiteX228" fmla="*/ 4628399 w 6508054"/>
              <a:gd name="connsiteY228" fmla="*/ 715579 h 5253362"/>
              <a:gd name="connsiteX229" fmla="*/ 4561120 w 6508054"/>
              <a:gd name="connsiteY229" fmla="*/ 782858 h 5253362"/>
              <a:gd name="connsiteX230" fmla="*/ 3841650 w 6508054"/>
              <a:gd name="connsiteY230" fmla="*/ 782858 h 5253362"/>
              <a:gd name="connsiteX231" fmla="*/ 3774371 w 6508054"/>
              <a:gd name="connsiteY231" fmla="*/ 715579 h 5253362"/>
              <a:gd name="connsiteX232" fmla="*/ 3774371 w 6508054"/>
              <a:gd name="connsiteY232" fmla="*/ 67279 h 5253362"/>
              <a:gd name="connsiteX233" fmla="*/ 3841650 w 6508054"/>
              <a:gd name="connsiteY233" fmla="*/ 0 h 5253362"/>
              <a:gd name="connsiteX234" fmla="*/ 957580 w 6508054"/>
              <a:gd name="connsiteY234" fmla="*/ 0 h 5253362"/>
              <a:gd name="connsiteX235" fmla="*/ 1677049 w 6508054"/>
              <a:gd name="connsiteY235" fmla="*/ 0 h 5253362"/>
              <a:gd name="connsiteX236" fmla="*/ 1744328 w 6508054"/>
              <a:gd name="connsiteY236" fmla="*/ 67279 h 5253362"/>
              <a:gd name="connsiteX237" fmla="*/ 1744328 w 6508054"/>
              <a:gd name="connsiteY237" fmla="*/ 715579 h 5253362"/>
              <a:gd name="connsiteX238" fmla="*/ 1677049 w 6508054"/>
              <a:gd name="connsiteY238" fmla="*/ 782858 h 5253362"/>
              <a:gd name="connsiteX239" fmla="*/ 957580 w 6508054"/>
              <a:gd name="connsiteY239" fmla="*/ 782858 h 5253362"/>
              <a:gd name="connsiteX240" fmla="*/ 890302 w 6508054"/>
              <a:gd name="connsiteY240" fmla="*/ 715579 h 5253362"/>
              <a:gd name="connsiteX241" fmla="*/ 890302 w 6508054"/>
              <a:gd name="connsiteY241" fmla="*/ 67279 h 5253362"/>
              <a:gd name="connsiteX242" fmla="*/ 957580 w 6508054"/>
              <a:gd name="connsiteY242" fmla="*/ 0 h 52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508054" h="5253362">
                <a:moveTo>
                  <a:pt x="2893445" y="4494226"/>
                </a:moveTo>
                <a:lnTo>
                  <a:pt x="3616992" y="4494226"/>
                </a:lnTo>
                <a:cubicBezTo>
                  <a:pt x="3653024" y="4494226"/>
                  <a:pt x="3682233" y="4523435"/>
                  <a:pt x="3682233" y="4559466"/>
                </a:cubicBezTo>
                <a:lnTo>
                  <a:pt x="3682233" y="5188122"/>
                </a:lnTo>
                <a:cubicBezTo>
                  <a:pt x="3682233" y="5224153"/>
                  <a:pt x="3653024" y="5253362"/>
                  <a:pt x="3616992" y="5253362"/>
                </a:cubicBezTo>
                <a:lnTo>
                  <a:pt x="2893445" y="5253362"/>
                </a:lnTo>
                <a:cubicBezTo>
                  <a:pt x="2857413" y="5253362"/>
                  <a:pt x="2828205" y="5224153"/>
                  <a:pt x="2828205" y="5188122"/>
                </a:cubicBezTo>
                <a:lnTo>
                  <a:pt x="2828205" y="4559466"/>
                </a:lnTo>
                <a:cubicBezTo>
                  <a:pt x="2828205" y="4523435"/>
                  <a:pt x="2857413" y="4494226"/>
                  <a:pt x="2893445" y="4494226"/>
                </a:cubicBezTo>
                <a:close/>
                <a:moveTo>
                  <a:pt x="1932427" y="3644261"/>
                </a:moveTo>
                <a:lnTo>
                  <a:pt x="2669023" y="3644261"/>
                </a:lnTo>
                <a:cubicBezTo>
                  <a:pt x="2701451" y="3644261"/>
                  <a:pt x="2727739" y="3670549"/>
                  <a:pt x="2727739" y="3702977"/>
                </a:cubicBezTo>
                <a:lnTo>
                  <a:pt x="2727739" y="4268767"/>
                </a:lnTo>
                <a:cubicBezTo>
                  <a:pt x="2727739" y="4301195"/>
                  <a:pt x="2701451" y="4327483"/>
                  <a:pt x="2669023" y="4327483"/>
                </a:cubicBezTo>
                <a:lnTo>
                  <a:pt x="1932427" y="4327483"/>
                </a:lnTo>
                <a:cubicBezTo>
                  <a:pt x="1899999" y="4327483"/>
                  <a:pt x="1873711" y="4301195"/>
                  <a:pt x="1873711" y="4268767"/>
                </a:cubicBezTo>
                <a:lnTo>
                  <a:pt x="1873711" y="3702977"/>
                </a:lnTo>
                <a:cubicBezTo>
                  <a:pt x="1873711" y="3670549"/>
                  <a:pt x="1899999" y="3644261"/>
                  <a:pt x="1932427" y="3644261"/>
                </a:cubicBezTo>
                <a:close/>
                <a:moveTo>
                  <a:pt x="2893444" y="3606305"/>
                </a:moveTo>
                <a:lnTo>
                  <a:pt x="3616992" y="3606305"/>
                </a:lnTo>
                <a:cubicBezTo>
                  <a:pt x="3653024" y="3606305"/>
                  <a:pt x="3682233" y="3635514"/>
                  <a:pt x="3682233" y="3671545"/>
                </a:cubicBezTo>
                <a:lnTo>
                  <a:pt x="3682233" y="4300201"/>
                </a:lnTo>
                <a:cubicBezTo>
                  <a:pt x="3682233" y="4336232"/>
                  <a:pt x="3653024" y="4365441"/>
                  <a:pt x="3616992" y="4365441"/>
                </a:cubicBezTo>
                <a:lnTo>
                  <a:pt x="2893444" y="4365441"/>
                </a:lnTo>
                <a:cubicBezTo>
                  <a:pt x="2857413" y="4365441"/>
                  <a:pt x="2828204" y="4336232"/>
                  <a:pt x="2828204" y="4300201"/>
                </a:cubicBezTo>
                <a:lnTo>
                  <a:pt x="2828204" y="3671545"/>
                </a:lnTo>
                <a:cubicBezTo>
                  <a:pt x="2828204" y="3635514"/>
                  <a:pt x="2857413" y="3606305"/>
                  <a:pt x="2893444" y="3606305"/>
                </a:cubicBezTo>
                <a:close/>
                <a:moveTo>
                  <a:pt x="3842446" y="3594443"/>
                </a:moveTo>
                <a:lnTo>
                  <a:pt x="4561915" y="3594443"/>
                </a:lnTo>
                <a:cubicBezTo>
                  <a:pt x="4599072" y="3594443"/>
                  <a:pt x="4629194" y="3624565"/>
                  <a:pt x="4629194" y="3661722"/>
                </a:cubicBezTo>
                <a:lnTo>
                  <a:pt x="4629194" y="4310022"/>
                </a:lnTo>
                <a:cubicBezTo>
                  <a:pt x="4629194" y="4347179"/>
                  <a:pt x="4599072" y="4377301"/>
                  <a:pt x="4561915" y="4377301"/>
                </a:cubicBezTo>
                <a:lnTo>
                  <a:pt x="3842446" y="4377301"/>
                </a:lnTo>
                <a:cubicBezTo>
                  <a:pt x="3805288" y="4377301"/>
                  <a:pt x="3775166" y="4347179"/>
                  <a:pt x="3775166" y="4310022"/>
                </a:cubicBezTo>
                <a:lnTo>
                  <a:pt x="3775166" y="3661722"/>
                </a:lnTo>
                <a:cubicBezTo>
                  <a:pt x="3775166" y="3624565"/>
                  <a:pt x="3805288" y="3594443"/>
                  <a:pt x="3842446" y="3594443"/>
                </a:cubicBezTo>
                <a:close/>
                <a:moveTo>
                  <a:pt x="3833882" y="2738724"/>
                </a:moveTo>
                <a:lnTo>
                  <a:pt x="4570478" y="2738724"/>
                </a:lnTo>
                <a:cubicBezTo>
                  <a:pt x="4602906" y="2738724"/>
                  <a:pt x="4629194" y="2765012"/>
                  <a:pt x="4629194" y="2797440"/>
                </a:cubicBezTo>
                <a:lnTo>
                  <a:pt x="4629194" y="3363230"/>
                </a:lnTo>
                <a:cubicBezTo>
                  <a:pt x="4629194" y="3395658"/>
                  <a:pt x="4602906" y="3421946"/>
                  <a:pt x="4570478" y="3421946"/>
                </a:cubicBezTo>
                <a:lnTo>
                  <a:pt x="3833882" y="3421946"/>
                </a:lnTo>
                <a:cubicBezTo>
                  <a:pt x="3801455" y="3421946"/>
                  <a:pt x="3775166" y="3395658"/>
                  <a:pt x="3775166" y="3363230"/>
                </a:cubicBezTo>
                <a:lnTo>
                  <a:pt x="3775166" y="2797440"/>
                </a:lnTo>
                <a:cubicBezTo>
                  <a:pt x="3775166" y="2765012"/>
                  <a:pt x="3801455" y="2738724"/>
                  <a:pt x="3833882" y="2738724"/>
                </a:cubicBezTo>
                <a:close/>
                <a:moveTo>
                  <a:pt x="4777835" y="2700768"/>
                </a:moveTo>
                <a:lnTo>
                  <a:pt x="5501383" y="2700768"/>
                </a:lnTo>
                <a:cubicBezTo>
                  <a:pt x="5537414" y="2700768"/>
                  <a:pt x="5566623" y="2729977"/>
                  <a:pt x="5566623" y="2766008"/>
                </a:cubicBezTo>
                <a:lnTo>
                  <a:pt x="5566623" y="3394664"/>
                </a:lnTo>
                <a:cubicBezTo>
                  <a:pt x="5566623" y="3430695"/>
                  <a:pt x="5537414" y="3459904"/>
                  <a:pt x="5501383" y="3459904"/>
                </a:cubicBezTo>
                <a:lnTo>
                  <a:pt x="4777835" y="3459904"/>
                </a:lnTo>
                <a:cubicBezTo>
                  <a:pt x="4741804" y="3459904"/>
                  <a:pt x="4712595" y="3430695"/>
                  <a:pt x="4712595" y="3394664"/>
                </a:cubicBezTo>
                <a:lnTo>
                  <a:pt x="4712595" y="2766008"/>
                </a:lnTo>
                <a:cubicBezTo>
                  <a:pt x="4712595" y="2729977"/>
                  <a:pt x="4741804" y="2700768"/>
                  <a:pt x="4777835" y="2700768"/>
                </a:cubicBezTo>
                <a:close/>
                <a:moveTo>
                  <a:pt x="2893444" y="2700768"/>
                </a:moveTo>
                <a:lnTo>
                  <a:pt x="3616992" y="2700768"/>
                </a:lnTo>
                <a:cubicBezTo>
                  <a:pt x="3653024" y="2700768"/>
                  <a:pt x="3682233" y="2729977"/>
                  <a:pt x="3682233" y="2766008"/>
                </a:cubicBezTo>
                <a:lnTo>
                  <a:pt x="3682233" y="3394664"/>
                </a:lnTo>
                <a:cubicBezTo>
                  <a:pt x="3682233" y="3430695"/>
                  <a:pt x="3653024" y="3459904"/>
                  <a:pt x="3616992" y="3459904"/>
                </a:cubicBezTo>
                <a:lnTo>
                  <a:pt x="2893444" y="3459904"/>
                </a:lnTo>
                <a:cubicBezTo>
                  <a:pt x="2857413" y="3459904"/>
                  <a:pt x="2828204" y="3430695"/>
                  <a:pt x="2828204" y="3394664"/>
                </a:cubicBezTo>
                <a:lnTo>
                  <a:pt x="2828204" y="2766008"/>
                </a:lnTo>
                <a:cubicBezTo>
                  <a:pt x="2828204" y="2729977"/>
                  <a:pt x="2857413" y="2700768"/>
                  <a:pt x="2893444" y="2700768"/>
                </a:cubicBezTo>
                <a:close/>
                <a:moveTo>
                  <a:pt x="955540" y="2700768"/>
                </a:moveTo>
                <a:lnTo>
                  <a:pt x="1679088" y="2700768"/>
                </a:lnTo>
                <a:cubicBezTo>
                  <a:pt x="1715119" y="2700768"/>
                  <a:pt x="1744328" y="2729977"/>
                  <a:pt x="1744328" y="2766008"/>
                </a:cubicBezTo>
                <a:lnTo>
                  <a:pt x="1744328" y="3394664"/>
                </a:lnTo>
                <a:cubicBezTo>
                  <a:pt x="1744328" y="3430695"/>
                  <a:pt x="1715119" y="3459904"/>
                  <a:pt x="1679088" y="3459904"/>
                </a:cubicBezTo>
                <a:lnTo>
                  <a:pt x="955540" y="3459904"/>
                </a:lnTo>
                <a:cubicBezTo>
                  <a:pt x="919509" y="3459904"/>
                  <a:pt x="890300" y="3430695"/>
                  <a:pt x="890300" y="3394664"/>
                </a:cubicBezTo>
                <a:lnTo>
                  <a:pt x="890300" y="2766008"/>
                </a:lnTo>
                <a:cubicBezTo>
                  <a:pt x="890300" y="2729977"/>
                  <a:pt x="919509" y="2700768"/>
                  <a:pt x="955540" y="2700768"/>
                </a:cubicBezTo>
                <a:close/>
                <a:moveTo>
                  <a:pt x="1940990" y="2688907"/>
                </a:moveTo>
                <a:lnTo>
                  <a:pt x="2660460" y="2688907"/>
                </a:lnTo>
                <a:cubicBezTo>
                  <a:pt x="2697617" y="2688907"/>
                  <a:pt x="2727739" y="2719029"/>
                  <a:pt x="2727739" y="2756186"/>
                </a:cubicBezTo>
                <a:lnTo>
                  <a:pt x="2727739" y="3404486"/>
                </a:lnTo>
                <a:cubicBezTo>
                  <a:pt x="2727739" y="3441643"/>
                  <a:pt x="2697617" y="3471765"/>
                  <a:pt x="2660460" y="3471765"/>
                </a:cubicBezTo>
                <a:lnTo>
                  <a:pt x="1940990" y="3471765"/>
                </a:lnTo>
                <a:cubicBezTo>
                  <a:pt x="1903833" y="3471765"/>
                  <a:pt x="1873711" y="3441643"/>
                  <a:pt x="1873711" y="3404486"/>
                </a:cubicBezTo>
                <a:lnTo>
                  <a:pt x="1873711" y="2756186"/>
                </a:lnTo>
                <a:cubicBezTo>
                  <a:pt x="1873711" y="2719029"/>
                  <a:pt x="1903833" y="2688907"/>
                  <a:pt x="1940990" y="2688907"/>
                </a:cubicBezTo>
                <a:close/>
                <a:moveTo>
                  <a:pt x="58716" y="1836502"/>
                </a:moveTo>
                <a:lnTo>
                  <a:pt x="795311" y="1836502"/>
                </a:lnTo>
                <a:cubicBezTo>
                  <a:pt x="827740" y="1836502"/>
                  <a:pt x="854028" y="1862790"/>
                  <a:pt x="854028" y="1895218"/>
                </a:cubicBezTo>
                <a:lnTo>
                  <a:pt x="854028" y="2461008"/>
                </a:lnTo>
                <a:cubicBezTo>
                  <a:pt x="854028" y="2493436"/>
                  <a:pt x="827740" y="2519724"/>
                  <a:pt x="795311" y="2519724"/>
                </a:cubicBezTo>
                <a:lnTo>
                  <a:pt x="58716" y="2519724"/>
                </a:lnTo>
                <a:cubicBezTo>
                  <a:pt x="26288" y="2519724"/>
                  <a:pt x="0" y="2493436"/>
                  <a:pt x="0" y="2461008"/>
                </a:cubicBezTo>
                <a:lnTo>
                  <a:pt x="0" y="1895218"/>
                </a:lnTo>
                <a:cubicBezTo>
                  <a:pt x="0" y="1862790"/>
                  <a:pt x="26288" y="1836502"/>
                  <a:pt x="58716" y="1836502"/>
                </a:cubicBezTo>
                <a:close/>
                <a:moveTo>
                  <a:pt x="5719266" y="1798545"/>
                </a:moveTo>
                <a:lnTo>
                  <a:pt x="6442814" y="1798545"/>
                </a:lnTo>
                <a:cubicBezTo>
                  <a:pt x="6478845" y="1798545"/>
                  <a:pt x="6508054" y="1827754"/>
                  <a:pt x="6508054" y="1863785"/>
                </a:cubicBezTo>
                <a:lnTo>
                  <a:pt x="6508054" y="2492441"/>
                </a:lnTo>
                <a:cubicBezTo>
                  <a:pt x="6508054" y="2528472"/>
                  <a:pt x="6478845" y="2557681"/>
                  <a:pt x="6442814" y="2557681"/>
                </a:cubicBezTo>
                <a:lnTo>
                  <a:pt x="5719266" y="2557681"/>
                </a:lnTo>
                <a:cubicBezTo>
                  <a:pt x="5683235" y="2557681"/>
                  <a:pt x="5654026" y="2528472"/>
                  <a:pt x="5654026" y="2492441"/>
                </a:cubicBezTo>
                <a:lnTo>
                  <a:pt x="5654026" y="1863785"/>
                </a:lnTo>
                <a:cubicBezTo>
                  <a:pt x="5654026" y="1827754"/>
                  <a:pt x="5683235" y="1798545"/>
                  <a:pt x="5719266" y="1798545"/>
                </a:cubicBezTo>
                <a:close/>
                <a:moveTo>
                  <a:pt x="3840406" y="1798545"/>
                </a:moveTo>
                <a:lnTo>
                  <a:pt x="4563954" y="1798545"/>
                </a:lnTo>
                <a:cubicBezTo>
                  <a:pt x="4599985" y="1798545"/>
                  <a:pt x="4629194" y="1827754"/>
                  <a:pt x="4629194" y="1863785"/>
                </a:cubicBezTo>
                <a:lnTo>
                  <a:pt x="4629194" y="2492441"/>
                </a:lnTo>
                <a:cubicBezTo>
                  <a:pt x="4629194" y="2528472"/>
                  <a:pt x="4599985" y="2557681"/>
                  <a:pt x="4563954" y="2557681"/>
                </a:cubicBezTo>
                <a:lnTo>
                  <a:pt x="3840406" y="2557681"/>
                </a:lnTo>
                <a:cubicBezTo>
                  <a:pt x="3804375" y="2557681"/>
                  <a:pt x="3775166" y="2528472"/>
                  <a:pt x="3775166" y="2492441"/>
                </a:cubicBezTo>
                <a:lnTo>
                  <a:pt x="3775166" y="1863785"/>
                </a:lnTo>
                <a:cubicBezTo>
                  <a:pt x="3775166" y="1827754"/>
                  <a:pt x="3804375" y="1798545"/>
                  <a:pt x="3840406" y="1798545"/>
                </a:cubicBezTo>
                <a:close/>
                <a:moveTo>
                  <a:pt x="1938951" y="1798545"/>
                </a:moveTo>
                <a:lnTo>
                  <a:pt x="2662499" y="1798545"/>
                </a:lnTo>
                <a:cubicBezTo>
                  <a:pt x="2698530" y="1798545"/>
                  <a:pt x="2727739" y="1827754"/>
                  <a:pt x="2727739" y="1863785"/>
                </a:cubicBezTo>
                <a:lnTo>
                  <a:pt x="2727739" y="2492441"/>
                </a:lnTo>
                <a:cubicBezTo>
                  <a:pt x="2727739" y="2528472"/>
                  <a:pt x="2698530" y="2557681"/>
                  <a:pt x="2662499" y="2557681"/>
                </a:cubicBezTo>
                <a:lnTo>
                  <a:pt x="1938951" y="2557681"/>
                </a:lnTo>
                <a:cubicBezTo>
                  <a:pt x="1902920" y="2557681"/>
                  <a:pt x="1873711" y="2528472"/>
                  <a:pt x="1873711" y="2492441"/>
                </a:cubicBezTo>
                <a:lnTo>
                  <a:pt x="1873711" y="1863785"/>
                </a:lnTo>
                <a:cubicBezTo>
                  <a:pt x="1873711" y="1827754"/>
                  <a:pt x="1902920" y="1798545"/>
                  <a:pt x="1938951" y="1798545"/>
                </a:cubicBezTo>
                <a:close/>
                <a:moveTo>
                  <a:pt x="4779874" y="1786684"/>
                </a:moveTo>
                <a:lnTo>
                  <a:pt x="5499344" y="1786684"/>
                </a:lnTo>
                <a:cubicBezTo>
                  <a:pt x="5536501" y="1786684"/>
                  <a:pt x="5566623" y="1816806"/>
                  <a:pt x="5566623" y="1853963"/>
                </a:cubicBezTo>
                <a:lnTo>
                  <a:pt x="5566623" y="2502263"/>
                </a:lnTo>
                <a:cubicBezTo>
                  <a:pt x="5566623" y="2539420"/>
                  <a:pt x="5536501" y="2569542"/>
                  <a:pt x="5499344" y="2569542"/>
                </a:cubicBezTo>
                <a:lnTo>
                  <a:pt x="4779874" y="2569542"/>
                </a:lnTo>
                <a:cubicBezTo>
                  <a:pt x="4742717" y="2569542"/>
                  <a:pt x="4712595" y="2539420"/>
                  <a:pt x="4712595" y="2502263"/>
                </a:cubicBezTo>
                <a:lnTo>
                  <a:pt x="4712595" y="1853963"/>
                </a:lnTo>
                <a:cubicBezTo>
                  <a:pt x="4712595" y="1816806"/>
                  <a:pt x="4742717" y="1786684"/>
                  <a:pt x="4779874" y="1786684"/>
                </a:cubicBezTo>
                <a:close/>
                <a:moveTo>
                  <a:pt x="2895483" y="1786684"/>
                </a:moveTo>
                <a:lnTo>
                  <a:pt x="3614953" y="1786684"/>
                </a:lnTo>
                <a:cubicBezTo>
                  <a:pt x="3652111" y="1786684"/>
                  <a:pt x="3682233" y="1816806"/>
                  <a:pt x="3682233" y="1853963"/>
                </a:cubicBezTo>
                <a:lnTo>
                  <a:pt x="3682233" y="2502263"/>
                </a:lnTo>
                <a:cubicBezTo>
                  <a:pt x="3682233" y="2539420"/>
                  <a:pt x="3652111" y="2569542"/>
                  <a:pt x="3614953" y="2569542"/>
                </a:cubicBezTo>
                <a:lnTo>
                  <a:pt x="2895483" y="2569542"/>
                </a:lnTo>
                <a:cubicBezTo>
                  <a:pt x="2858326" y="2569542"/>
                  <a:pt x="2828204" y="2539420"/>
                  <a:pt x="2828204" y="2502263"/>
                </a:cubicBezTo>
                <a:lnTo>
                  <a:pt x="2828204" y="1853963"/>
                </a:lnTo>
                <a:cubicBezTo>
                  <a:pt x="2828204" y="1816806"/>
                  <a:pt x="2858326" y="1786684"/>
                  <a:pt x="2895483" y="1786684"/>
                </a:cubicBezTo>
                <a:close/>
                <a:moveTo>
                  <a:pt x="957580" y="1786684"/>
                </a:moveTo>
                <a:lnTo>
                  <a:pt x="1677049" y="1786684"/>
                </a:lnTo>
                <a:cubicBezTo>
                  <a:pt x="1714206" y="1786684"/>
                  <a:pt x="1744328" y="1816806"/>
                  <a:pt x="1744328" y="1853963"/>
                </a:cubicBezTo>
                <a:lnTo>
                  <a:pt x="1744328" y="2502263"/>
                </a:lnTo>
                <a:cubicBezTo>
                  <a:pt x="1744328" y="2539420"/>
                  <a:pt x="1714206" y="2569542"/>
                  <a:pt x="1677049" y="2569542"/>
                </a:cubicBezTo>
                <a:lnTo>
                  <a:pt x="957580" y="2569542"/>
                </a:lnTo>
                <a:cubicBezTo>
                  <a:pt x="920423" y="2569542"/>
                  <a:pt x="890301" y="2539420"/>
                  <a:pt x="890301" y="2502263"/>
                </a:cubicBezTo>
                <a:lnTo>
                  <a:pt x="890301" y="1853963"/>
                </a:lnTo>
                <a:cubicBezTo>
                  <a:pt x="890301" y="1816806"/>
                  <a:pt x="920423" y="1786684"/>
                  <a:pt x="957580" y="1786684"/>
                </a:cubicBezTo>
                <a:close/>
                <a:moveTo>
                  <a:pt x="5712742" y="945268"/>
                </a:moveTo>
                <a:lnTo>
                  <a:pt x="6449338" y="945268"/>
                </a:lnTo>
                <a:cubicBezTo>
                  <a:pt x="6481766" y="945268"/>
                  <a:pt x="6508054" y="971556"/>
                  <a:pt x="6508054" y="1003984"/>
                </a:cubicBezTo>
                <a:lnTo>
                  <a:pt x="6508054" y="1569772"/>
                </a:lnTo>
                <a:cubicBezTo>
                  <a:pt x="6508054" y="1602200"/>
                  <a:pt x="6481766" y="1628488"/>
                  <a:pt x="6449338" y="1628488"/>
                </a:cubicBezTo>
                <a:lnTo>
                  <a:pt x="5712742" y="1628488"/>
                </a:lnTo>
                <a:cubicBezTo>
                  <a:pt x="5680314" y="1628488"/>
                  <a:pt x="5654026" y="1602200"/>
                  <a:pt x="5654026" y="1569772"/>
                </a:cubicBezTo>
                <a:lnTo>
                  <a:pt x="5654026" y="1003984"/>
                </a:lnTo>
                <a:cubicBezTo>
                  <a:pt x="5654026" y="971556"/>
                  <a:pt x="5680314" y="945268"/>
                  <a:pt x="5712742" y="945268"/>
                </a:cubicBezTo>
                <a:close/>
                <a:moveTo>
                  <a:pt x="2886921" y="945268"/>
                </a:moveTo>
                <a:lnTo>
                  <a:pt x="3623516" y="945268"/>
                </a:lnTo>
                <a:cubicBezTo>
                  <a:pt x="3655944" y="945268"/>
                  <a:pt x="3682233" y="971556"/>
                  <a:pt x="3682233" y="1003984"/>
                </a:cubicBezTo>
                <a:lnTo>
                  <a:pt x="3682233" y="1569772"/>
                </a:lnTo>
                <a:cubicBezTo>
                  <a:pt x="3682233" y="1602200"/>
                  <a:pt x="3655944" y="1628488"/>
                  <a:pt x="3623516" y="1628488"/>
                </a:cubicBezTo>
                <a:lnTo>
                  <a:pt x="2886921" y="1628488"/>
                </a:lnTo>
                <a:cubicBezTo>
                  <a:pt x="2854493" y="1628488"/>
                  <a:pt x="2828205" y="1602200"/>
                  <a:pt x="2828205" y="1569772"/>
                </a:cubicBezTo>
                <a:lnTo>
                  <a:pt x="2828205" y="1003984"/>
                </a:lnTo>
                <a:cubicBezTo>
                  <a:pt x="2828205" y="971556"/>
                  <a:pt x="2854493" y="945268"/>
                  <a:pt x="2886921" y="945268"/>
                </a:cubicBezTo>
                <a:close/>
                <a:moveTo>
                  <a:pt x="3840406" y="907312"/>
                </a:moveTo>
                <a:lnTo>
                  <a:pt x="4563954" y="907312"/>
                </a:lnTo>
                <a:cubicBezTo>
                  <a:pt x="4599985" y="907312"/>
                  <a:pt x="4629194" y="936521"/>
                  <a:pt x="4629194" y="972552"/>
                </a:cubicBezTo>
                <a:lnTo>
                  <a:pt x="4629194" y="1601206"/>
                </a:lnTo>
                <a:cubicBezTo>
                  <a:pt x="4629194" y="1637237"/>
                  <a:pt x="4599985" y="1666446"/>
                  <a:pt x="4563954" y="1666446"/>
                </a:cubicBezTo>
                <a:lnTo>
                  <a:pt x="3840406" y="1666446"/>
                </a:lnTo>
                <a:cubicBezTo>
                  <a:pt x="3804375" y="1666446"/>
                  <a:pt x="3775166" y="1637237"/>
                  <a:pt x="3775166" y="1601206"/>
                </a:cubicBezTo>
                <a:lnTo>
                  <a:pt x="3775166" y="972552"/>
                </a:lnTo>
                <a:cubicBezTo>
                  <a:pt x="3775166" y="936521"/>
                  <a:pt x="3804375" y="907312"/>
                  <a:pt x="3840406" y="907312"/>
                </a:cubicBezTo>
                <a:close/>
                <a:moveTo>
                  <a:pt x="1938951" y="907312"/>
                </a:moveTo>
                <a:lnTo>
                  <a:pt x="2662499" y="907312"/>
                </a:lnTo>
                <a:cubicBezTo>
                  <a:pt x="2698531" y="907312"/>
                  <a:pt x="2727739" y="936521"/>
                  <a:pt x="2727739" y="972552"/>
                </a:cubicBezTo>
                <a:lnTo>
                  <a:pt x="2727739" y="1601206"/>
                </a:lnTo>
                <a:cubicBezTo>
                  <a:pt x="2727739" y="1637237"/>
                  <a:pt x="2698531" y="1666446"/>
                  <a:pt x="2662499" y="1666446"/>
                </a:cubicBezTo>
                <a:lnTo>
                  <a:pt x="1938951" y="1666446"/>
                </a:lnTo>
                <a:cubicBezTo>
                  <a:pt x="1902920" y="1666446"/>
                  <a:pt x="1873711" y="1637237"/>
                  <a:pt x="1873711" y="1601206"/>
                </a:cubicBezTo>
                <a:lnTo>
                  <a:pt x="1873711" y="972552"/>
                </a:lnTo>
                <a:cubicBezTo>
                  <a:pt x="1873711" y="936521"/>
                  <a:pt x="1902920" y="907312"/>
                  <a:pt x="1938951" y="907312"/>
                </a:cubicBezTo>
                <a:close/>
                <a:moveTo>
                  <a:pt x="955541" y="907312"/>
                </a:moveTo>
                <a:lnTo>
                  <a:pt x="1679088" y="907312"/>
                </a:lnTo>
                <a:cubicBezTo>
                  <a:pt x="1715120" y="907312"/>
                  <a:pt x="1744328" y="936521"/>
                  <a:pt x="1744328" y="972552"/>
                </a:cubicBezTo>
                <a:lnTo>
                  <a:pt x="1744328" y="1601206"/>
                </a:lnTo>
                <a:cubicBezTo>
                  <a:pt x="1744328" y="1637237"/>
                  <a:pt x="1715120" y="1666446"/>
                  <a:pt x="1679088" y="1666446"/>
                </a:cubicBezTo>
                <a:lnTo>
                  <a:pt x="955541" y="1666446"/>
                </a:lnTo>
                <a:cubicBezTo>
                  <a:pt x="919510" y="1666446"/>
                  <a:pt x="890302" y="1637237"/>
                  <a:pt x="890302" y="1601206"/>
                </a:cubicBezTo>
                <a:lnTo>
                  <a:pt x="890302" y="972552"/>
                </a:lnTo>
                <a:cubicBezTo>
                  <a:pt x="890302" y="936521"/>
                  <a:pt x="919510" y="907312"/>
                  <a:pt x="955541" y="907312"/>
                </a:cubicBezTo>
                <a:close/>
                <a:moveTo>
                  <a:pt x="4779874" y="895451"/>
                </a:moveTo>
                <a:lnTo>
                  <a:pt x="5499344" y="895451"/>
                </a:lnTo>
                <a:cubicBezTo>
                  <a:pt x="5536501" y="895451"/>
                  <a:pt x="5566623" y="925573"/>
                  <a:pt x="5566623" y="962730"/>
                </a:cubicBezTo>
                <a:lnTo>
                  <a:pt x="5566623" y="1611028"/>
                </a:lnTo>
                <a:cubicBezTo>
                  <a:pt x="5566623" y="1648185"/>
                  <a:pt x="5536501" y="1678307"/>
                  <a:pt x="5499344" y="1678307"/>
                </a:cubicBezTo>
                <a:lnTo>
                  <a:pt x="4779874" y="1678307"/>
                </a:lnTo>
                <a:cubicBezTo>
                  <a:pt x="4742717" y="1678307"/>
                  <a:pt x="4712595" y="1648185"/>
                  <a:pt x="4712595" y="1611028"/>
                </a:cubicBezTo>
                <a:lnTo>
                  <a:pt x="4712595" y="962730"/>
                </a:lnTo>
                <a:cubicBezTo>
                  <a:pt x="4712595" y="925573"/>
                  <a:pt x="4742717" y="895451"/>
                  <a:pt x="4779874" y="895451"/>
                </a:cubicBezTo>
                <a:close/>
                <a:moveTo>
                  <a:pt x="67281" y="895451"/>
                </a:moveTo>
                <a:lnTo>
                  <a:pt x="786750" y="895451"/>
                </a:lnTo>
                <a:cubicBezTo>
                  <a:pt x="823906" y="895451"/>
                  <a:pt x="854028" y="925573"/>
                  <a:pt x="854028" y="962730"/>
                </a:cubicBezTo>
                <a:lnTo>
                  <a:pt x="854028" y="1611028"/>
                </a:lnTo>
                <a:cubicBezTo>
                  <a:pt x="854028" y="1648185"/>
                  <a:pt x="823906" y="1678307"/>
                  <a:pt x="786750" y="1678307"/>
                </a:cubicBezTo>
                <a:lnTo>
                  <a:pt x="67281" y="1678307"/>
                </a:lnTo>
                <a:cubicBezTo>
                  <a:pt x="30123" y="1678307"/>
                  <a:pt x="0" y="1648185"/>
                  <a:pt x="0" y="1611028"/>
                </a:cubicBezTo>
                <a:lnTo>
                  <a:pt x="0" y="962730"/>
                </a:lnTo>
                <a:cubicBezTo>
                  <a:pt x="0" y="925573"/>
                  <a:pt x="30123" y="895451"/>
                  <a:pt x="67281" y="895451"/>
                </a:cubicBezTo>
                <a:close/>
                <a:moveTo>
                  <a:pt x="4777835" y="11861"/>
                </a:moveTo>
                <a:lnTo>
                  <a:pt x="5501383" y="11861"/>
                </a:lnTo>
                <a:cubicBezTo>
                  <a:pt x="5537414" y="11861"/>
                  <a:pt x="5566623" y="41070"/>
                  <a:pt x="5566623" y="77101"/>
                </a:cubicBezTo>
                <a:lnTo>
                  <a:pt x="5566623" y="705757"/>
                </a:lnTo>
                <a:cubicBezTo>
                  <a:pt x="5566623" y="741788"/>
                  <a:pt x="5537414" y="770997"/>
                  <a:pt x="5501383" y="770997"/>
                </a:cubicBezTo>
                <a:lnTo>
                  <a:pt x="4777835" y="770997"/>
                </a:lnTo>
                <a:cubicBezTo>
                  <a:pt x="4741804" y="770997"/>
                  <a:pt x="4712595" y="741788"/>
                  <a:pt x="4712595" y="705757"/>
                </a:cubicBezTo>
                <a:lnTo>
                  <a:pt x="4712595" y="77101"/>
                </a:lnTo>
                <a:cubicBezTo>
                  <a:pt x="4712595" y="41070"/>
                  <a:pt x="4741804" y="11861"/>
                  <a:pt x="4777835" y="11861"/>
                </a:cubicBezTo>
                <a:close/>
                <a:moveTo>
                  <a:pt x="1938951" y="11861"/>
                </a:moveTo>
                <a:lnTo>
                  <a:pt x="2662499" y="11861"/>
                </a:lnTo>
                <a:cubicBezTo>
                  <a:pt x="2698531" y="11861"/>
                  <a:pt x="2727739" y="41070"/>
                  <a:pt x="2727739" y="77101"/>
                </a:cubicBezTo>
                <a:lnTo>
                  <a:pt x="2727739" y="705757"/>
                </a:lnTo>
                <a:cubicBezTo>
                  <a:pt x="2727739" y="741788"/>
                  <a:pt x="2698531" y="770997"/>
                  <a:pt x="2662499" y="770997"/>
                </a:cubicBezTo>
                <a:lnTo>
                  <a:pt x="1938951" y="770997"/>
                </a:lnTo>
                <a:cubicBezTo>
                  <a:pt x="1902920" y="770997"/>
                  <a:pt x="1873711" y="741788"/>
                  <a:pt x="1873711" y="705757"/>
                </a:cubicBezTo>
                <a:lnTo>
                  <a:pt x="1873711" y="77101"/>
                </a:lnTo>
                <a:cubicBezTo>
                  <a:pt x="1873711" y="41070"/>
                  <a:pt x="1902920" y="11861"/>
                  <a:pt x="1938951" y="11861"/>
                </a:cubicBezTo>
                <a:close/>
                <a:moveTo>
                  <a:pt x="3841650" y="0"/>
                </a:moveTo>
                <a:lnTo>
                  <a:pt x="4561120" y="0"/>
                </a:lnTo>
                <a:cubicBezTo>
                  <a:pt x="4598277" y="0"/>
                  <a:pt x="4628399" y="30122"/>
                  <a:pt x="4628399" y="67279"/>
                </a:cubicBezTo>
                <a:lnTo>
                  <a:pt x="4628399" y="715579"/>
                </a:lnTo>
                <a:cubicBezTo>
                  <a:pt x="4628399" y="752736"/>
                  <a:pt x="4598277" y="782858"/>
                  <a:pt x="4561120" y="782858"/>
                </a:cubicBezTo>
                <a:lnTo>
                  <a:pt x="3841650" y="782858"/>
                </a:lnTo>
                <a:cubicBezTo>
                  <a:pt x="3804493" y="782858"/>
                  <a:pt x="3774371" y="752736"/>
                  <a:pt x="3774371" y="715579"/>
                </a:cubicBezTo>
                <a:lnTo>
                  <a:pt x="3774371" y="67279"/>
                </a:lnTo>
                <a:cubicBezTo>
                  <a:pt x="3774371" y="30122"/>
                  <a:pt x="3804493" y="0"/>
                  <a:pt x="3841650" y="0"/>
                </a:cubicBezTo>
                <a:close/>
                <a:moveTo>
                  <a:pt x="957580" y="0"/>
                </a:moveTo>
                <a:lnTo>
                  <a:pt x="1677049" y="0"/>
                </a:lnTo>
                <a:cubicBezTo>
                  <a:pt x="1714206" y="0"/>
                  <a:pt x="1744328" y="30122"/>
                  <a:pt x="1744328" y="67279"/>
                </a:cubicBezTo>
                <a:lnTo>
                  <a:pt x="1744328" y="715579"/>
                </a:lnTo>
                <a:cubicBezTo>
                  <a:pt x="1744328" y="752736"/>
                  <a:pt x="1714206" y="782858"/>
                  <a:pt x="1677049" y="782858"/>
                </a:cubicBezTo>
                <a:lnTo>
                  <a:pt x="957580" y="782858"/>
                </a:lnTo>
                <a:cubicBezTo>
                  <a:pt x="920423" y="782858"/>
                  <a:pt x="890302" y="752736"/>
                  <a:pt x="890302" y="715579"/>
                </a:cubicBezTo>
                <a:lnTo>
                  <a:pt x="890302" y="67279"/>
                </a:lnTo>
                <a:cubicBezTo>
                  <a:pt x="890302" y="30122"/>
                  <a:pt x="920423" y="0"/>
                  <a:pt x="95758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566502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8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6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4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700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7853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0992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45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9570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7369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4061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1223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7259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8244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497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012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01229"/>
      </p:ext>
    </p:extLst>
  </p:cSld>
  <p:clrMapOvr>
    <a:masterClrMapping/>
  </p:clrMapOvr>
  <p:transition spd="slow" advTm="3000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6387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9486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843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3107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496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2942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9496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5672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388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660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6059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199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7032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9568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262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931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676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934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653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13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381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326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324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3197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731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0"/>
          <a:stretch>
            <a:fillRect/>
          </a:stretch>
        </p:blipFill>
        <p:spPr>
          <a:xfrm>
            <a:off x="10971216" y="1877841"/>
            <a:ext cx="1220785" cy="13147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/>
          <a:stretch>
            <a:fillRect/>
          </a:stretch>
        </p:blipFill>
        <p:spPr>
          <a:xfrm>
            <a:off x="0" y="2229823"/>
            <a:ext cx="1006029" cy="842932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890353"/>
            <a:ext cx="12192000" cy="3967648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7" y="1320111"/>
            <a:ext cx="1244012" cy="106523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55" y="1320111"/>
            <a:ext cx="567900" cy="142651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076" y="1320111"/>
            <a:ext cx="1012983" cy="1261768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4476121" y="1589047"/>
            <a:ext cx="780057" cy="1200320"/>
            <a:chOff x="3357090" y="1040777"/>
            <a:chExt cx="683179" cy="105124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048" y="1040777"/>
              <a:ext cx="358221" cy="105124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090" y="1097837"/>
              <a:ext cx="392882" cy="986884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9"/>
          <a:stretch>
            <a:fillRect/>
          </a:stretch>
        </p:blipFill>
        <p:spPr>
          <a:xfrm>
            <a:off x="9256769" y="494271"/>
            <a:ext cx="838584" cy="220774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0"/>
          <a:stretch>
            <a:fillRect/>
          </a:stretch>
        </p:blipFill>
        <p:spPr>
          <a:xfrm>
            <a:off x="0" y="1936177"/>
            <a:ext cx="12192000" cy="104592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87" y="2120001"/>
            <a:ext cx="1627115" cy="65962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741" y="1008039"/>
            <a:ext cx="482227" cy="11119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1049" y="2139683"/>
            <a:ext cx="976319" cy="39579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17" y="2340547"/>
            <a:ext cx="1047145" cy="39807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825" y="1214247"/>
            <a:ext cx="2400049" cy="188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2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3427235"/>
      </p:ext>
    </p:extLst>
  </p:cSld>
  <p:clrMapOvr>
    <a:masterClrMapping/>
  </p:clrMapOvr>
  <p:transition spd="med" advClick="0" advTm="3000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66758536"/>
      </p:ext>
    </p:extLst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323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58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ags" Target="../tags/tag3.xml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6.xml"/><Relationship Id="rId16" Type="http://schemas.openxmlformats.org/officeDocument/2006/relationships/tags" Target="../tags/tag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9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/>
              <a:t>11/4/2024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43429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2024/4/11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思源黑体 CN Medium" pitchFamily="34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55F3D8-BD0A-4C23-A818-EA0E1FB622A8}"/>
              </a:ext>
            </a:extLst>
          </p:cNvPr>
          <p:cNvSpPr txBox="1"/>
          <p:nvPr userDrawn="1"/>
        </p:nvSpPr>
        <p:spPr>
          <a:xfrm>
            <a:off x="11108049" y="11430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Ong Do Gia" panose="02040603050506020204" pitchFamily="18" charset="0"/>
              </a:rPr>
              <a:t>MĂNG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82F684-C933-444B-8440-6081226CC2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3578544" y="-236258"/>
            <a:ext cx="2468202" cy="25283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BBA82F-504D-49B6-961B-4F2EC60DEA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7350444" y="9374946"/>
            <a:ext cx="1031287" cy="105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8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469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79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9Slide.vn - 2019">
            <a:extLst>
              <a:ext uri="{FF2B5EF4-FFF2-40B4-BE49-F238E27FC236}">
                <a16:creationId xmlns:a16="http://schemas.microsoft.com/office/drawing/2014/main" id="{83DDC98F-3025-4ED1-829C-5A07792F59E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E465-4999-44B8-8DDB-4D9432A765D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6EF7C-D9C1-450D-8266-A8841D50F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42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2.png"/><Relationship Id="rId7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3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4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3267559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11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lvl="0" algn="ctr" defTabSz="914354">
              <a:lnSpc>
                <a:spcPct val="110000"/>
              </a:lnSpc>
              <a:spcBef>
                <a:spcPts val="1000"/>
              </a:spcBef>
              <a:defRPr/>
            </a:pPr>
            <a:r>
              <a:rPr lang="en-US" altLang="zh-CN" sz="6000" kern="800" dirty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QUY ĐỒNG MẪU SỐ CÁC PHÂN SỐ</a:t>
            </a:r>
            <a:endParaRPr lang="zh-CN" altLang="en-US" sz="6000" kern="800" dirty="0">
              <a:ln w="28575">
                <a:noFill/>
              </a:ln>
              <a:solidFill>
                <a:srgbClr val="C00000"/>
              </a:solidFill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 smtClean="0">
                <a:solidFill>
                  <a:prstClr val="black"/>
                </a:solidFill>
                <a:latin typeface="Calibri" panose="020F0502020204030204"/>
              </a:rPr>
              <a:t>16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19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3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Hình ảnh 13" descr="Cartoon bee with pencil">
            <a:extLst>
              <a:ext uri="{FF2B5EF4-FFF2-40B4-BE49-F238E27FC236}">
                <a16:creationId xmlns:a16="http://schemas.microsoft.com/office/drawing/2014/main" id="{63EB3FFA-8505-C060-535B-05F9F788D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177" y="5133975"/>
            <a:ext cx="1614488" cy="1724025"/>
          </a:xfrm>
          <a:prstGeom prst="rect">
            <a:avLst/>
          </a:prstGeom>
        </p:spPr>
      </p:pic>
      <p:pic>
        <p:nvPicPr>
          <p:cNvPr id="15" name="Hình ảnh 14" descr="Cartoon bee with pencil">
            <a:extLst>
              <a:ext uri="{FF2B5EF4-FFF2-40B4-BE49-F238E27FC236}">
                <a16:creationId xmlns:a16="http://schemas.microsoft.com/office/drawing/2014/main" id="{6E2C4CC7-AE88-762A-6037-1D3401A24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395" y="5133974"/>
            <a:ext cx="1614488" cy="17240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67536" r="8150" b="16522"/>
          <a:stretch/>
        </p:blipFill>
        <p:spPr>
          <a:xfrm>
            <a:off x="1639966" y="1371600"/>
            <a:ext cx="9354523" cy="2572495"/>
          </a:xfrm>
          <a:prstGeom prst="rect">
            <a:avLst/>
          </a:prstGeom>
        </p:spPr>
      </p:pic>
      <p:pic>
        <p:nvPicPr>
          <p:cNvPr id="13" name="Hình ảnh 12" descr="Reading cartoon bee">
            <a:extLst>
              <a:ext uri="{FF2B5EF4-FFF2-40B4-BE49-F238E27FC236}">
                <a16:creationId xmlns:a16="http://schemas.microsoft.com/office/drawing/2014/main" id="{7D2595E6-8BAD-594B-7233-CA87A4C406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644" y="-26490"/>
            <a:ext cx="1638301" cy="1857375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EFBA19FA-814F-DCF1-646F-F319F8D766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5372" y="0"/>
            <a:ext cx="1639966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6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3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Hình ảnh 3" descr="Cartoon bee with pencil">
            <a:extLst>
              <a:ext uri="{FF2B5EF4-FFF2-40B4-BE49-F238E27FC236}">
                <a16:creationId xmlns:a16="http://schemas.microsoft.com/office/drawing/2014/main" id="{1C0BF0FE-55CF-45B9-E2EB-C33841BA9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9675"/>
            <a:ext cx="1614488" cy="172402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B9641D9-17FA-BDD3-30E6-1BF627434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926" y="5132682"/>
            <a:ext cx="1615580" cy="1725318"/>
          </a:xfrm>
          <a:prstGeom prst="rect">
            <a:avLst/>
          </a:prstGeom>
        </p:spPr>
      </p:pic>
      <p:pic>
        <p:nvPicPr>
          <p:cNvPr id="8" name="Hình ảnh 7" descr="Reading cartoon bee">
            <a:extLst>
              <a:ext uri="{FF2B5EF4-FFF2-40B4-BE49-F238E27FC236}">
                <a16:creationId xmlns:a16="http://schemas.microsoft.com/office/drawing/2014/main" id="{3104308D-34BE-F872-4767-458F010F4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3" y="-36195"/>
            <a:ext cx="1638301" cy="1857375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9D6466FA-5C38-9C40-0854-13EDD59DB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2034" y="0"/>
            <a:ext cx="1639966" cy="18533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2506406" y="892492"/>
                <a:ext cx="7755892" cy="2265716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smtClean="0">
                    <a:solidFill>
                      <a:schemeClr val="tx1"/>
                    </a:solidFill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schemeClr val="tx1"/>
                    </a:solidFill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schemeClr val="tx1"/>
                    </a:solidFill>
                  </a:rPr>
                  <a:t> </a:t>
                </a:r>
              </a:p>
              <a:p>
                <a:pPr algn="ctr"/>
                <a:r>
                  <a:rPr lang="en-US" sz="2800" dirty="0" smtClean="0">
                    <a:solidFill>
                      <a:schemeClr val="tx1"/>
                    </a:solidFill>
                  </a:rPr>
                  <a:t>Ta </a:t>
                </a:r>
                <a:r>
                  <a:rPr lang="en-US" sz="2800" dirty="0" err="1" smtClean="0">
                    <a:solidFill>
                      <a:schemeClr val="tx1"/>
                    </a:solidFill>
                  </a:rPr>
                  <a:t>nhận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</a:rPr>
                  <a:t>xét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 8 </a:t>
                </a:r>
                <a:r>
                  <a:rPr lang="en-US" sz="2800" dirty="0" err="1" smtClean="0">
                    <a:solidFill>
                      <a:schemeClr val="tx1"/>
                    </a:solidFill>
                  </a:rPr>
                  <a:t>và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 6 </a:t>
                </a:r>
                <a:r>
                  <a:rPr lang="en-US" sz="2800" dirty="0" err="1" smtClean="0">
                    <a:solidFill>
                      <a:schemeClr val="tx1"/>
                    </a:solidFill>
                  </a:rPr>
                  <a:t>cùng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 chia </a:t>
                </a:r>
                <a:r>
                  <a:rPr lang="en-US" sz="2800" dirty="0" err="1" smtClean="0">
                    <a:solidFill>
                      <a:schemeClr val="tx1"/>
                    </a:solidFill>
                  </a:rPr>
                  <a:t>hết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</a:rPr>
                  <a:t>cho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 2</a:t>
                </a:r>
              </a:p>
              <a:p>
                <a:pPr algn="ctr"/>
                <a:r>
                  <a:rPr lang="en-US" sz="2800" dirty="0" err="1" smtClean="0">
                    <a:solidFill>
                      <a:schemeClr val="tx1"/>
                    </a:solidFill>
                  </a:rPr>
                  <a:t>Mẫu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</a:rPr>
                  <a:t>số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</a:rPr>
                  <a:t>chung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: (6 : 2) x 8 = 24</a:t>
                </a:r>
              </a:p>
              <a:p>
                <a:pPr algn="ctr"/>
                <a:r>
                  <a:rPr lang="en-US" sz="2800" dirty="0" err="1" smtClean="0">
                    <a:solidFill>
                      <a:schemeClr val="tx1"/>
                    </a:solidFill>
                  </a:rPr>
                  <a:t>Quy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</a:rPr>
                  <a:t>đồng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</a:rPr>
                  <a:t>hai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</a:rPr>
                  <a:t>phân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</a:rPr>
                  <a:t>số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</a:rPr>
                  <a:t>đã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</a:rPr>
                  <a:t>cho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, ta </a:t>
                </a:r>
                <a:r>
                  <a:rPr lang="en-US" sz="2800" dirty="0" err="1" smtClean="0">
                    <a:solidFill>
                      <a:schemeClr val="tx1"/>
                    </a:solidFill>
                  </a:rPr>
                  <a:t>được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schemeClr val="tx1"/>
                    </a:solidFill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6406" y="892492"/>
                <a:ext cx="7755892" cy="2265716"/>
              </a:xfrm>
              <a:prstGeom prst="roundRect">
                <a:avLst/>
              </a:prstGeom>
              <a:blipFill>
                <a:blip r:embed="rId6"/>
                <a:stretch>
                  <a:fillRect b="-1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>
              <a:xfrm>
                <a:off x="2506406" y="3682967"/>
                <a:ext cx="7831508" cy="219872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smtClean="0">
                    <a:solidFill>
                      <a:schemeClr val="tx1"/>
                    </a:solidFill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schemeClr val="tx1"/>
                    </a:solidFill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𝟐𝟏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schemeClr val="tx1"/>
                    </a:solidFill>
                  </a:rPr>
                  <a:t> </a:t>
                </a:r>
              </a:p>
              <a:p>
                <a:pPr algn="ctr"/>
                <a:r>
                  <a:rPr lang="en-US" sz="2800" dirty="0" smtClean="0">
                    <a:solidFill>
                      <a:schemeClr val="tx1"/>
                    </a:solidFill>
                  </a:rPr>
                  <a:t>Ta </a:t>
                </a:r>
                <a:r>
                  <a:rPr lang="en-US" sz="2800" dirty="0" err="1" smtClean="0">
                    <a:solidFill>
                      <a:schemeClr val="tx1"/>
                    </a:solidFill>
                  </a:rPr>
                  <a:t>nhận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</a:rPr>
                  <a:t>xét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 14 </a:t>
                </a:r>
                <a:r>
                  <a:rPr lang="en-US" sz="2800" dirty="0" err="1" smtClean="0">
                    <a:solidFill>
                      <a:schemeClr val="tx1"/>
                    </a:solidFill>
                  </a:rPr>
                  <a:t>và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 21 </a:t>
                </a:r>
                <a:r>
                  <a:rPr lang="en-US" sz="2800" dirty="0" err="1" smtClean="0">
                    <a:solidFill>
                      <a:schemeClr val="tx1"/>
                    </a:solidFill>
                  </a:rPr>
                  <a:t>cùng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 chia </a:t>
                </a:r>
                <a:r>
                  <a:rPr lang="en-US" sz="2800" dirty="0" err="1" smtClean="0">
                    <a:solidFill>
                      <a:schemeClr val="tx1"/>
                    </a:solidFill>
                  </a:rPr>
                  <a:t>hết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</a:rPr>
                  <a:t>cho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 7</a:t>
                </a:r>
              </a:p>
              <a:p>
                <a:pPr algn="ctr"/>
                <a:r>
                  <a:rPr lang="en-US" sz="2800" dirty="0" err="1" smtClean="0">
                    <a:solidFill>
                      <a:schemeClr val="tx1"/>
                    </a:solidFill>
                  </a:rPr>
                  <a:t>Mẫu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</a:rPr>
                  <a:t>số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</a:rPr>
                  <a:t>chung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: (14 : 7) x 21 = 42</a:t>
                </a:r>
              </a:p>
              <a:p>
                <a:pPr algn="ctr"/>
                <a:r>
                  <a:rPr lang="en-US" sz="2800" dirty="0" err="1" smtClean="0">
                    <a:solidFill>
                      <a:schemeClr val="tx1"/>
                    </a:solidFill>
                  </a:rPr>
                  <a:t>Quy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</a:rPr>
                  <a:t>đồng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</a:rPr>
                  <a:t>hai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</a:rPr>
                  <a:t>phân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</a:rPr>
                  <a:t>số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</a:rPr>
                  <a:t>đã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</a:rPr>
                  <a:t>cho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, ta </a:t>
                </a:r>
                <a:r>
                  <a:rPr lang="en-US" sz="2800" dirty="0" err="1" smtClean="0">
                    <a:solidFill>
                      <a:schemeClr val="tx1"/>
                    </a:solidFill>
                  </a:rPr>
                  <a:t>được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𝟒𝟐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schemeClr val="tx1"/>
                    </a:solidFill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𝟒𝟐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6406" y="3682967"/>
                <a:ext cx="7831508" cy="2198720"/>
              </a:xfrm>
              <a:prstGeom prst="roundRect">
                <a:avLst/>
              </a:prstGeom>
              <a:blipFill>
                <a:blip r:embed="rId7"/>
                <a:stretch>
                  <a:fillRect b="-3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028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3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Hình ảnh 3" descr="Cartoon bee with pencil">
            <a:extLst>
              <a:ext uri="{FF2B5EF4-FFF2-40B4-BE49-F238E27FC236}">
                <a16:creationId xmlns:a16="http://schemas.microsoft.com/office/drawing/2014/main" id="{1C0BF0FE-55CF-45B9-E2EB-C33841BA9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9675"/>
            <a:ext cx="1614488" cy="172402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B9641D9-17FA-BDD3-30E6-1BF627434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926" y="5132682"/>
            <a:ext cx="1615580" cy="17253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" t="82608" r="8151" b="6813"/>
          <a:stretch/>
        </p:blipFill>
        <p:spPr>
          <a:xfrm>
            <a:off x="1146207" y="0"/>
            <a:ext cx="9899586" cy="16767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1055292" y="1975857"/>
                <a:ext cx="10523795" cy="3043818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r>
                  <a:rPr lang="en-US" sz="2800" dirty="0" err="1" smtClean="0">
                    <a:solidFill>
                      <a:srgbClr val="FF0000"/>
                    </a:solidFill>
                  </a:rPr>
                  <a:t>Bài</a:t>
                </a:r>
                <a:r>
                  <a:rPr lang="en-US" sz="28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</a:rPr>
                  <a:t>giải</a:t>
                </a:r>
                <a:endParaRPr lang="en-US" sz="2800" dirty="0" smtClean="0">
                  <a:solidFill>
                    <a:srgbClr val="FF0000"/>
                  </a:solidFill>
                </a:endParaRPr>
              </a:p>
              <a:p>
                <a:pPr algn="ctr">
                  <a:lnSpc>
                    <a:spcPct val="130000"/>
                  </a:lnSpc>
                </a:pPr>
                <a:r>
                  <a:rPr lang="en-US" sz="2800" dirty="0" smtClean="0">
                    <a:solidFill>
                      <a:srgbClr val="FF0000"/>
                    </a:solidFill>
                  </a:rPr>
                  <a:t>Ta </a:t>
                </a:r>
                <a:r>
                  <a:rPr lang="en-US" sz="2800" dirty="0" err="1" smtClean="0">
                    <a:solidFill>
                      <a:srgbClr val="FF0000"/>
                    </a:solidFill>
                  </a:rPr>
                  <a:t>có</a:t>
                </a:r>
                <a:r>
                  <a:rPr lang="en-US" sz="2800" dirty="0" smtClean="0">
                    <a:solidFill>
                      <a:srgbClr val="FF0000"/>
                    </a:solidFill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</a:rPr>
                  <a:t> 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sz="2800" dirty="0" smtClean="0">
                    <a:solidFill>
                      <a:srgbClr val="FF0000"/>
                    </a:solidFill>
                  </a:rPr>
                  <a:t>Vậy </a:t>
                </a:r>
                <a:r>
                  <a:rPr lang="en-US" sz="2800" dirty="0" err="1" smtClean="0">
                    <a:solidFill>
                      <a:srgbClr val="FF0000"/>
                    </a:solidFill>
                  </a:rPr>
                  <a:t>số</a:t>
                </a:r>
                <a:r>
                  <a:rPr lang="en-US" sz="28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</a:rPr>
                  <a:t>sản</a:t>
                </a:r>
                <a:r>
                  <a:rPr lang="en-US" sz="28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</a:rPr>
                  <a:t>phẩm</a:t>
                </a:r>
                <a:r>
                  <a:rPr lang="en-US" sz="28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</a:rPr>
                  <a:t>đĩa</a:t>
                </a:r>
                <a:r>
                  <a:rPr lang="en-US" sz="2800" dirty="0" smtClean="0">
                    <a:solidFill>
                      <a:srgbClr val="FF0000"/>
                    </a:solidFill>
                  </a:rPr>
                  <a:t> bay </a:t>
                </a:r>
                <a:r>
                  <a:rPr lang="en-US" sz="2800" dirty="0" err="1" smtClean="0">
                    <a:solidFill>
                      <a:srgbClr val="FF0000"/>
                    </a:solidFill>
                  </a:rPr>
                  <a:t>tô</a:t>
                </a:r>
                <a:r>
                  <a:rPr lang="en-US" sz="2800" dirty="0" smtClean="0">
                    <a:solidFill>
                      <a:srgbClr val="FF0000"/>
                    </a:solidFill>
                  </a:rPr>
                  <a:t> – </a:t>
                </a:r>
                <a:r>
                  <a:rPr lang="en-US" sz="2800" dirty="0" err="1" smtClean="0">
                    <a:solidFill>
                      <a:srgbClr val="FF0000"/>
                    </a:solidFill>
                  </a:rPr>
                  <a:t>sy</a:t>
                </a:r>
                <a:r>
                  <a:rPr lang="en-US" sz="28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</a:rPr>
                  <a:t>nhiều</a:t>
                </a:r>
                <a:r>
                  <a:rPr lang="en-US" sz="28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</a:rPr>
                  <a:t>hơn</a:t>
                </a:r>
                <a:r>
                  <a:rPr lang="en-US" sz="28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</a:rPr>
                  <a:t>rô</a:t>
                </a:r>
                <a:r>
                  <a:rPr lang="en-US" sz="2800" dirty="0" smtClean="0">
                    <a:solidFill>
                      <a:srgbClr val="FF0000"/>
                    </a:solidFill>
                  </a:rPr>
                  <a:t> – </a:t>
                </a:r>
                <a:r>
                  <a:rPr lang="en-US" sz="2800" dirty="0" err="1" smtClean="0">
                    <a:solidFill>
                      <a:srgbClr val="FF0000"/>
                    </a:solidFill>
                  </a:rPr>
                  <a:t>bốt</a:t>
                </a:r>
                <a:r>
                  <a:rPr lang="en-US" sz="2800" dirty="0" smtClean="0">
                    <a:solidFill>
                      <a:srgbClr val="FF000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292" y="1975857"/>
                <a:ext cx="10523795" cy="3043818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835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5747955" cy="1348444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800" cap="none" spc="0" normalizeH="0" baseline="0" noProof="0" dirty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CỦNG CỐ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872338" y="3789198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kumimoji="0" lang="vi-VN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endParaRPr kumimoji="0" lang="en-SG" altLang="vi-VN" sz="5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  <a:sym typeface="+mn-ea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056CFC9-BDED-2FA2-1485-FC5D0D27AA4F}"/>
              </a:ext>
            </a:extLst>
          </p:cNvPr>
          <p:cNvSpPr txBox="1"/>
          <p:nvPr/>
        </p:nvSpPr>
        <p:spPr>
          <a:xfrm>
            <a:off x="1508228" y="3922543"/>
            <a:ext cx="7361852" cy="17081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81025" marR="262890">
              <a:lnSpc>
                <a:spcPct val="125000"/>
              </a:lnSpc>
              <a:spcBef>
                <a:spcPts val="840"/>
              </a:spcBef>
              <a:spcAft>
                <a:spcPts val="0"/>
              </a:spcAft>
            </a:pP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Nêu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quy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đồng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mẫu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hai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phân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mà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mẫu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này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chia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hết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mẫu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kia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Myriad Pr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16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337930" y="-79513"/>
            <a:ext cx="12529930" cy="6937513"/>
            <a:chOff x="-337930" y="0"/>
            <a:chExt cx="12529930" cy="69375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4" t="2514"/>
            <a:stretch/>
          </p:blipFill>
          <p:spPr>
            <a:xfrm>
              <a:off x="-337930" y="0"/>
              <a:ext cx="12529930" cy="6937513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3611217" y="763007"/>
              <a:ext cx="7692887" cy="46713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9C3C1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3877573" y="1416186"/>
            <a:ext cx="7160173" cy="32060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TIẾT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KẾT THÚC</a:t>
            </a:r>
            <a:endParaRPr kumimoji="0" lang="en-US" sz="10000" b="1" i="0" u="none" strike="noStrike" kern="1200" cap="none" spc="0" normalizeH="0" baseline="0" noProof="0" dirty="0">
              <a:ln w="31750">
                <a:solidFill>
                  <a:prstClr val="white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47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A68F6D-6B3E-22B5-EF30-B7C77108E06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0900" cy="690721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1C082E-9A88-CDB8-048E-A5A484BCB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694" y="390832"/>
            <a:ext cx="6828112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518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705242" y="2618759"/>
            <a:ext cx="9370300" cy="189653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433029" y="2618759"/>
                <a:ext cx="8870546" cy="15970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 algn="ctr">
                  <a:defRPr/>
                </a:pP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Calibri" panose="020F0502020204030204" charset="0"/>
                      </a:rPr>
                      <m:t>𝑄𝑢𝑦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Calibri" panose="020F0502020204030204" charset="0"/>
                      </a:rPr>
                      <m:t> đồ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Calibri" panose="020F0502020204030204" charset="0"/>
                      </a:rPr>
                      <m:t>𝑛𝑔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Calibri" panose="020F0502020204030204" charset="0"/>
                      </a:rPr>
                      <m:t> 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Calibri" panose="020F0502020204030204" charset="0"/>
                      </a:rPr>
                      <m:t>𝑚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Calibri" panose="020F0502020204030204" charset="0"/>
                      </a:rPr>
                      <m:t>ẫ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Calibri" panose="020F0502020204030204" charset="0"/>
                      </a:rPr>
                      <m:t>𝑢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Calibri" panose="020F0502020204030204" charset="0"/>
                      </a:rPr>
                      <m:t> 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Calibri" panose="020F0502020204030204" charset="0"/>
                      </a:rPr>
                      <m:t>𝑠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Calibri" panose="020F0502020204030204" charset="0"/>
                      </a:rPr>
                      <m:t>ố 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Calibri" panose="020F0502020204030204" charset="0"/>
                      </a:rPr>
                      <m:t>h𝑎𝑖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Calibri" panose="020F0502020204030204" charset="0"/>
                      </a:rPr>
                      <m:t> 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Calibri" panose="020F0502020204030204" charset="0"/>
                      </a:rPr>
                      <m:t>𝑝h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Calibri" panose="020F0502020204030204" charset="0"/>
                      </a:rPr>
                      <m:t>â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Calibri" panose="020F0502020204030204" charset="0"/>
                      </a:rPr>
                      <m:t>𝑛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Calibri" panose="020F0502020204030204" charset="0"/>
                      </a:rPr>
                      <m:t> 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Calibri" panose="020F0502020204030204" charset="0"/>
                      </a:rPr>
                      <m:t>𝑠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Calibri" panose="020F0502020204030204" charset="0"/>
                      </a:rPr>
                      <m:t>ố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0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" panose="02040503050406030204" pitchFamily="18" charset="0"/>
                    <a:cs typeface="Calibri" panose="020F0502020204030204" charset="0"/>
                  </a:rPr>
                  <a:t> </a:t>
                </a:r>
                <a:r>
                  <a:rPr kumimoji="0" lang="en-US" sz="4000" b="0" i="1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" panose="02040503050406030204" pitchFamily="18" charset="0"/>
                    <a:cs typeface="Calibri" panose="020F0502020204030204" charset="0"/>
                  </a:rPr>
                  <a:t>và</a:t>
                </a:r>
                <a:r>
                  <a:rPr kumimoji="0" lang="en-US" sz="4000" b="0" i="1" u="none" strike="noStrike" kern="1200" cap="none" spc="0" normalizeH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" panose="02040503050406030204" pitchFamily="18" charset="0"/>
                    <a:cs typeface="Calibri" panose="020F050202020403020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" panose="02040503050406030204" pitchFamily="18" charset="0"/>
                  <a:cs typeface="Calibri" panose="020F0502020204030204" charset="0"/>
                </a:endParaRPr>
              </a:p>
              <a:p>
                <a:pPr lvl="1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Calibri" panose="020F0502020204030204" charset="0"/>
                        </a:rPr>
                        <m:t>𝑡𝑎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Calibri" panose="020F0502020204030204" charset="0"/>
                        </a:rPr>
                        <m:t> đượ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Calibri" panose="020F0502020204030204" charset="0"/>
                        </a:rPr>
                        <m:t>𝑐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Calibri" panose="020F0502020204030204" charset="0"/>
                        </a:rPr>
                        <m:t> 2 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Calibri" panose="020F0502020204030204" charset="0"/>
                        </a:rPr>
                        <m:t>𝑝h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Calibri" panose="020F0502020204030204" charset="0"/>
                        </a:rPr>
                        <m:t>â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Calibri" panose="020F0502020204030204" charset="0"/>
                        </a:rPr>
                        <m:t>𝑛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Calibri" panose="020F0502020204030204" charset="0"/>
                        </a:rPr>
                        <m:t> 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Calibri" panose="020F0502020204030204" charset="0"/>
                        </a:rPr>
                        <m:t>𝑠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Calibri" panose="020F0502020204030204" charset="0"/>
                        </a:rPr>
                        <m:t>ố 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Calibri" panose="020F0502020204030204" charset="0"/>
                        </a:rPr>
                        <m:t>𝑛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Calibri" panose="020F0502020204030204" charset="0"/>
                        </a:rPr>
                        <m:t>à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Calibri" panose="020F0502020204030204" charset="0"/>
                        </a:rPr>
                        <m:t>𝑜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Calibri" panose="020F0502020204030204" charset="0"/>
                        </a:rPr>
                        <m:t>?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3029" y="2618759"/>
                <a:ext cx="8870546" cy="15970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</a:p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999" y="744289"/>
            <a:ext cx="5895343" cy="4918641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B3DC0B-DFED-E531-8B5A-53FDFF4CE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6528" y="1359409"/>
            <a:ext cx="4359018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8A5455-2BCF-B237-0478-3B5469E5D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059E0D-B24A-08AC-D757-9A23105525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3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DBEEA3-C046-882E-D53F-783FFD752E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Hình ảnh 3" descr="Cartoon bee with pencil">
            <a:extLst>
              <a:ext uri="{FF2B5EF4-FFF2-40B4-BE49-F238E27FC236}">
                <a16:creationId xmlns:a16="http://schemas.microsoft.com/office/drawing/2014/main" id="{6F863FAF-7341-193B-E1D5-308882BC2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9675"/>
            <a:ext cx="1614488" cy="172402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BED0510-D86A-A6FB-3622-63F876A02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926" y="5132682"/>
            <a:ext cx="1615580" cy="1725318"/>
          </a:xfrm>
          <a:prstGeom prst="rect">
            <a:avLst/>
          </a:prstGeom>
        </p:spPr>
      </p:pic>
      <p:pic>
        <p:nvPicPr>
          <p:cNvPr id="8" name="Hình ảnh 7" descr="Reading cartoon bee">
            <a:extLst>
              <a:ext uri="{FF2B5EF4-FFF2-40B4-BE49-F238E27FC236}">
                <a16:creationId xmlns:a16="http://schemas.microsoft.com/office/drawing/2014/main" id="{94542246-4BC5-5EDF-8D4E-EBDC765C81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1" y="-276225"/>
            <a:ext cx="1638301" cy="1857375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3CF58BA4-81F1-53C5-C3D4-74833BEBBB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2034" y="0"/>
            <a:ext cx="1639966" cy="18533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Hình chữ nhật 5">
                <a:extLst>
                  <a:ext uri="{FF2B5EF4-FFF2-40B4-BE49-F238E27FC236}">
                    <a16:creationId xmlns:a16="http://schemas.microsoft.com/office/drawing/2014/main" id="{419BE346-9C7A-00F6-9B87-E78B62C80052}"/>
                  </a:ext>
                </a:extLst>
              </p:cNvPr>
              <p:cNvSpPr/>
              <p:nvPr/>
            </p:nvSpPr>
            <p:spPr>
              <a:xfrm>
                <a:off x="1341743" y="2391431"/>
                <a:ext cx="9266647" cy="695931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2800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800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2800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kern="120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kern="120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kern="120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en-US" sz="2800" b="1" i="1" kern="120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1" i="1" kern="120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𝒗</m:t>
                    </m:r>
                    <m:r>
                      <a:rPr lang="en-US" sz="2800" b="1" i="1" kern="120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à </m:t>
                    </m:r>
                    <m:f>
                      <m:fPr>
                        <m:ctrlPr>
                          <a:rPr lang="en-US" sz="2800" b="1" i="1" kern="120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kern="120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kern="120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Hình chữ nhật 5">
                <a:extLst>
                  <a:ext uri="{FF2B5EF4-FFF2-40B4-BE49-F238E27FC236}">
                    <a16:creationId xmlns:a16="http://schemas.microsoft.com/office/drawing/2014/main" id="{419BE346-9C7A-00F6-9B87-E78B62C800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1743" y="2391431"/>
                <a:ext cx="9266647" cy="695931"/>
              </a:xfrm>
              <a:prstGeom prst="rect">
                <a:avLst/>
              </a:prstGeom>
              <a:blipFill>
                <a:blip r:embed="rId6"/>
                <a:stretch>
                  <a:fillRect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6562D84A-B559-848C-C05C-ED2E678DD4E3}"/>
              </a:ext>
            </a:extLst>
          </p:cNvPr>
          <p:cNvSpPr/>
          <p:nvPr/>
        </p:nvSpPr>
        <p:spPr>
          <a:xfrm>
            <a:off x="1341744" y="3218089"/>
            <a:ext cx="9266646" cy="5832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A7A97C8A-92B7-6E37-9ACB-F9E995790430}"/>
                  </a:ext>
                </a:extLst>
              </p:cNvPr>
              <p:cNvSpPr/>
              <p:nvPr/>
            </p:nvSpPr>
            <p:spPr>
              <a:xfrm>
                <a:off x="1341743" y="3913706"/>
                <a:ext cx="9266647" cy="1378163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452438" indent="268288" algn="ctr">
                  <a:buFont typeface="Arial" panose="020B0604020202020204" pitchFamily="34" charset="0"/>
                  <a:buChar char="•"/>
                </a:pP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chung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7 x 4 = 28</a:t>
                </a:r>
              </a:p>
              <a:p>
                <a:pPr marL="457200" indent="-457200" algn="ctr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𝟐𝟖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𝟐𝟖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A7A97C8A-92B7-6E37-9ACB-F9E9957904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1743" y="3913706"/>
                <a:ext cx="9266647" cy="137816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ình chữ nhật 13">
                <a:extLst>
                  <a:ext uri="{FF2B5EF4-FFF2-40B4-BE49-F238E27FC236}">
                    <a16:creationId xmlns:a16="http://schemas.microsoft.com/office/drawing/2014/main" id="{F4CE85E2-08D3-9677-2DE6-D1445A234D5A}"/>
                  </a:ext>
                </a:extLst>
              </p:cNvPr>
              <p:cNvSpPr/>
              <p:nvPr/>
            </p:nvSpPr>
            <p:spPr>
              <a:xfrm>
                <a:off x="1575610" y="5348708"/>
                <a:ext cx="9032780" cy="1013708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uy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𝒗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à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𝟐𝟖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𝒗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à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𝟐𝟖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ình chữ nhật 13">
                <a:extLst>
                  <a:ext uri="{FF2B5EF4-FFF2-40B4-BE49-F238E27FC236}">
                    <a16:creationId xmlns:a16="http://schemas.microsoft.com/office/drawing/2014/main" id="{F4CE85E2-08D3-9677-2DE6-D1445A234D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610" y="5348708"/>
                <a:ext cx="9032780" cy="10137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" t="10187" r="9895" b="78427"/>
          <a:stretch/>
        </p:blipFill>
        <p:spPr>
          <a:xfrm>
            <a:off x="1445628" y="388403"/>
            <a:ext cx="9236389" cy="173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26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5" t="38696" r="10185" b="43188"/>
          <a:stretch/>
        </p:blipFill>
        <p:spPr>
          <a:xfrm>
            <a:off x="228782" y="1709530"/>
            <a:ext cx="11663377" cy="378680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035287" y="496957"/>
            <a:ext cx="4194313" cy="102373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GHI NHỚ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4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125044" y="1446496"/>
            <a:ext cx="5941911" cy="1938990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800" cap="none" spc="0" normalizeH="0" baseline="0" noProof="0" dirty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LUYỆN TẬP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800" cap="none" spc="0" normalizeH="0" baseline="0" noProof="0" dirty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99938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B32238-8F34-F753-AC1A-DA4917B26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F63FB9-D4CA-1ACC-22A5-0BCF731A5C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3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5BEAEC-3DFC-9F25-9414-EE4A30C02D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A638D96A-1B54-047F-4591-0E2DE18CE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372" y="0"/>
            <a:ext cx="1639966" cy="1859441"/>
          </a:xfrm>
          <a:prstGeom prst="rect">
            <a:avLst/>
          </a:prstGeom>
        </p:spPr>
      </p:pic>
      <p:pic>
        <p:nvPicPr>
          <p:cNvPr id="13" name="Hình ảnh 12" descr="Reading cartoon bee">
            <a:extLst>
              <a:ext uri="{FF2B5EF4-FFF2-40B4-BE49-F238E27FC236}">
                <a16:creationId xmlns:a16="http://schemas.microsoft.com/office/drawing/2014/main" id="{B64F19AF-0AC7-4271-599A-CD81D0BFF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644" y="-26490"/>
            <a:ext cx="1638301" cy="1857375"/>
          </a:xfrm>
          <a:prstGeom prst="rect">
            <a:avLst/>
          </a:prstGeom>
        </p:spPr>
      </p:pic>
      <p:pic>
        <p:nvPicPr>
          <p:cNvPr id="14" name="Hình ảnh 13" descr="Cartoon bee with pencil">
            <a:extLst>
              <a:ext uri="{FF2B5EF4-FFF2-40B4-BE49-F238E27FC236}">
                <a16:creationId xmlns:a16="http://schemas.microsoft.com/office/drawing/2014/main" id="{84D0F3CE-3101-7522-9428-93ED3958F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177" y="5133975"/>
            <a:ext cx="1614488" cy="1724025"/>
          </a:xfrm>
          <a:prstGeom prst="rect">
            <a:avLst/>
          </a:prstGeom>
        </p:spPr>
      </p:pic>
      <p:pic>
        <p:nvPicPr>
          <p:cNvPr id="15" name="Hình ảnh 14" descr="Cartoon bee with pencil">
            <a:extLst>
              <a:ext uri="{FF2B5EF4-FFF2-40B4-BE49-F238E27FC236}">
                <a16:creationId xmlns:a16="http://schemas.microsoft.com/office/drawing/2014/main" id="{F4D4A54A-2193-6DA0-623B-91BBEA5F57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677" y="5086269"/>
            <a:ext cx="1614488" cy="1724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 4">
                <a:extLst>
                  <a:ext uri="{FF2B5EF4-FFF2-40B4-BE49-F238E27FC236}">
                    <a16:creationId xmlns:a16="http://schemas.microsoft.com/office/drawing/2014/main" id="{F487FE96-D106-A095-12DB-F2977CCFA356}"/>
                  </a:ext>
                </a:extLst>
              </p:cNvPr>
              <p:cNvSpPr/>
              <p:nvPr/>
            </p:nvSpPr>
            <p:spPr>
              <a:xfrm>
                <a:off x="-1151368" y="2095585"/>
                <a:ext cx="10397321" cy="693559"/>
              </a:xfrm>
              <a:prstGeom prst="rect">
                <a:avLst/>
              </a:prstGeom>
              <a:noFill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kern="1200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400" b="1" kern="1200" dirty="0" err="1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400" b="1" kern="1200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MSC </a:t>
                </a:r>
                <a:r>
                  <a:rPr lang="en-US" sz="2400" b="1" kern="1200" dirty="0" err="1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b="1" kern="1200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2 x 5 = 10</a:t>
                </a:r>
              </a:p>
              <a:p>
                <a:pPr algn="ctr"/>
                <a:r>
                  <a:rPr lang="en-US" sz="3200" b="1" kern="1200" dirty="0" smtClean="0">
                    <a:solidFill>
                      <a:schemeClr val="bg2">
                        <a:lumMod val="10000"/>
                      </a:schemeClr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kern="12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kern="12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kern="12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 kern="12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200" b="1" dirty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3200" dirty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200" b="1" dirty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2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2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2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3200" dirty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2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den>
                    </m:f>
                  </m:oMath>
                </a14:m>
                <a:endParaRPr lang="en-US" sz="3600" b="1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400" b="1" dirty="0" err="1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24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4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24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4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4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4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400" b="1" dirty="0" err="1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24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24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endParaRPr lang="vi-VN" sz="24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Hình chữ nhật 4">
                <a:extLst>
                  <a:ext uri="{FF2B5EF4-FFF2-40B4-BE49-F238E27FC236}">
                    <a16:creationId xmlns:a16="http://schemas.microsoft.com/office/drawing/2014/main" id="{F487FE96-D106-A095-12DB-F2977CCFA3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51368" y="2095585"/>
                <a:ext cx="10397321" cy="693559"/>
              </a:xfrm>
              <a:prstGeom prst="rect">
                <a:avLst/>
              </a:prstGeom>
              <a:blipFill>
                <a:blip r:embed="rId5"/>
                <a:stretch>
                  <a:fillRect t="-76923" b="-7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" t="57681" r="10796" b="32754"/>
          <a:stretch/>
        </p:blipFill>
        <p:spPr>
          <a:xfrm>
            <a:off x="1218071" y="47706"/>
            <a:ext cx="9518097" cy="16555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ình chữ nhật 4">
                <a:extLst>
                  <a:ext uri="{FF2B5EF4-FFF2-40B4-BE49-F238E27FC236}">
                    <a16:creationId xmlns:a16="http://schemas.microsoft.com/office/drawing/2014/main" id="{F487FE96-D106-A095-12DB-F2977CCFA356}"/>
                  </a:ext>
                </a:extLst>
              </p:cNvPr>
              <p:cNvSpPr/>
              <p:nvPr/>
            </p:nvSpPr>
            <p:spPr>
              <a:xfrm>
                <a:off x="2160856" y="3666446"/>
                <a:ext cx="10397321" cy="748325"/>
              </a:xfrm>
              <a:prstGeom prst="rect">
                <a:avLst/>
              </a:prstGeom>
              <a:noFill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kern="12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400" b="1" kern="1200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400" b="1" kern="12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MSC </a:t>
                </a:r>
                <a:r>
                  <a:rPr lang="en-US" sz="2400" b="1" kern="1200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b="1" kern="12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12 x 7 = 84</a:t>
                </a:r>
              </a:p>
              <a:p>
                <a:pPr algn="ctr"/>
                <a:r>
                  <a:rPr lang="en-US" sz="3200" b="1" kern="12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kern="12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kern="12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kern="12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  <m:r>
                      <a:rPr lang="en-US" sz="3200" b="1" i="1" kern="12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𝟗𝟔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𝟖𝟒</m:t>
                        </m:r>
                      </m:den>
                    </m:f>
                  </m:oMath>
                </a14:m>
                <a:endPara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4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2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2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2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4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𝟑𝟓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𝟖𝟒</m:t>
                        </m:r>
                      </m:den>
                    </m:f>
                  </m:oMath>
                </a14:m>
                <a:r>
                  <a:rPr lang="en-US" sz="2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𝟗𝟔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𝟖𝟒</m:t>
                        </m:r>
                      </m:den>
                    </m:f>
                  </m:oMath>
                </a14:m>
                <a:endParaRPr lang="vi-VN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Hình chữ nhật 4">
                <a:extLst>
                  <a:ext uri="{FF2B5EF4-FFF2-40B4-BE49-F238E27FC236}">
                    <a16:creationId xmlns:a16="http://schemas.microsoft.com/office/drawing/2014/main" id="{F487FE96-D106-A095-12DB-F2977CCFA3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856" y="3666446"/>
                <a:ext cx="10397321" cy="748325"/>
              </a:xfrm>
              <a:prstGeom prst="rect">
                <a:avLst/>
              </a:prstGeom>
              <a:blipFill>
                <a:blip r:embed="rId7"/>
                <a:stretch>
                  <a:fillRect t="-67460" b="-68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ình chữ nhật 4">
                <a:extLst>
                  <a:ext uri="{FF2B5EF4-FFF2-40B4-BE49-F238E27FC236}">
                    <a16:creationId xmlns:a16="http://schemas.microsoft.com/office/drawing/2014/main" id="{F487FE96-D106-A095-12DB-F2977CCFA356}"/>
                  </a:ext>
                </a:extLst>
              </p:cNvPr>
              <p:cNvSpPr/>
              <p:nvPr/>
            </p:nvSpPr>
            <p:spPr>
              <a:xfrm>
                <a:off x="-728335" y="5066282"/>
                <a:ext cx="10397321" cy="835557"/>
              </a:xfrm>
              <a:prstGeom prst="rect">
                <a:avLst/>
              </a:prstGeom>
              <a:noFill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MSC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400" b="1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 x 9 = 36</a:t>
                </a:r>
                <a:endPara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200" b="1" kern="120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kern="120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kern="120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kern="120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en-US" sz="3200" b="1" i="1" kern="12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2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𝟑𝟔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2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2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𝟑𝟔</m:t>
                        </m:r>
                      </m:den>
                    </m:f>
                  </m:oMath>
                </a14:m>
                <a:endPara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400" b="1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2400" b="1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400" b="1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2400" b="1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b="1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b="1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400" b="1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b="1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400" b="1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400" b="1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b="1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𝟒𝟓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𝟑𝟔</m:t>
                        </m:r>
                      </m:den>
                    </m:f>
                  </m:oMath>
                </a14:m>
                <a:r>
                  <a:rPr lang="en-US" sz="2400" b="1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𝟑𝟔</m:t>
                        </m:r>
                      </m:den>
                    </m:f>
                  </m:oMath>
                </a14:m>
                <a:endParaRPr lang="vi-VN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Hình chữ nhật 4">
                <a:extLst>
                  <a:ext uri="{FF2B5EF4-FFF2-40B4-BE49-F238E27FC236}">
                    <a16:creationId xmlns:a16="http://schemas.microsoft.com/office/drawing/2014/main" id="{F487FE96-D106-A095-12DB-F2977CCFA3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28335" y="5066282"/>
                <a:ext cx="10397321" cy="835557"/>
              </a:xfrm>
              <a:prstGeom prst="rect">
                <a:avLst/>
              </a:prstGeom>
              <a:blipFill>
                <a:blip r:embed="rId8"/>
                <a:stretch>
                  <a:fillRect t="-67143" b="-6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667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1518</TotalTime>
  <Words>168</Words>
  <Application>Microsoft Office PowerPoint</Application>
  <PresentationFormat>Widescreen</PresentationFormat>
  <Paragraphs>41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37" baseType="lpstr">
      <vt:lpstr>宋体</vt:lpstr>
      <vt:lpstr>Arial</vt:lpstr>
      <vt:lpstr>Calibri</vt:lpstr>
      <vt:lpstr>Calibri Light</vt:lpstr>
      <vt:lpstr>Cambria</vt:lpstr>
      <vt:lpstr>Cambria Math</vt:lpstr>
      <vt:lpstr>Myriad Pro</vt:lpstr>
      <vt:lpstr>黑体</vt:lpstr>
      <vt:lpstr>Tahoma</vt:lpstr>
      <vt:lpstr>Times New Roman</vt:lpstr>
      <vt:lpstr>UTM HelvetIns</vt:lpstr>
      <vt:lpstr>UTM Ong Do Gia</vt:lpstr>
      <vt:lpstr>UTM Showcard</vt:lpstr>
      <vt:lpstr>Verdana</vt:lpstr>
      <vt:lpstr>字魂59号-创粗黑</vt:lpstr>
      <vt:lpstr>思源黑体 CN Medium</vt:lpstr>
      <vt:lpstr>方正少儿简体</vt:lpstr>
      <vt:lpstr>1_Office Theme</vt:lpstr>
      <vt:lpstr>Office Theme</vt:lpstr>
      <vt:lpstr>Office 主题</vt:lpstr>
      <vt:lpstr>11_Office Theme</vt:lpstr>
      <vt:lpstr>12_Office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LÔ THỊ DI</dc:creator>
  <cp:lastModifiedBy>ADMIN</cp:lastModifiedBy>
  <cp:revision>47</cp:revision>
  <dcterms:created xsi:type="dcterms:W3CDTF">2023-09-25T14:01:02Z</dcterms:created>
  <dcterms:modified xsi:type="dcterms:W3CDTF">2024-04-11T01:55:03Z</dcterms:modified>
</cp:coreProperties>
</file>