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90" r:id="rId6"/>
    <p:sldMasterId id="2147483802" r:id="rId7"/>
  </p:sldMasterIdLst>
  <p:notesMasterIdLst>
    <p:notesMasterId r:id="rId26"/>
  </p:notesMasterIdLst>
  <p:sldIdLst>
    <p:sldId id="407" r:id="rId8"/>
    <p:sldId id="297" r:id="rId9"/>
    <p:sldId id="298" r:id="rId10"/>
    <p:sldId id="338" r:id="rId11"/>
    <p:sldId id="337" r:id="rId12"/>
    <p:sldId id="399" r:id="rId13"/>
    <p:sldId id="341" r:id="rId14"/>
    <p:sldId id="339" r:id="rId15"/>
    <p:sldId id="293" r:id="rId16"/>
    <p:sldId id="400" r:id="rId17"/>
    <p:sldId id="403" r:id="rId18"/>
    <p:sldId id="401" r:id="rId19"/>
    <p:sldId id="402" r:id="rId20"/>
    <p:sldId id="406" r:id="rId21"/>
    <p:sldId id="404" r:id="rId22"/>
    <p:sldId id="268" r:id="rId23"/>
    <p:sldId id="393" r:id="rId24"/>
    <p:sldId id="271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7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1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64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1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63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8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9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7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9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4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7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232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097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788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38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61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1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4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393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299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753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2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11/4/2024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2024/4/11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E28DC13-C871-F691-DF17-96D30DC25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80484"/>
            <a:ext cx="1478634" cy="14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41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5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17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3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E37A7-0F41-81FE-AD60-444B2EAB9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05C11-CF94-79C7-38FF-3B4EADE08A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CCD61F-0FE3-366E-AFE6-247640AF6D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B20C132-77F9-0ECB-7745-212395721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9130" r="12220" b="70580"/>
          <a:stretch/>
        </p:blipFill>
        <p:spPr>
          <a:xfrm>
            <a:off x="562325" y="1329857"/>
            <a:ext cx="11155078" cy="36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84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E37A7-0F41-81FE-AD60-444B2EAB9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05C11-CF94-79C7-38FF-3B4EADE08A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CCD61F-0FE3-366E-AFE6-247640AF6D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B20C132-77F9-0ECB-7745-212395721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/>
              <p:nvPr/>
            </p:nvSpPr>
            <p:spPr>
              <a:xfrm>
                <a:off x="2172462" y="526788"/>
                <a:ext cx="8818637" cy="159314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 chia </a:t>
                </a:r>
                <a:r>
                  <a:rPr lang="en-US" sz="24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</a:t>
                </a:r>
                <a:r>
                  <a:rPr lang="en-US" sz="24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MSC </a:t>
                </a:r>
                <a:r>
                  <a:rPr lang="en-US" sz="24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</a:t>
                </a:r>
              </a:p>
              <a:p>
                <a:pPr algn="ctr"/>
                <a:r>
                  <a:rPr lang="en-US" sz="28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28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8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2800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lang="vi-VN" sz="2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462" y="526788"/>
                <a:ext cx="8818637" cy="1593142"/>
              </a:xfrm>
              <a:prstGeom prst="rect">
                <a:avLst/>
              </a:prstGeom>
              <a:blipFill>
                <a:blip r:embed="rId2"/>
                <a:stretch>
                  <a:fillRect t="-3019" b="-33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/>
              <p:nvPr/>
            </p:nvSpPr>
            <p:spPr>
              <a:xfrm>
                <a:off x="2997858" y="2533783"/>
                <a:ext cx="7624528" cy="179043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4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MSC </a:t>
                </a:r>
                <a:r>
                  <a:rPr lang="en-US" sz="2400" b="1" kern="1200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kern="1200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7 x 9 = 63</a:t>
                </a:r>
              </a:p>
              <a:p>
                <a:pPr algn="ctr"/>
                <a:r>
                  <a:rPr lang="en-US" sz="3200" b="1" kern="1200" dirty="0" smtClean="0">
                    <a:solidFill>
                      <a:schemeClr val="bg2">
                        <a:lumMod val="10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12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 kern="12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2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200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36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lang="vi-VN" sz="24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58" y="2533783"/>
                <a:ext cx="7624528" cy="1790434"/>
              </a:xfrm>
              <a:prstGeom prst="rect">
                <a:avLst/>
              </a:prstGeom>
              <a:blipFill>
                <a:blip r:embed="rId3"/>
                <a:stretch>
                  <a:fillRect b="-33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2360477" y="4659487"/>
                <a:ext cx="9005347" cy="171845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  <a:p>
                <a:pPr algn="ctr"/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(10 : 2) x 12 = 60</a:t>
                </a:r>
              </a:p>
              <a:p>
                <a:pPr algn="ctr"/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477" y="4659487"/>
                <a:ext cx="9005347" cy="171845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13955" r="69772" b="70580"/>
          <a:stretch/>
        </p:blipFill>
        <p:spPr>
          <a:xfrm>
            <a:off x="477012" y="480060"/>
            <a:ext cx="1695450" cy="1867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1" t="14169" r="41868" b="71149"/>
          <a:stretch/>
        </p:blipFill>
        <p:spPr>
          <a:xfrm>
            <a:off x="997607" y="2414112"/>
            <a:ext cx="2000251" cy="2029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6" t="14810" r="12881" b="71042"/>
          <a:stretch/>
        </p:blipFill>
        <p:spPr>
          <a:xfrm>
            <a:off x="873015" y="4488266"/>
            <a:ext cx="2012548" cy="199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38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42133-ACBF-8BD7-3C1E-C444516D5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CA0541-A757-48B1-9453-436D39EFF4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066E0-DA79-4FE4-A9F9-2B36CB0E69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85ED867-8C57-3A1A-D851-62D202FBB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31739" r="11202" b="47971"/>
          <a:stretch/>
        </p:blipFill>
        <p:spPr>
          <a:xfrm>
            <a:off x="278733" y="0"/>
            <a:ext cx="11634534" cy="414461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898374" y="3164496"/>
            <a:ext cx="616226" cy="542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&gt;</a:t>
            </a:r>
            <a:endParaRPr lang="en-US" sz="4400" dirty="0"/>
          </a:p>
        </p:txBody>
      </p:sp>
      <p:sp>
        <p:nvSpPr>
          <p:cNvPr id="21" name="Rounded Rectangle 20"/>
          <p:cNvSpPr/>
          <p:nvPr/>
        </p:nvSpPr>
        <p:spPr>
          <a:xfrm>
            <a:off x="6173890" y="3164496"/>
            <a:ext cx="616226" cy="542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&lt;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134600" y="3157600"/>
            <a:ext cx="616226" cy="542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=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79997" y="4138473"/>
                <a:ext cx="894992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97" y="4138473"/>
                <a:ext cx="894992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50591" y="4135401"/>
                <a:ext cx="85476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591" y="4135401"/>
                <a:ext cx="854765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346183" y="4133865"/>
                <a:ext cx="894992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183" y="4133865"/>
                <a:ext cx="894992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565180" y="4141545"/>
                <a:ext cx="894992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180" y="4141545"/>
                <a:ext cx="894992" cy="786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611006" y="4085490"/>
                <a:ext cx="894992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1006" y="4085490"/>
                <a:ext cx="894992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7693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615FE-4552-F75C-549E-087D4598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2EFCC6-3665-ECE0-9481-458081C8EC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4BE2ED-92A8-18B4-C90C-6E9AAE9909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B7561F8-8346-B944-0C6F-04693FA8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t="55072" r="19138" b="24783"/>
          <a:stretch/>
        </p:blipFill>
        <p:spPr>
          <a:xfrm>
            <a:off x="733261" y="1222512"/>
            <a:ext cx="10725477" cy="37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42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615FE-4552-F75C-549E-087D4598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2EFCC6-3665-ECE0-9481-458081C8EC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4BE2ED-92A8-18B4-C90C-6E9AAE9909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B7561F8-8346-B944-0C6F-04693FA8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58444" r="60835" b="24783"/>
          <a:stretch/>
        </p:blipFill>
        <p:spPr>
          <a:xfrm>
            <a:off x="1580322" y="1202634"/>
            <a:ext cx="3140766" cy="3144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5503708" y="1890424"/>
                <a:ext cx="5995866" cy="229395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𝒂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. 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3708" y="1890424"/>
                <a:ext cx="5995866" cy="2293950"/>
              </a:xfrm>
              <a:prstGeom prst="roundRect">
                <a:avLst/>
              </a:prstGeom>
              <a:blipFill>
                <a:blip r:embed="rId3"/>
                <a:stretch>
                  <a:fillRect l="-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919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615FE-4552-F75C-549E-087D4598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2EFCC6-3665-ECE0-9481-458081C8EC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4BE2ED-92A8-18B4-C90C-6E9AAE9909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B7561F8-8346-B944-0C6F-04693FA8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4029895" y="3561190"/>
                <a:ext cx="7439567" cy="2104488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𝑪</m:t>
                      </m:r>
                      <m:r>
                        <a:rPr lang="en-US" sz="32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32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𝒄𝒉</m:t>
                      </m:r>
                      <m:r>
                        <a:rPr lang="en-US" sz="32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3200" b="1" i="1" dirty="0">
                  <a:solidFill>
                    <a:schemeClr val="bg2">
                      <a:lumMod val="10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  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200" dirty="0" smtClean="0">
                  <a:solidFill>
                    <a:schemeClr val="tx1"/>
                  </a:solidFill>
                </a:endParaRPr>
              </a:p>
              <a:p>
                <a:r>
                  <a:rPr lang="en-US" sz="3200" dirty="0" smtClean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&lt; 1 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&gt;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2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)  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895" y="3561190"/>
                <a:ext cx="7439567" cy="2104488"/>
              </a:xfrm>
              <a:prstGeom prst="roundRect">
                <a:avLst/>
              </a:prstGeom>
              <a:blipFill>
                <a:blip r:embed="rId2"/>
                <a:stretch>
                  <a:fillRect l="-655" b="-2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983130" y="666294"/>
                <a:ext cx="7533098" cy="241483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𝑪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𝒄𝒉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 i="1" dirty="0" smtClean="0">
                  <a:solidFill>
                    <a:schemeClr val="bg2">
                      <a:lumMod val="10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𝒃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. 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130" y="666294"/>
                <a:ext cx="7533098" cy="2414836"/>
              </a:xfrm>
              <a:prstGeom prst="roundRect">
                <a:avLst/>
              </a:prstGeom>
              <a:blipFill>
                <a:blip r:embed="rId3"/>
                <a:stretch>
                  <a:fillRect l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8" t="58867" r="19138" b="24783"/>
          <a:stretch/>
        </p:blipFill>
        <p:spPr>
          <a:xfrm>
            <a:off x="477009" y="1699964"/>
            <a:ext cx="3157219" cy="30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1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730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8C09A9-06E4-A570-6F34-BEA2BDB94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2584548"/>
            <a:ext cx="1141355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106DCE-BD0A-CD0D-CBDB-F57D82AE5B02}"/>
                  </a:ext>
                </a:extLst>
              </p:cNvPr>
              <p:cNvSpPr txBox="1"/>
              <p:nvPr/>
            </p:nvSpPr>
            <p:spPr>
              <a:xfrm>
                <a:off x="1259632" y="2584548"/>
                <a:ext cx="8958536" cy="251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3200" b="1" dirty="0" smtClean="0">
                    <a:solidFill>
                      <a:srgbClr val="FF0000"/>
                    </a:solidFill>
                  </a:rPr>
                  <a:t>Bài</a:t>
                </a:r>
                <a:r>
                  <a:rPr lang="en-SG" sz="3200" b="1" dirty="0">
                    <a:solidFill>
                      <a:srgbClr val="FF0000"/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rgbClr val="FF0000"/>
                    </a:solidFill>
                  </a:rPr>
                  <a:t>giải</a:t>
                </a:r>
                <a:endParaRPr lang="en-SG" sz="3200" b="1" dirty="0" smtClean="0">
                  <a:solidFill>
                    <a:srgbClr val="FF0000"/>
                  </a:solidFill>
                </a:endParaRPr>
              </a:p>
              <a:p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Ta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có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en-SG" sz="3200" b="1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Vì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nên</a:t>
                </a:r>
                <a:r>
                  <a:rPr lang="en-SG" sz="3200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SG" sz="3200" b="1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Vậy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số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học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sinh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người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dân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tộc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Thái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nhiều</a:t>
                </a:r>
                <a:r>
                  <a:rPr lang="en-SG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SG" sz="32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nhất</a:t>
                </a:r>
                <a:r>
                  <a:rPr lang="en-SG" sz="3200" b="1" smtClean="0">
                    <a:solidFill>
                      <a:schemeClr val="accent1">
                        <a:lumMod val="75000"/>
                      </a:schemeClr>
                    </a:solidFill>
                  </a:rPr>
                  <a:t>.</a:t>
                </a:r>
                <a:endParaRPr lang="en-SG" sz="3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106DCE-BD0A-CD0D-CBDB-F57D82AE5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584548"/>
                <a:ext cx="8958536" cy="2514535"/>
              </a:xfrm>
              <a:prstGeom prst="rect">
                <a:avLst/>
              </a:prstGeom>
              <a:blipFill>
                <a:blip r:embed="rId2"/>
                <a:stretch>
                  <a:fillRect l="-1770" t="-3155" b="-7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t="77198" r="9502" b="10755"/>
          <a:stretch/>
        </p:blipFill>
        <p:spPr>
          <a:xfrm>
            <a:off x="566927" y="480060"/>
            <a:ext cx="10784438" cy="21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3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192495-4087-FB87-C3B3-6D82939B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D2B3A-BAA5-4EA7-8179-BC18E4505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87" y="48475"/>
            <a:ext cx="11546825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2768529"/>
            <a:ext cx="2743200" cy="37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C6A856-046F-5A89-FA88-7784844ABD12}"/>
              </a:ext>
            </a:extLst>
          </p:cNvPr>
          <p:cNvGrpSpPr/>
          <p:nvPr/>
        </p:nvGrpSpPr>
        <p:grpSpPr>
          <a:xfrm>
            <a:off x="3906834" y="228600"/>
            <a:ext cx="4287836" cy="5462559"/>
            <a:chOff x="3906834" y="228600"/>
            <a:chExt cx="4287836" cy="546255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BD5A442-50ED-FD2A-36E4-7F2E0E323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5" r="22336" b="11218"/>
            <a:stretch/>
          </p:blipFill>
          <p:spPr>
            <a:xfrm>
              <a:off x="3997329" y="228600"/>
              <a:ext cx="4197341" cy="54625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868408-CB5F-BE5E-2632-2B1AE969B02F}"/>
                </a:ext>
              </a:extLst>
            </p:cNvPr>
            <p:cNvSpPr txBox="1"/>
            <p:nvPr/>
          </p:nvSpPr>
          <p:spPr>
            <a:xfrm>
              <a:off x="3906834" y="1066800"/>
              <a:ext cx="419100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BÁNH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MÌ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TRÍ</a:t>
              </a:r>
              <a:r>
                <a:rPr kumimoji="0" lang="en-US" sz="6600" b="1" i="0" u="none" strike="noStrike" kern="1200" cap="none" spc="0" normalizeH="0" baseline="0" noProof="0" dirty="0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9050">
                    <a:solidFill>
                      <a:srgbClr val="C0504D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rocante" panose="02000000000000000000" pitchFamily="50" charset="0"/>
                  <a:ea typeface="+mn-ea"/>
                  <a:cs typeface="+mn-cs"/>
                </a:rPr>
                <a:t>NHỚ</a:t>
              </a:r>
              <a:endParaRPr kumimoji="0" lang="vi-VN" sz="6600" b="1" i="0" u="none" strike="noStrike" kern="1200" cap="none" spc="0" normalizeH="0" baseline="0" noProof="0" dirty="0">
                <a:ln w="19050">
                  <a:solidFill>
                    <a:srgbClr val="C0504D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4511DDE7-600A-F4FF-7860-C13CB02CC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07014"/>
            <a:ext cx="2743200" cy="43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8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A4A527B-FB1F-00B0-15FE-5095CB8F8D38}"/>
              </a:ext>
            </a:extLst>
          </p:cNvPr>
          <p:cNvSpPr/>
          <p:nvPr/>
        </p:nvSpPr>
        <p:spPr>
          <a:xfrm flipH="1">
            <a:off x="2216761" y="383950"/>
            <a:ext cx="7391400" cy="2362200"/>
          </a:xfrm>
          <a:custGeom>
            <a:avLst/>
            <a:gdLst>
              <a:gd name="connsiteX0" fmla="*/ 0 w 7391400"/>
              <a:gd name="connsiteY0" fmla="*/ 393708 h 2362200"/>
              <a:gd name="connsiteX1" fmla="*/ 393708 w 7391400"/>
              <a:gd name="connsiteY1" fmla="*/ 0 h 2362200"/>
              <a:gd name="connsiteX2" fmla="*/ 1231900 w 7391400"/>
              <a:gd name="connsiteY2" fmla="*/ 0 h 2362200"/>
              <a:gd name="connsiteX3" fmla="*/ 1231900 w 7391400"/>
              <a:gd name="connsiteY3" fmla="*/ 0 h 2362200"/>
              <a:gd name="connsiteX4" fmla="*/ 3079750 w 7391400"/>
              <a:gd name="connsiteY4" fmla="*/ 0 h 2362200"/>
              <a:gd name="connsiteX5" fmla="*/ 6997692 w 7391400"/>
              <a:gd name="connsiteY5" fmla="*/ 0 h 2362200"/>
              <a:gd name="connsiteX6" fmla="*/ 7391400 w 7391400"/>
              <a:gd name="connsiteY6" fmla="*/ 393708 h 2362200"/>
              <a:gd name="connsiteX7" fmla="*/ 7391400 w 7391400"/>
              <a:gd name="connsiteY7" fmla="*/ 1377950 h 2362200"/>
              <a:gd name="connsiteX8" fmla="*/ 7391400 w 7391400"/>
              <a:gd name="connsiteY8" fmla="*/ 1377950 h 2362200"/>
              <a:gd name="connsiteX9" fmla="*/ 7391400 w 7391400"/>
              <a:gd name="connsiteY9" fmla="*/ 1968500 h 2362200"/>
              <a:gd name="connsiteX10" fmla="*/ 7391400 w 7391400"/>
              <a:gd name="connsiteY10" fmla="*/ 1968492 h 2362200"/>
              <a:gd name="connsiteX11" fmla="*/ 6997692 w 7391400"/>
              <a:gd name="connsiteY11" fmla="*/ 2362200 h 2362200"/>
              <a:gd name="connsiteX12" fmla="*/ 3079750 w 7391400"/>
              <a:gd name="connsiteY12" fmla="*/ 2362200 h 2362200"/>
              <a:gd name="connsiteX13" fmla="*/ 932351 w 7391400"/>
              <a:gd name="connsiteY13" fmla="*/ 2892112 h 2362200"/>
              <a:gd name="connsiteX14" fmla="*/ 1231900 w 7391400"/>
              <a:gd name="connsiteY14" fmla="*/ 2362200 h 2362200"/>
              <a:gd name="connsiteX15" fmla="*/ 393708 w 7391400"/>
              <a:gd name="connsiteY15" fmla="*/ 2362200 h 2362200"/>
              <a:gd name="connsiteX16" fmla="*/ 0 w 7391400"/>
              <a:gd name="connsiteY16" fmla="*/ 1968492 h 2362200"/>
              <a:gd name="connsiteX17" fmla="*/ 0 w 7391400"/>
              <a:gd name="connsiteY17" fmla="*/ 1968500 h 2362200"/>
              <a:gd name="connsiteX18" fmla="*/ 0 w 7391400"/>
              <a:gd name="connsiteY18" fmla="*/ 1377950 h 2362200"/>
              <a:gd name="connsiteX19" fmla="*/ 0 w 7391400"/>
              <a:gd name="connsiteY19" fmla="*/ 1377950 h 2362200"/>
              <a:gd name="connsiteX20" fmla="*/ 0 w 7391400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91400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741744" y="19135"/>
                  <a:pt x="1108497" y="-51082"/>
                  <a:pt x="1231900" y="0"/>
                </a:cubicBezTo>
                <a:lnTo>
                  <a:pt x="1231900" y="0"/>
                </a:lnTo>
                <a:cubicBezTo>
                  <a:pt x="1780676" y="-7005"/>
                  <a:pt x="2162079" y="-136080"/>
                  <a:pt x="3079750" y="0"/>
                </a:cubicBezTo>
                <a:cubicBezTo>
                  <a:pt x="4547650" y="-78244"/>
                  <a:pt x="5586405" y="115028"/>
                  <a:pt x="6997692" y="0"/>
                </a:cubicBezTo>
                <a:cubicBezTo>
                  <a:pt x="7177837" y="-6055"/>
                  <a:pt x="7353851" y="173203"/>
                  <a:pt x="7391400" y="393708"/>
                </a:cubicBezTo>
                <a:cubicBezTo>
                  <a:pt x="7325290" y="879175"/>
                  <a:pt x="7454097" y="955638"/>
                  <a:pt x="7391400" y="1377950"/>
                </a:cubicBezTo>
                <a:lnTo>
                  <a:pt x="7391400" y="1377950"/>
                </a:lnTo>
                <a:cubicBezTo>
                  <a:pt x="7442790" y="1591728"/>
                  <a:pt x="7405681" y="1739841"/>
                  <a:pt x="7391400" y="1968500"/>
                </a:cubicBezTo>
                <a:lnTo>
                  <a:pt x="7391400" y="1968492"/>
                </a:lnTo>
                <a:cubicBezTo>
                  <a:pt x="7399973" y="2194134"/>
                  <a:pt x="7210418" y="2361464"/>
                  <a:pt x="6997692" y="2362200"/>
                </a:cubicBezTo>
                <a:cubicBezTo>
                  <a:pt x="5748947" y="2417753"/>
                  <a:pt x="4539062" y="2339729"/>
                  <a:pt x="3079750" y="2362200"/>
                </a:cubicBezTo>
                <a:cubicBezTo>
                  <a:pt x="2539112" y="2332697"/>
                  <a:pt x="1792490" y="2670029"/>
                  <a:pt x="932351" y="2892112"/>
                </a:cubicBezTo>
                <a:cubicBezTo>
                  <a:pt x="972032" y="2715049"/>
                  <a:pt x="1175385" y="2515321"/>
                  <a:pt x="1231900" y="2362200"/>
                </a:cubicBezTo>
                <a:cubicBezTo>
                  <a:pt x="1080149" y="2400467"/>
                  <a:pt x="657201" y="2333846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7391400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752680" y="-64125"/>
                  <a:pt x="1112722" y="7010"/>
                  <a:pt x="1231900" y="0"/>
                </a:cubicBezTo>
                <a:lnTo>
                  <a:pt x="1231900" y="0"/>
                </a:lnTo>
                <a:cubicBezTo>
                  <a:pt x="1512334" y="-92892"/>
                  <a:pt x="2610421" y="102155"/>
                  <a:pt x="3079750" y="0"/>
                </a:cubicBezTo>
                <a:cubicBezTo>
                  <a:pt x="4956915" y="-154272"/>
                  <a:pt x="6122105" y="-5549"/>
                  <a:pt x="6997692" y="0"/>
                </a:cubicBezTo>
                <a:cubicBezTo>
                  <a:pt x="7196214" y="10542"/>
                  <a:pt x="7425384" y="174246"/>
                  <a:pt x="7391400" y="393708"/>
                </a:cubicBezTo>
                <a:cubicBezTo>
                  <a:pt x="7464876" y="520400"/>
                  <a:pt x="7363536" y="987183"/>
                  <a:pt x="7391400" y="1377950"/>
                </a:cubicBezTo>
                <a:lnTo>
                  <a:pt x="7391400" y="1377950"/>
                </a:lnTo>
                <a:cubicBezTo>
                  <a:pt x="7374301" y="1571637"/>
                  <a:pt x="7380493" y="1865625"/>
                  <a:pt x="7391400" y="1968500"/>
                </a:cubicBezTo>
                <a:lnTo>
                  <a:pt x="7391400" y="1968492"/>
                </a:lnTo>
                <a:cubicBezTo>
                  <a:pt x="7411498" y="2150458"/>
                  <a:pt x="7218514" y="2365735"/>
                  <a:pt x="6997692" y="2362200"/>
                </a:cubicBezTo>
                <a:cubicBezTo>
                  <a:pt x="6430412" y="2342373"/>
                  <a:pt x="4948455" y="2433906"/>
                  <a:pt x="3079750" y="2362200"/>
                </a:cubicBezTo>
                <a:cubicBezTo>
                  <a:pt x="2189573" y="2535769"/>
                  <a:pt x="1431834" y="2877028"/>
                  <a:pt x="932351" y="2892112"/>
                </a:cubicBezTo>
                <a:cubicBezTo>
                  <a:pt x="1011618" y="2862156"/>
                  <a:pt x="1208510" y="2502579"/>
                  <a:pt x="1231900" y="2362200"/>
                </a:cubicBezTo>
                <a:cubicBezTo>
                  <a:pt x="1124868" y="2340999"/>
                  <a:pt x="784676" y="2401322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-37386"/>
                      <a:gd name="adj2" fmla="val 7243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1026" name="Picture 2" descr="Nobita Nobi Cartoon Shizuka Minamoto Character, doraemon character, comics,  child png | PNGEgg">
            <a:extLst>
              <a:ext uri="{FF2B5EF4-FFF2-40B4-BE49-F238E27FC236}">
                <a16:creationId xmlns:a16="http://schemas.microsoft.com/office/drawing/2014/main" id="{23552E19-CBF0-8F9E-9FF2-5E2F73499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6" b="97852" l="10000" r="90000">
                        <a14:foregroundMark x1="46556" y1="5566" x2="58444" y2="21094"/>
                        <a14:foregroundMark x1="48111" y1="17676" x2="47889" y2="29688"/>
                        <a14:foregroundMark x1="61889" y1="13965" x2="61889" y2="26660"/>
                        <a14:foregroundMark x1="42111" y1="10742" x2="45667" y2="29980"/>
                        <a14:foregroundMark x1="42778" y1="13770" x2="41556" y2="30078"/>
                        <a14:foregroundMark x1="37667" y1="14844" x2="42111" y2="28613"/>
                        <a14:foregroundMark x1="45333" y1="84961" x2="67556" y2="90625"/>
                        <a14:foregroundMark x1="71778" y1="77051" x2="73667" y2="83398"/>
                        <a14:foregroundMark x1="69000" y1="91504" x2="68667" y2="97852"/>
                        <a14:foregroundMark x1="71778" y1="85547" x2="74111" y2="89746"/>
                        <a14:foregroundMark x1="36111" y1="85840" x2="53667" y2="86035"/>
                        <a14:foregroundMark x1="40444" y1="43262" x2="47222" y2="50195"/>
                        <a14:foregroundMark x1="53222" y1="41992" x2="57778" y2="49902"/>
                        <a14:foregroundMark x1="45778" y1="2246" x2="45778" y2="2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-121" r="9731" b="121"/>
          <a:stretch/>
        </p:blipFill>
        <p:spPr bwMode="auto">
          <a:xfrm>
            <a:off x="8382000" y="3220092"/>
            <a:ext cx="2408780" cy="35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1B0A1D-13DD-E168-D11C-92C53CFCFC93}"/>
              </a:ext>
            </a:extLst>
          </p:cNvPr>
          <p:cNvSpPr/>
          <p:nvPr/>
        </p:nvSpPr>
        <p:spPr>
          <a:xfrm>
            <a:off x="1219200" y="3429000"/>
            <a:ext cx="6096000" cy="283909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34BDD9-0C30-AE68-097D-DABC530A4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2122130" y="3514877"/>
            <a:ext cx="1706554" cy="248402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EF5E696-896C-09A2-9D05-433D4BEAC9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4781368" y="3514877"/>
            <a:ext cx="1706554" cy="24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7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FCC8D-E0BF-8F6A-55FB-BC95914C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89F25427-381C-5187-FAAE-D2E0813BA984}"/>
                  </a:ext>
                </a:extLst>
              </p:cNvPr>
              <p:cNvSpPr/>
              <p:nvPr/>
            </p:nvSpPr>
            <p:spPr>
              <a:xfrm flipH="1">
                <a:off x="930758" y="761586"/>
                <a:ext cx="6016694" cy="1558377"/>
              </a:xfrm>
              <a:custGeom>
                <a:avLst/>
                <a:gdLst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1278631" fill="none" extrusionOk="0">
                    <a:moveTo>
                      <a:pt x="0" y="213109"/>
                    </a:moveTo>
                    <a:cubicBezTo>
                      <a:pt x="-12619" y="67114"/>
                      <a:pt x="58980" y="14115"/>
                      <a:pt x="135219" y="0"/>
                    </a:cubicBezTo>
                    <a:cubicBezTo>
                      <a:pt x="690050" y="-81493"/>
                      <a:pt x="2745583" y="-128341"/>
                      <a:pt x="3356547" y="0"/>
                    </a:cubicBezTo>
                    <a:lnTo>
                      <a:pt x="3356547" y="0"/>
                    </a:lnTo>
                    <a:cubicBezTo>
                      <a:pt x="3368837" y="14964"/>
                      <a:pt x="4052607" y="35543"/>
                      <a:pt x="4795067" y="0"/>
                    </a:cubicBezTo>
                    <a:cubicBezTo>
                      <a:pt x="5165238" y="-93845"/>
                      <a:pt x="5386905" y="-33601"/>
                      <a:pt x="5618861" y="0"/>
                    </a:cubicBezTo>
                    <a:cubicBezTo>
                      <a:pt x="5661463" y="-6240"/>
                      <a:pt x="5742219" y="94171"/>
                      <a:pt x="5754080" y="213109"/>
                    </a:cubicBezTo>
                    <a:cubicBezTo>
                      <a:pt x="5764332" y="469149"/>
                      <a:pt x="5737064" y="639145"/>
                      <a:pt x="5754080" y="745868"/>
                    </a:cubicBezTo>
                    <a:lnTo>
                      <a:pt x="5754080" y="745868"/>
                    </a:lnTo>
                    <a:cubicBezTo>
                      <a:pt x="5750914" y="912403"/>
                      <a:pt x="5734357" y="937237"/>
                      <a:pt x="5754080" y="1065526"/>
                    </a:cubicBezTo>
                    <a:lnTo>
                      <a:pt x="5754080" y="1065521"/>
                    </a:lnTo>
                    <a:cubicBezTo>
                      <a:pt x="5765822" y="1197604"/>
                      <a:pt x="5676428" y="1275335"/>
                      <a:pt x="5618861" y="1278631"/>
                    </a:cubicBezTo>
                    <a:cubicBezTo>
                      <a:pt x="5390717" y="1311953"/>
                      <a:pt x="5208694" y="1202144"/>
                      <a:pt x="4795067" y="1278631"/>
                    </a:cubicBezTo>
                    <a:cubicBezTo>
                      <a:pt x="4788453" y="1515439"/>
                      <a:pt x="4780109" y="1626155"/>
                      <a:pt x="4683533" y="1830130"/>
                    </a:cubicBezTo>
                    <a:cubicBezTo>
                      <a:pt x="4409321" y="1607649"/>
                      <a:pt x="3621711" y="1321043"/>
                      <a:pt x="3356547" y="1278631"/>
                    </a:cubicBezTo>
                    <a:cubicBezTo>
                      <a:pt x="2980188" y="1451704"/>
                      <a:pt x="850895" y="953188"/>
                      <a:pt x="135219" y="1278631"/>
                    </a:cubicBezTo>
                    <a:cubicBezTo>
                      <a:pt x="61354" y="1241593"/>
                      <a:pt x="33837" y="1184266"/>
                      <a:pt x="0" y="1065521"/>
                    </a:cubicBezTo>
                    <a:lnTo>
                      <a:pt x="0" y="1065526"/>
                    </a:lnTo>
                    <a:cubicBezTo>
                      <a:pt x="-27189" y="1012353"/>
                      <a:pt x="-3143" y="866382"/>
                      <a:pt x="0" y="745868"/>
                    </a:cubicBezTo>
                    <a:lnTo>
                      <a:pt x="0" y="745868"/>
                    </a:lnTo>
                    <a:cubicBezTo>
                      <a:pt x="-4263" y="535954"/>
                      <a:pt x="29771" y="326571"/>
                      <a:pt x="0" y="213109"/>
                    </a:cubicBezTo>
                    <a:close/>
                  </a:path>
                  <a:path w="5754080" h="1278631" stroke="0" extrusionOk="0">
                    <a:moveTo>
                      <a:pt x="0" y="213109"/>
                    </a:moveTo>
                    <a:cubicBezTo>
                      <a:pt x="29281" y="93350"/>
                      <a:pt x="65882" y="5380"/>
                      <a:pt x="135219" y="0"/>
                    </a:cubicBezTo>
                    <a:cubicBezTo>
                      <a:pt x="658105" y="137719"/>
                      <a:pt x="2728751" y="-36583"/>
                      <a:pt x="3356547" y="0"/>
                    </a:cubicBezTo>
                    <a:lnTo>
                      <a:pt x="3356547" y="0"/>
                    </a:lnTo>
                    <a:cubicBezTo>
                      <a:pt x="3940653" y="12517"/>
                      <a:pt x="4620100" y="-8404"/>
                      <a:pt x="4795067" y="0"/>
                    </a:cubicBezTo>
                    <a:cubicBezTo>
                      <a:pt x="4945818" y="-59350"/>
                      <a:pt x="5215196" y="-47797"/>
                      <a:pt x="5618861" y="0"/>
                    </a:cubicBezTo>
                    <a:cubicBezTo>
                      <a:pt x="5669137" y="-3894"/>
                      <a:pt x="5764048" y="77254"/>
                      <a:pt x="5754080" y="213109"/>
                    </a:cubicBezTo>
                    <a:cubicBezTo>
                      <a:pt x="5745090" y="363438"/>
                      <a:pt x="5793523" y="513188"/>
                      <a:pt x="5754080" y="745868"/>
                    </a:cubicBezTo>
                    <a:lnTo>
                      <a:pt x="5754080" y="745868"/>
                    </a:lnTo>
                    <a:cubicBezTo>
                      <a:pt x="5779916" y="901861"/>
                      <a:pt x="5740521" y="1005334"/>
                      <a:pt x="5754080" y="1065526"/>
                    </a:cubicBezTo>
                    <a:lnTo>
                      <a:pt x="5754080" y="1065521"/>
                    </a:lnTo>
                    <a:cubicBezTo>
                      <a:pt x="5773882" y="1171788"/>
                      <a:pt x="5712144" y="1300441"/>
                      <a:pt x="5618861" y="1278631"/>
                    </a:cubicBezTo>
                    <a:cubicBezTo>
                      <a:pt x="5467591" y="1257396"/>
                      <a:pt x="5163532" y="1203164"/>
                      <a:pt x="4795067" y="1278631"/>
                    </a:cubicBezTo>
                    <a:cubicBezTo>
                      <a:pt x="4716869" y="1545765"/>
                      <a:pt x="4738294" y="1667119"/>
                      <a:pt x="4683533" y="1830130"/>
                    </a:cubicBezTo>
                    <a:cubicBezTo>
                      <a:pt x="4101298" y="1612943"/>
                      <a:pt x="3647812" y="1303872"/>
                      <a:pt x="3356547" y="1278631"/>
                    </a:cubicBezTo>
                    <a:cubicBezTo>
                      <a:pt x="2559233" y="1486658"/>
                      <a:pt x="837190" y="1659167"/>
                      <a:pt x="135219" y="1278631"/>
                    </a:cubicBezTo>
                    <a:cubicBezTo>
                      <a:pt x="70961" y="1267826"/>
                      <a:pt x="15371" y="1215057"/>
                      <a:pt x="0" y="1065521"/>
                    </a:cubicBezTo>
                    <a:lnTo>
                      <a:pt x="0" y="1065526"/>
                    </a:lnTo>
                    <a:cubicBezTo>
                      <a:pt x="3791" y="984427"/>
                      <a:pt x="27776" y="840549"/>
                      <a:pt x="0" y="745868"/>
                    </a:cubicBezTo>
                    <a:lnTo>
                      <a:pt x="0" y="745868"/>
                    </a:lnTo>
                    <a:cubicBezTo>
                      <a:pt x="1896" y="636491"/>
                      <a:pt x="12976" y="437302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-2465" y="75573"/>
                      <a:pt x="52675" y="2944"/>
                      <a:pt x="135219" y="0"/>
                    </a:cubicBezTo>
                    <a:cubicBezTo>
                      <a:pt x="561186" y="-234955"/>
                      <a:pt x="2899861" y="-235977"/>
                      <a:pt x="3356547" y="0"/>
                    </a:cubicBezTo>
                    <a:lnTo>
                      <a:pt x="3356547" y="0"/>
                    </a:lnTo>
                    <a:cubicBezTo>
                      <a:pt x="3573633" y="159903"/>
                      <a:pt x="4055341" y="92155"/>
                      <a:pt x="4795067" y="0"/>
                    </a:cubicBezTo>
                    <a:cubicBezTo>
                      <a:pt x="5081771" y="-115811"/>
                      <a:pt x="5352836" y="-46008"/>
                      <a:pt x="5618861" y="0"/>
                    </a:cubicBezTo>
                    <a:cubicBezTo>
                      <a:pt x="5680099" y="574"/>
                      <a:pt x="5758883" y="109363"/>
                      <a:pt x="5754080" y="213109"/>
                    </a:cubicBezTo>
                    <a:cubicBezTo>
                      <a:pt x="5774524" y="432704"/>
                      <a:pt x="5737512" y="634342"/>
                      <a:pt x="5754080" y="745868"/>
                    </a:cubicBezTo>
                    <a:lnTo>
                      <a:pt x="5754080" y="745868"/>
                    </a:lnTo>
                    <a:cubicBezTo>
                      <a:pt x="5736207" y="902341"/>
                      <a:pt x="5733513" y="941474"/>
                      <a:pt x="5754080" y="1065526"/>
                    </a:cubicBezTo>
                    <a:lnTo>
                      <a:pt x="5754080" y="1065521"/>
                    </a:lnTo>
                    <a:cubicBezTo>
                      <a:pt x="5771380" y="1175413"/>
                      <a:pt x="5698970" y="1290646"/>
                      <a:pt x="5618861" y="1278631"/>
                    </a:cubicBezTo>
                    <a:cubicBezTo>
                      <a:pt x="5408849" y="1323118"/>
                      <a:pt x="5165171" y="1224622"/>
                      <a:pt x="4795067" y="1278631"/>
                    </a:cubicBezTo>
                    <a:cubicBezTo>
                      <a:pt x="4761429" y="1530740"/>
                      <a:pt x="4774219" y="1624839"/>
                      <a:pt x="4683533" y="1830130"/>
                    </a:cubicBezTo>
                    <a:cubicBezTo>
                      <a:pt x="4266539" y="1575215"/>
                      <a:pt x="3622974" y="1332864"/>
                      <a:pt x="3356547" y="1278631"/>
                    </a:cubicBezTo>
                    <a:cubicBezTo>
                      <a:pt x="2968220" y="1348683"/>
                      <a:pt x="1112614" y="1123310"/>
                      <a:pt x="135219" y="1278631"/>
                    </a:cubicBezTo>
                    <a:cubicBezTo>
                      <a:pt x="77281" y="1264284"/>
                      <a:pt x="6018" y="1178999"/>
                      <a:pt x="0" y="1065521"/>
                    </a:cubicBezTo>
                    <a:lnTo>
                      <a:pt x="0" y="1065526"/>
                    </a:lnTo>
                    <a:cubicBezTo>
                      <a:pt x="-1121" y="1013387"/>
                      <a:pt x="16562" y="880740"/>
                      <a:pt x="0" y="745868"/>
                    </a:cubicBezTo>
                    <a:lnTo>
                      <a:pt x="0" y="745868"/>
                    </a:lnTo>
                    <a:cubicBezTo>
                      <a:pt x="-32843" y="546454"/>
                      <a:pt x="9933" y="354784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4983" y="73209"/>
                      <a:pt x="46825" y="10445"/>
                      <a:pt x="135219" y="0"/>
                    </a:cubicBezTo>
                    <a:cubicBezTo>
                      <a:pt x="692621" y="-182786"/>
                      <a:pt x="2850615" y="-159330"/>
                      <a:pt x="3356547" y="0"/>
                    </a:cubicBezTo>
                    <a:lnTo>
                      <a:pt x="3356547" y="0"/>
                    </a:lnTo>
                    <a:cubicBezTo>
                      <a:pt x="3429882" y="54224"/>
                      <a:pt x="3989520" y="85835"/>
                      <a:pt x="4795067" y="0"/>
                    </a:cubicBezTo>
                    <a:cubicBezTo>
                      <a:pt x="5116408" y="-134530"/>
                      <a:pt x="5362348" y="-49935"/>
                      <a:pt x="5618861" y="0"/>
                    </a:cubicBezTo>
                    <a:cubicBezTo>
                      <a:pt x="5661664" y="1626"/>
                      <a:pt x="5766786" y="93337"/>
                      <a:pt x="5754080" y="213109"/>
                    </a:cubicBezTo>
                    <a:cubicBezTo>
                      <a:pt x="5752892" y="446053"/>
                      <a:pt x="5743655" y="612132"/>
                      <a:pt x="5754080" y="745868"/>
                    </a:cubicBezTo>
                    <a:lnTo>
                      <a:pt x="5754080" y="745868"/>
                    </a:lnTo>
                    <a:cubicBezTo>
                      <a:pt x="5748051" y="907533"/>
                      <a:pt x="5737275" y="937287"/>
                      <a:pt x="5754080" y="1065526"/>
                    </a:cubicBezTo>
                    <a:lnTo>
                      <a:pt x="5754080" y="1065521"/>
                    </a:lnTo>
                    <a:cubicBezTo>
                      <a:pt x="5767590" y="1185793"/>
                      <a:pt x="5692518" y="1285639"/>
                      <a:pt x="5618861" y="1278631"/>
                    </a:cubicBezTo>
                    <a:cubicBezTo>
                      <a:pt x="5422002" y="1291911"/>
                      <a:pt x="5170342" y="1224349"/>
                      <a:pt x="4795067" y="1278631"/>
                    </a:cubicBezTo>
                    <a:cubicBezTo>
                      <a:pt x="4768097" y="1525303"/>
                      <a:pt x="4782428" y="1638314"/>
                      <a:pt x="4683533" y="1830130"/>
                    </a:cubicBezTo>
                    <a:cubicBezTo>
                      <a:pt x="4351877" y="1585728"/>
                      <a:pt x="3617672" y="1359763"/>
                      <a:pt x="3356547" y="1278631"/>
                    </a:cubicBezTo>
                    <a:cubicBezTo>
                      <a:pt x="3004035" y="1436118"/>
                      <a:pt x="1117866" y="1035322"/>
                      <a:pt x="135219" y="1278631"/>
                    </a:cubicBezTo>
                    <a:cubicBezTo>
                      <a:pt x="65178" y="1254841"/>
                      <a:pt x="25412" y="1195135"/>
                      <a:pt x="0" y="1065521"/>
                    </a:cubicBezTo>
                    <a:lnTo>
                      <a:pt x="0" y="1065526"/>
                    </a:lnTo>
                    <a:cubicBezTo>
                      <a:pt x="8405" y="997546"/>
                      <a:pt x="13211" y="877004"/>
                      <a:pt x="0" y="745868"/>
                    </a:cubicBezTo>
                    <a:lnTo>
                      <a:pt x="0" y="745868"/>
                    </a:lnTo>
                    <a:cubicBezTo>
                      <a:pt x="-21306" y="550772"/>
                      <a:pt x="7467" y="347785"/>
                      <a:pt x="0" y="213109"/>
                    </a:cubicBezTo>
                    <a:close/>
                  </a:path>
                </a:pathLst>
              </a:custGeom>
              <a:solidFill>
                <a:srgbClr val="CCECFF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Quy </a:t>
                </a:r>
                <a:r>
                  <a:rPr kumimoji="0" lang="en-US" sz="3600" b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đồng</a:t>
                </a:r>
                <a:r>
                  <a:rPr kumimoji="0" lang="en-US" sz="3600" b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:r>
                  <a:rPr kumimoji="0" lang="en-US" sz="3600" b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mẫu</a:t>
                </a:r>
                <a:r>
                  <a:rPr kumimoji="0" lang="en-US" sz="3600" b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:r>
                  <a:rPr kumimoji="0" lang="en-US" sz="3600" b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số</a:t>
                </a:r>
                <a:r>
                  <a:rPr kumimoji="0" lang="en-US" sz="3600" b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:r>
                  <a:rPr kumimoji="0" lang="en-US" sz="3600" b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hai</a:t>
                </a:r>
                <a:r>
                  <a:rPr kumimoji="0" lang="en-US" sz="3600" b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:r>
                  <a:rPr kumimoji="0" lang="en-US" sz="3600" b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phân</a:t>
                </a:r>
                <a:r>
                  <a:rPr kumimoji="0" lang="en-US" sz="3600" b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:r>
                  <a:rPr kumimoji="0" lang="en-US" sz="3600" b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số</a:t>
                </a:r>
                <a:r>
                  <a:rPr kumimoji="0" lang="en-US" sz="3600" b="1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𝒗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à 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ta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89F25427-381C-5187-FAAE-D2E0813BA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30758" y="761586"/>
                <a:ext cx="6016694" cy="1558377"/>
              </a:xfrm>
              <a:custGeom>
                <a:avLst/>
                <a:gdLst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1278631" fill="none" extrusionOk="0">
                    <a:moveTo>
                      <a:pt x="0" y="213109"/>
                    </a:moveTo>
                    <a:cubicBezTo>
                      <a:pt x="-12619" y="67114"/>
                      <a:pt x="58980" y="14115"/>
                      <a:pt x="135219" y="0"/>
                    </a:cubicBezTo>
                    <a:cubicBezTo>
                      <a:pt x="690050" y="-81493"/>
                      <a:pt x="2745583" y="-128341"/>
                      <a:pt x="3356547" y="0"/>
                    </a:cubicBezTo>
                    <a:lnTo>
                      <a:pt x="3356547" y="0"/>
                    </a:lnTo>
                    <a:cubicBezTo>
                      <a:pt x="3368837" y="14964"/>
                      <a:pt x="4052607" y="35543"/>
                      <a:pt x="4795067" y="0"/>
                    </a:cubicBezTo>
                    <a:cubicBezTo>
                      <a:pt x="5165238" y="-93845"/>
                      <a:pt x="5386905" y="-33601"/>
                      <a:pt x="5618861" y="0"/>
                    </a:cubicBezTo>
                    <a:cubicBezTo>
                      <a:pt x="5661463" y="-6240"/>
                      <a:pt x="5742219" y="94171"/>
                      <a:pt x="5754080" y="213109"/>
                    </a:cubicBezTo>
                    <a:cubicBezTo>
                      <a:pt x="5764332" y="469149"/>
                      <a:pt x="5737064" y="639145"/>
                      <a:pt x="5754080" y="745868"/>
                    </a:cubicBezTo>
                    <a:lnTo>
                      <a:pt x="5754080" y="745868"/>
                    </a:lnTo>
                    <a:cubicBezTo>
                      <a:pt x="5750914" y="912403"/>
                      <a:pt x="5734357" y="937237"/>
                      <a:pt x="5754080" y="1065526"/>
                    </a:cubicBezTo>
                    <a:lnTo>
                      <a:pt x="5754080" y="1065521"/>
                    </a:lnTo>
                    <a:cubicBezTo>
                      <a:pt x="5765822" y="1197604"/>
                      <a:pt x="5676428" y="1275335"/>
                      <a:pt x="5618861" y="1278631"/>
                    </a:cubicBezTo>
                    <a:cubicBezTo>
                      <a:pt x="5390717" y="1311953"/>
                      <a:pt x="5208694" y="1202144"/>
                      <a:pt x="4795067" y="1278631"/>
                    </a:cubicBezTo>
                    <a:cubicBezTo>
                      <a:pt x="4788453" y="1515439"/>
                      <a:pt x="4780109" y="1626155"/>
                      <a:pt x="4683533" y="1830130"/>
                    </a:cubicBezTo>
                    <a:cubicBezTo>
                      <a:pt x="4409321" y="1607649"/>
                      <a:pt x="3621711" y="1321043"/>
                      <a:pt x="3356547" y="1278631"/>
                    </a:cubicBezTo>
                    <a:cubicBezTo>
                      <a:pt x="2980188" y="1451704"/>
                      <a:pt x="850895" y="953188"/>
                      <a:pt x="135219" y="1278631"/>
                    </a:cubicBezTo>
                    <a:cubicBezTo>
                      <a:pt x="61354" y="1241593"/>
                      <a:pt x="33837" y="1184266"/>
                      <a:pt x="0" y="1065521"/>
                    </a:cubicBezTo>
                    <a:lnTo>
                      <a:pt x="0" y="1065526"/>
                    </a:lnTo>
                    <a:cubicBezTo>
                      <a:pt x="-27189" y="1012353"/>
                      <a:pt x="-3143" y="866382"/>
                      <a:pt x="0" y="745868"/>
                    </a:cubicBezTo>
                    <a:lnTo>
                      <a:pt x="0" y="745868"/>
                    </a:lnTo>
                    <a:cubicBezTo>
                      <a:pt x="-4263" y="535954"/>
                      <a:pt x="29771" y="326571"/>
                      <a:pt x="0" y="213109"/>
                    </a:cubicBezTo>
                    <a:close/>
                  </a:path>
                  <a:path w="5754080" h="1278631" stroke="0" extrusionOk="0">
                    <a:moveTo>
                      <a:pt x="0" y="213109"/>
                    </a:moveTo>
                    <a:cubicBezTo>
                      <a:pt x="29281" y="93350"/>
                      <a:pt x="65882" y="5380"/>
                      <a:pt x="135219" y="0"/>
                    </a:cubicBezTo>
                    <a:cubicBezTo>
                      <a:pt x="658105" y="137719"/>
                      <a:pt x="2728751" y="-36583"/>
                      <a:pt x="3356547" y="0"/>
                    </a:cubicBezTo>
                    <a:lnTo>
                      <a:pt x="3356547" y="0"/>
                    </a:lnTo>
                    <a:cubicBezTo>
                      <a:pt x="3940653" y="12517"/>
                      <a:pt x="4620100" y="-8404"/>
                      <a:pt x="4795067" y="0"/>
                    </a:cubicBezTo>
                    <a:cubicBezTo>
                      <a:pt x="4945818" y="-59350"/>
                      <a:pt x="5215196" y="-47797"/>
                      <a:pt x="5618861" y="0"/>
                    </a:cubicBezTo>
                    <a:cubicBezTo>
                      <a:pt x="5669137" y="-3894"/>
                      <a:pt x="5764048" y="77254"/>
                      <a:pt x="5754080" y="213109"/>
                    </a:cubicBezTo>
                    <a:cubicBezTo>
                      <a:pt x="5745090" y="363438"/>
                      <a:pt x="5793523" y="513188"/>
                      <a:pt x="5754080" y="745868"/>
                    </a:cubicBezTo>
                    <a:lnTo>
                      <a:pt x="5754080" y="745868"/>
                    </a:lnTo>
                    <a:cubicBezTo>
                      <a:pt x="5779916" y="901861"/>
                      <a:pt x="5740521" y="1005334"/>
                      <a:pt x="5754080" y="1065526"/>
                    </a:cubicBezTo>
                    <a:lnTo>
                      <a:pt x="5754080" y="1065521"/>
                    </a:lnTo>
                    <a:cubicBezTo>
                      <a:pt x="5773882" y="1171788"/>
                      <a:pt x="5712144" y="1300441"/>
                      <a:pt x="5618861" y="1278631"/>
                    </a:cubicBezTo>
                    <a:cubicBezTo>
                      <a:pt x="5467591" y="1257396"/>
                      <a:pt x="5163532" y="1203164"/>
                      <a:pt x="4795067" y="1278631"/>
                    </a:cubicBezTo>
                    <a:cubicBezTo>
                      <a:pt x="4716869" y="1545765"/>
                      <a:pt x="4738294" y="1667119"/>
                      <a:pt x="4683533" y="1830130"/>
                    </a:cubicBezTo>
                    <a:cubicBezTo>
                      <a:pt x="4101298" y="1612943"/>
                      <a:pt x="3647812" y="1303872"/>
                      <a:pt x="3356547" y="1278631"/>
                    </a:cubicBezTo>
                    <a:cubicBezTo>
                      <a:pt x="2559233" y="1486658"/>
                      <a:pt x="837190" y="1659167"/>
                      <a:pt x="135219" y="1278631"/>
                    </a:cubicBezTo>
                    <a:cubicBezTo>
                      <a:pt x="70961" y="1267826"/>
                      <a:pt x="15371" y="1215057"/>
                      <a:pt x="0" y="1065521"/>
                    </a:cubicBezTo>
                    <a:lnTo>
                      <a:pt x="0" y="1065526"/>
                    </a:lnTo>
                    <a:cubicBezTo>
                      <a:pt x="3791" y="984427"/>
                      <a:pt x="27776" y="840549"/>
                      <a:pt x="0" y="745868"/>
                    </a:cubicBezTo>
                    <a:lnTo>
                      <a:pt x="0" y="745868"/>
                    </a:lnTo>
                    <a:cubicBezTo>
                      <a:pt x="1896" y="636491"/>
                      <a:pt x="12976" y="437302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-2465" y="75573"/>
                      <a:pt x="52675" y="2944"/>
                      <a:pt x="135219" y="0"/>
                    </a:cubicBezTo>
                    <a:cubicBezTo>
                      <a:pt x="561186" y="-234955"/>
                      <a:pt x="2899861" y="-235977"/>
                      <a:pt x="3356547" y="0"/>
                    </a:cubicBezTo>
                    <a:lnTo>
                      <a:pt x="3356547" y="0"/>
                    </a:lnTo>
                    <a:cubicBezTo>
                      <a:pt x="3573633" y="159903"/>
                      <a:pt x="4055341" y="92155"/>
                      <a:pt x="4795067" y="0"/>
                    </a:cubicBezTo>
                    <a:cubicBezTo>
                      <a:pt x="5081771" y="-115811"/>
                      <a:pt x="5352836" y="-46008"/>
                      <a:pt x="5618861" y="0"/>
                    </a:cubicBezTo>
                    <a:cubicBezTo>
                      <a:pt x="5680099" y="574"/>
                      <a:pt x="5758883" y="109363"/>
                      <a:pt x="5754080" y="213109"/>
                    </a:cubicBezTo>
                    <a:cubicBezTo>
                      <a:pt x="5774524" y="432704"/>
                      <a:pt x="5737512" y="634342"/>
                      <a:pt x="5754080" y="745868"/>
                    </a:cubicBezTo>
                    <a:lnTo>
                      <a:pt x="5754080" y="745868"/>
                    </a:lnTo>
                    <a:cubicBezTo>
                      <a:pt x="5736207" y="902341"/>
                      <a:pt x="5733513" y="941474"/>
                      <a:pt x="5754080" y="1065526"/>
                    </a:cubicBezTo>
                    <a:lnTo>
                      <a:pt x="5754080" y="1065521"/>
                    </a:lnTo>
                    <a:cubicBezTo>
                      <a:pt x="5771380" y="1175413"/>
                      <a:pt x="5698970" y="1290646"/>
                      <a:pt x="5618861" y="1278631"/>
                    </a:cubicBezTo>
                    <a:cubicBezTo>
                      <a:pt x="5408849" y="1323118"/>
                      <a:pt x="5165171" y="1224622"/>
                      <a:pt x="4795067" y="1278631"/>
                    </a:cubicBezTo>
                    <a:cubicBezTo>
                      <a:pt x="4761429" y="1530740"/>
                      <a:pt x="4774219" y="1624839"/>
                      <a:pt x="4683533" y="1830130"/>
                    </a:cubicBezTo>
                    <a:cubicBezTo>
                      <a:pt x="4266539" y="1575215"/>
                      <a:pt x="3622974" y="1332864"/>
                      <a:pt x="3356547" y="1278631"/>
                    </a:cubicBezTo>
                    <a:cubicBezTo>
                      <a:pt x="2968220" y="1348683"/>
                      <a:pt x="1112614" y="1123310"/>
                      <a:pt x="135219" y="1278631"/>
                    </a:cubicBezTo>
                    <a:cubicBezTo>
                      <a:pt x="77281" y="1264284"/>
                      <a:pt x="6018" y="1178999"/>
                      <a:pt x="0" y="1065521"/>
                    </a:cubicBezTo>
                    <a:lnTo>
                      <a:pt x="0" y="1065526"/>
                    </a:lnTo>
                    <a:cubicBezTo>
                      <a:pt x="-1121" y="1013387"/>
                      <a:pt x="16562" y="880740"/>
                      <a:pt x="0" y="745868"/>
                    </a:cubicBezTo>
                    <a:lnTo>
                      <a:pt x="0" y="745868"/>
                    </a:lnTo>
                    <a:cubicBezTo>
                      <a:pt x="-32843" y="546454"/>
                      <a:pt x="9933" y="354784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4983" y="73209"/>
                      <a:pt x="46825" y="10445"/>
                      <a:pt x="135219" y="0"/>
                    </a:cubicBezTo>
                    <a:cubicBezTo>
                      <a:pt x="692621" y="-182786"/>
                      <a:pt x="2850615" y="-159330"/>
                      <a:pt x="3356547" y="0"/>
                    </a:cubicBezTo>
                    <a:lnTo>
                      <a:pt x="3356547" y="0"/>
                    </a:lnTo>
                    <a:cubicBezTo>
                      <a:pt x="3429882" y="54224"/>
                      <a:pt x="3989520" y="85835"/>
                      <a:pt x="4795067" y="0"/>
                    </a:cubicBezTo>
                    <a:cubicBezTo>
                      <a:pt x="5116408" y="-134530"/>
                      <a:pt x="5362348" y="-49935"/>
                      <a:pt x="5618861" y="0"/>
                    </a:cubicBezTo>
                    <a:cubicBezTo>
                      <a:pt x="5661664" y="1626"/>
                      <a:pt x="5766786" y="93337"/>
                      <a:pt x="5754080" y="213109"/>
                    </a:cubicBezTo>
                    <a:cubicBezTo>
                      <a:pt x="5752892" y="446053"/>
                      <a:pt x="5743655" y="612132"/>
                      <a:pt x="5754080" y="745868"/>
                    </a:cubicBezTo>
                    <a:lnTo>
                      <a:pt x="5754080" y="745868"/>
                    </a:lnTo>
                    <a:cubicBezTo>
                      <a:pt x="5748051" y="907533"/>
                      <a:pt x="5737275" y="937287"/>
                      <a:pt x="5754080" y="1065526"/>
                    </a:cubicBezTo>
                    <a:lnTo>
                      <a:pt x="5754080" y="1065521"/>
                    </a:lnTo>
                    <a:cubicBezTo>
                      <a:pt x="5767590" y="1185793"/>
                      <a:pt x="5692518" y="1285639"/>
                      <a:pt x="5618861" y="1278631"/>
                    </a:cubicBezTo>
                    <a:cubicBezTo>
                      <a:pt x="5422002" y="1291911"/>
                      <a:pt x="5170342" y="1224349"/>
                      <a:pt x="4795067" y="1278631"/>
                    </a:cubicBezTo>
                    <a:cubicBezTo>
                      <a:pt x="4768097" y="1525303"/>
                      <a:pt x="4782428" y="1638314"/>
                      <a:pt x="4683533" y="1830130"/>
                    </a:cubicBezTo>
                    <a:cubicBezTo>
                      <a:pt x="4351877" y="1585728"/>
                      <a:pt x="3617672" y="1359763"/>
                      <a:pt x="3356547" y="1278631"/>
                    </a:cubicBezTo>
                    <a:cubicBezTo>
                      <a:pt x="3004035" y="1436118"/>
                      <a:pt x="1117866" y="1035322"/>
                      <a:pt x="135219" y="1278631"/>
                    </a:cubicBezTo>
                    <a:cubicBezTo>
                      <a:pt x="65178" y="1254841"/>
                      <a:pt x="25412" y="1195135"/>
                      <a:pt x="0" y="1065521"/>
                    </a:cubicBezTo>
                    <a:lnTo>
                      <a:pt x="0" y="1065526"/>
                    </a:lnTo>
                    <a:cubicBezTo>
                      <a:pt x="8405" y="997546"/>
                      <a:pt x="13211" y="877004"/>
                      <a:pt x="0" y="745868"/>
                    </a:cubicBezTo>
                    <a:lnTo>
                      <a:pt x="0" y="745868"/>
                    </a:lnTo>
                    <a:cubicBezTo>
                      <a:pt x="-21306" y="550772"/>
                      <a:pt x="7467" y="347785"/>
                      <a:pt x="0" y="213109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903" r="-602"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74519E3-F739-15BB-9CD6-88F1C81989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883336D-FAD6-7B83-B2B5-71EA7DAF3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3BA9656E-BD98-C934-9E61-D6C9A7EB8C8C}"/>
                  </a:ext>
                </a:extLst>
              </p:cNvPr>
              <p:cNvSpPr/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1348413" fill="none" extrusionOk="0">
                    <a:moveTo>
                      <a:pt x="0" y="224740"/>
                    </a:moveTo>
                    <a:cubicBezTo>
                      <a:pt x="-10672" y="78480"/>
                      <a:pt x="99484" y="9245"/>
                      <a:pt x="224740" y="0"/>
                    </a:cubicBezTo>
                    <a:cubicBezTo>
                      <a:pt x="354129" y="21788"/>
                      <a:pt x="525418" y="32489"/>
                      <a:pt x="560388" y="0"/>
                    </a:cubicBezTo>
                    <a:lnTo>
                      <a:pt x="560388" y="0"/>
                    </a:lnTo>
                    <a:cubicBezTo>
                      <a:pt x="837661" y="6360"/>
                      <a:pt x="1118771" y="-77101"/>
                      <a:pt x="1400970" y="0"/>
                    </a:cubicBezTo>
                    <a:cubicBezTo>
                      <a:pt x="1789512" y="-134010"/>
                      <a:pt x="2819433" y="146171"/>
                      <a:pt x="3137589" y="0"/>
                    </a:cubicBezTo>
                    <a:cubicBezTo>
                      <a:pt x="3249855" y="-1924"/>
                      <a:pt x="3339247" y="98735"/>
                      <a:pt x="3362329" y="224740"/>
                    </a:cubicBezTo>
                    <a:cubicBezTo>
                      <a:pt x="3385898" y="361381"/>
                      <a:pt x="3293545" y="598332"/>
                      <a:pt x="3362329" y="786574"/>
                    </a:cubicBezTo>
                    <a:lnTo>
                      <a:pt x="3362329" y="786574"/>
                    </a:lnTo>
                    <a:cubicBezTo>
                      <a:pt x="3388673" y="886816"/>
                      <a:pt x="3327564" y="1037206"/>
                      <a:pt x="3362329" y="1123678"/>
                    </a:cubicBezTo>
                    <a:lnTo>
                      <a:pt x="3362329" y="1123673"/>
                    </a:lnTo>
                    <a:cubicBezTo>
                      <a:pt x="3383078" y="1267645"/>
                      <a:pt x="3223324" y="1342421"/>
                      <a:pt x="3137589" y="1348413"/>
                    </a:cubicBezTo>
                    <a:cubicBezTo>
                      <a:pt x="2462819" y="1278641"/>
                      <a:pt x="1920282" y="1349032"/>
                      <a:pt x="1400970" y="1348413"/>
                    </a:cubicBezTo>
                    <a:cubicBezTo>
                      <a:pt x="992784" y="1691441"/>
                      <a:pt x="467894" y="1889201"/>
                      <a:pt x="317538" y="1963370"/>
                    </a:cubicBezTo>
                    <a:cubicBezTo>
                      <a:pt x="380221" y="1761936"/>
                      <a:pt x="409786" y="1567627"/>
                      <a:pt x="560388" y="1348413"/>
                    </a:cubicBezTo>
                    <a:cubicBezTo>
                      <a:pt x="451064" y="1346355"/>
                      <a:pt x="342376" y="1331209"/>
                      <a:pt x="224740" y="1348413"/>
                    </a:cubicBezTo>
                    <a:cubicBezTo>
                      <a:pt x="101106" y="1327189"/>
                      <a:pt x="22262" y="1248473"/>
                      <a:pt x="0" y="1123673"/>
                    </a:cubicBezTo>
                    <a:lnTo>
                      <a:pt x="0" y="1123678"/>
                    </a:lnTo>
                    <a:cubicBezTo>
                      <a:pt x="-3936" y="1070317"/>
                      <a:pt x="-35436" y="825718"/>
                      <a:pt x="0" y="786574"/>
                    </a:cubicBezTo>
                    <a:lnTo>
                      <a:pt x="0" y="786574"/>
                    </a:lnTo>
                    <a:cubicBezTo>
                      <a:pt x="-27683" y="627178"/>
                      <a:pt x="-23230" y="441400"/>
                      <a:pt x="0" y="224740"/>
                    </a:cubicBezTo>
                    <a:close/>
                  </a:path>
                  <a:path w="3362329" h="1348413" stroke="0" extrusionOk="0">
                    <a:moveTo>
                      <a:pt x="0" y="224740"/>
                    </a:moveTo>
                    <a:cubicBezTo>
                      <a:pt x="41288" y="93408"/>
                      <a:pt x="112735" y="13384"/>
                      <a:pt x="224740" y="0"/>
                    </a:cubicBezTo>
                    <a:cubicBezTo>
                      <a:pt x="340315" y="-4732"/>
                      <a:pt x="483453" y="-12560"/>
                      <a:pt x="560388" y="0"/>
                    </a:cubicBezTo>
                    <a:lnTo>
                      <a:pt x="560388" y="0"/>
                    </a:lnTo>
                    <a:cubicBezTo>
                      <a:pt x="840033" y="54094"/>
                      <a:pt x="1077012" y="27511"/>
                      <a:pt x="1400970" y="0"/>
                    </a:cubicBezTo>
                    <a:cubicBezTo>
                      <a:pt x="1688014" y="-46496"/>
                      <a:pt x="2379771" y="34648"/>
                      <a:pt x="3137589" y="0"/>
                    </a:cubicBezTo>
                    <a:cubicBezTo>
                      <a:pt x="3255977" y="-844"/>
                      <a:pt x="3366057" y="88679"/>
                      <a:pt x="3362329" y="224740"/>
                    </a:cubicBezTo>
                    <a:cubicBezTo>
                      <a:pt x="3355556" y="375953"/>
                      <a:pt x="3367126" y="687026"/>
                      <a:pt x="3362329" y="786574"/>
                    </a:cubicBezTo>
                    <a:lnTo>
                      <a:pt x="3362329" y="786574"/>
                    </a:lnTo>
                    <a:cubicBezTo>
                      <a:pt x="3395374" y="937669"/>
                      <a:pt x="3378661" y="1048778"/>
                      <a:pt x="3362329" y="1123678"/>
                    </a:cubicBezTo>
                    <a:lnTo>
                      <a:pt x="3362329" y="1123673"/>
                    </a:lnTo>
                    <a:cubicBezTo>
                      <a:pt x="3389875" y="1234306"/>
                      <a:pt x="3297117" y="1379431"/>
                      <a:pt x="3137589" y="1348413"/>
                    </a:cubicBezTo>
                    <a:cubicBezTo>
                      <a:pt x="2942388" y="1501591"/>
                      <a:pt x="1810799" y="1434848"/>
                      <a:pt x="1400970" y="1348413"/>
                    </a:cubicBezTo>
                    <a:cubicBezTo>
                      <a:pt x="1138187" y="1452883"/>
                      <a:pt x="758395" y="1652532"/>
                      <a:pt x="317538" y="1963370"/>
                    </a:cubicBezTo>
                    <a:cubicBezTo>
                      <a:pt x="351376" y="1759500"/>
                      <a:pt x="542607" y="1424124"/>
                      <a:pt x="560388" y="1348413"/>
                    </a:cubicBezTo>
                    <a:cubicBezTo>
                      <a:pt x="478154" y="1370379"/>
                      <a:pt x="388062" y="1343664"/>
                      <a:pt x="224740" y="1348413"/>
                    </a:cubicBezTo>
                    <a:cubicBezTo>
                      <a:pt x="117303" y="1345619"/>
                      <a:pt x="11216" y="1265917"/>
                      <a:pt x="0" y="1123673"/>
                    </a:cubicBezTo>
                    <a:lnTo>
                      <a:pt x="0" y="1123678"/>
                    </a:lnTo>
                    <a:cubicBezTo>
                      <a:pt x="12477" y="973123"/>
                      <a:pt x="30228" y="871576"/>
                      <a:pt x="0" y="786574"/>
                    </a:cubicBezTo>
                    <a:lnTo>
                      <a:pt x="0" y="786574"/>
                    </a:lnTo>
                    <a:cubicBezTo>
                      <a:pt x="-47754" y="665306"/>
                      <a:pt x="19552" y="343060"/>
                      <a:pt x="0" y="224740"/>
                    </a:cubicBezTo>
                    <a:close/>
                  </a:path>
                  <a:path w="3362329" h="1348413" fill="none" stroke="0" extrusionOk="0">
                    <a:moveTo>
                      <a:pt x="0" y="224740"/>
                    </a:moveTo>
                    <a:cubicBezTo>
                      <a:pt x="-1311" y="91610"/>
                      <a:pt x="77002" y="6361"/>
                      <a:pt x="224740" y="0"/>
                    </a:cubicBezTo>
                    <a:cubicBezTo>
                      <a:pt x="353410" y="19758"/>
                      <a:pt x="532938" y="23575"/>
                      <a:pt x="560388" y="0"/>
                    </a:cubicBezTo>
                    <a:lnTo>
                      <a:pt x="560388" y="0"/>
                    </a:lnTo>
                    <a:cubicBezTo>
                      <a:pt x="883002" y="43948"/>
                      <a:pt x="1088029" y="-47871"/>
                      <a:pt x="1400970" y="0"/>
                    </a:cubicBezTo>
                    <a:cubicBezTo>
                      <a:pt x="1731569" y="-162381"/>
                      <a:pt x="2808303" y="122031"/>
                      <a:pt x="3137589" y="0"/>
                    </a:cubicBezTo>
                    <a:cubicBezTo>
                      <a:pt x="3254033" y="2512"/>
                      <a:pt x="3352134" y="98587"/>
                      <a:pt x="3362329" y="224740"/>
                    </a:cubicBezTo>
                    <a:cubicBezTo>
                      <a:pt x="3374491" y="313402"/>
                      <a:pt x="3314639" y="539923"/>
                      <a:pt x="3362329" y="786574"/>
                    </a:cubicBezTo>
                    <a:lnTo>
                      <a:pt x="3362329" y="786574"/>
                    </a:lnTo>
                    <a:cubicBezTo>
                      <a:pt x="3385871" y="876833"/>
                      <a:pt x="3334888" y="1044635"/>
                      <a:pt x="3362329" y="1123678"/>
                    </a:cubicBezTo>
                    <a:lnTo>
                      <a:pt x="3362329" y="1123673"/>
                    </a:lnTo>
                    <a:cubicBezTo>
                      <a:pt x="3381978" y="1255325"/>
                      <a:pt x="3248479" y="1353290"/>
                      <a:pt x="3137589" y="1348413"/>
                    </a:cubicBezTo>
                    <a:cubicBezTo>
                      <a:pt x="2492867" y="1261075"/>
                      <a:pt x="1800854" y="1392992"/>
                      <a:pt x="1400970" y="1348413"/>
                    </a:cubicBezTo>
                    <a:cubicBezTo>
                      <a:pt x="960273" y="1707696"/>
                      <a:pt x="452116" y="1882045"/>
                      <a:pt x="317538" y="1963370"/>
                    </a:cubicBezTo>
                    <a:cubicBezTo>
                      <a:pt x="353957" y="1751844"/>
                      <a:pt x="409207" y="1589523"/>
                      <a:pt x="560388" y="1348413"/>
                    </a:cubicBezTo>
                    <a:cubicBezTo>
                      <a:pt x="467432" y="1336600"/>
                      <a:pt x="357476" y="1335877"/>
                      <a:pt x="224740" y="1348413"/>
                    </a:cubicBezTo>
                    <a:cubicBezTo>
                      <a:pt x="106526" y="1336202"/>
                      <a:pt x="16940" y="1251060"/>
                      <a:pt x="0" y="1123673"/>
                    </a:cubicBezTo>
                    <a:lnTo>
                      <a:pt x="0" y="1123678"/>
                    </a:lnTo>
                    <a:cubicBezTo>
                      <a:pt x="11854" y="1064418"/>
                      <a:pt x="-25521" y="833284"/>
                      <a:pt x="0" y="786574"/>
                    </a:cubicBezTo>
                    <a:lnTo>
                      <a:pt x="0" y="786574"/>
                    </a:lnTo>
                    <a:cubicBezTo>
                      <a:pt x="-37368" y="620421"/>
                      <a:pt x="-44195" y="468851"/>
                      <a:pt x="0" y="224740"/>
                    </a:cubicBezTo>
                    <a:close/>
                  </a:path>
                </a:pathLst>
              </a:custGeom>
              <a:solidFill>
                <a:srgbClr val="FFCCCC"/>
              </a:solid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="" xmlns:ask="http://schemas.microsoft.com/office/drawing/2018/sketchyshapes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3BA9656E-BD98-C934-9E61-D6C9A7EB8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1348413" fill="none" extrusionOk="0">
                    <a:moveTo>
                      <a:pt x="0" y="224740"/>
                    </a:moveTo>
                    <a:cubicBezTo>
                      <a:pt x="-10672" y="78480"/>
                      <a:pt x="99484" y="9245"/>
                      <a:pt x="224740" y="0"/>
                    </a:cubicBezTo>
                    <a:cubicBezTo>
                      <a:pt x="354129" y="21788"/>
                      <a:pt x="525418" y="32489"/>
                      <a:pt x="560388" y="0"/>
                    </a:cubicBezTo>
                    <a:lnTo>
                      <a:pt x="560388" y="0"/>
                    </a:lnTo>
                    <a:cubicBezTo>
                      <a:pt x="837661" y="6360"/>
                      <a:pt x="1118771" y="-77101"/>
                      <a:pt x="1400970" y="0"/>
                    </a:cubicBezTo>
                    <a:cubicBezTo>
                      <a:pt x="1789512" y="-134010"/>
                      <a:pt x="2819433" y="146171"/>
                      <a:pt x="3137589" y="0"/>
                    </a:cubicBezTo>
                    <a:cubicBezTo>
                      <a:pt x="3249855" y="-1924"/>
                      <a:pt x="3339247" y="98735"/>
                      <a:pt x="3362329" y="224740"/>
                    </a:cubicBezTo>
                    <a:cubicBezTo>
                      <a:pt x="3385898" y="361381"/>
                      <a:pt x="3293545" y="598332"/>
                      <a:pt x="3362329" y="786574"/>
                    </a:cubicBezTo>
                    <a:lnTo>
                      <a:pt x="3362329" y="786574"/>
                    </a:lnTo>
                    <a:cubicBezTo>
                      <a:pt x="3388673" y="886816"/>
                      <a:pt x="3327564" y="1037206"/>
                      <a:pt x="3362329" y="1123678"/>
                    </a:cubicBezTo>
                    <a:lnTo>
                      <a:pt x="3362329" y="1123673"/>
                    </a:lnTo>
                    <a:cubicBezTo>
                      <a:pt x="3383078" y="1267645"/>
                      <a:pt x="3223324" y="1342421"/>
                      <a:pt x="3137589" y="1348413"/>
                    </a:cubicBezTo>
                    <a:cubicBezTo>
                      <a:pt x="2462819" y="1278641"/>
                      <a:pt x="1920282" y="1349032"/>
                      <a:pt x="1400970" y="1348413"/>
                    </a:cubicBezTo>
                    <a:cubicBezTo>
                      <a:pt x="992784" y="1691441"/>
                      <a:pt x="467894" y="1889201"/>
                      <a:pt x="317538" y="1963370"/>
                    </a:cubicBezTo>
                    <a:cubicBezTo>
                      <a:pt x="380221" y="1761936"/>
                      <a:pt x="409786" y="1567627"/>
                      <a:pt x="560388" y="1348413"/>
                    </a:cubicBezTo>
                    <a:cubicBezTo>
                      <a:pt x="451064" y="1346355"/>
                      <a:pt x="342376" y="1331209"/>
                      <a:pt x="224740" y="1348413"/>
                    </a:cubicBezTo>
                    <a:cubicBezTo>
                      <a:pt x="101106" y="1327189"/>
                      <a:pt x="22262" y="1248473"/>
                      <a:pt x="0" y="1123673"/>
                    </a:cubicBezTo>
                    <a:lnTo>
                      <a:pt x="0" y="1123678"/>
                    </a:lnTo>
                    <a:cubicBezTo>
                      <a:pt x="-3936" y="1070317"/>
                      <a:pt x="-35436" y="825718"/>
                      <a:pt x="0" y="786574"/>
                    </a:cubicBezTo>
                    <a:lnTo>
                      <a:pt x="0" y="786574"/>
                    </a:lnTo>
                    <a:cubicBezTo>
                      <a:pt x="-27683" y="627178"/>
                      <a:pt x="-23230" y="441400"/>
                      <a:pt x="0" y="224740"/>
                    </a:cubicBezTo>
                    <a:close/>
                  </a:path>
                  <a:path w="3362329" h="1348413" stroke="0" extrusionOk="0">
                    <a:moveTo>
                      <a:pt x="0" y="224740"/>
                    </a:moveTo>
                    <a:cubicBezTo>
                      <a:pt x="41288" y="93408"/>
                      <a:pt x="112735" y="13384"/>
                      <a:pt x="224740" y="0"/>
                    </a:cubicBezTo>
                    <a:cubicBezTo>
                      <a:pt x="340315" y="-4732"/>
                      <a:pt x="483453" y="-12560"/>
                      <a:pt x="560388" y="0"/>
                    </a:cubicBezTo>
                    <a:lnTo>
                      <a:pt x="560388" y="0"/>
                    </a:lnTo>
                    <a:cubicBezTo>
                      <a:pt x="840033" y="54094"/>
                      <a:pt x="1077012" y="27511"/>
                      <a:pt x="1400970" y="0"/>
                    </a:cubicBezTo>
                    <a:cubicBezTo>
                      <a:pt x="1688014" y="-46496"/>
                      <a:pt x="2379771" y="34648"/>
                      <a:pt x="3137589" y="0"/>
                    </a:cubicBezTo>
                    <a:cubicBezTo>
                      <a:pt x="3255977" y="-844"/>
                      <a:pt x="3366057" y="88679"/>
                      <a:pt x="3362329" y="224740"/>
                    </a:cubicBezTo>
                    <a:cubicBezTo>
                      <a:pt x="3355556" y="375953"/>
                      <a:pt x="3367126" y="687026"/>
                      <a:pt x="3362329" y="786574"/>
                    </a:cubicBezTo>
                    <a:lnTo>
                      <a:pt x="3362329" y="786574"/>
                    </a:lnTo>
                    <a:cubicBezTo>
                      <a:pt x="3395374" y="937669"/>
                      <a:pt x="3378661" y="1048778"/>
                      <a:pt x="3362329" y="1123678"/>
                    </a:cubicBezTo>
                    <a:lnTo>
                      <a:pt x="3362329" y="1123673"/>
                    </a:lnTo>
                    <a:cubicBezTo>
                      <a:pt x="3389875" y="1234306"/>
                      <a:pt x="3297117" y="1379431"/>
                      <a:pt x="3137589" y="1348413"/>
                    </a:cubicBezTo>
                    <a:cubicBezTo>
                      <a:pt x="2942388" y="1501591"/>
                      <a:pt x="1810799" y="1434848"/>
                      <a:pt x="1400970" y="1348413"/>
                    </a:cubicBezTo>
                    <a:cubicBezTo>
                      <a:pt x="1138187" y="1452883"/>
                      <a:pt x="758395" y="1652532"/>
                      <a:pt x="317538" y="1963370"/>
                    </a:cubicBezTo>
                    <a:cubicBezTo>
                      <a:pt x="351376" y="1759500"/>
                      <a:pt x="542607" y="1424124"/>
                      <a:pt x="560388" y="1348413"/>
                    </a:cubicBezTo>
                    <a:cubicBezTo>
                      <a:pt x="478154" y="1370379"/>
                      <a:pt x="388062" y="1343664"/>
                      <a:pt x="224740" y="1348413"/>
                    </a:cubicBezTo>
                    <a:cubicBezTo>
                      <a:pt x="117303" y="1345619"/>
                      <a:pt x="11216" y="1265917"/>
                      <a:pt x="0" y="1123673"/>
                    </a:cubicBezTo>
                    <a:lnTo>
                      <a:pt x="0" y="1123678"/>
                    </a:lnTo>
                    <a:cubicBezTo>
                      <a:pt x="12477" y="973123"/>
                      <a:pt x="30228" y="871576"/>
                      <a:pt x="0" y="786574"/>
                    </a:cubicBezTo>
                    <a:lnTo>
                      <a:pt x="0" y="786574"/>
                    </a:lnTo>
                    <a:cubicBezTo>
                      <a:pt x="-47754" y="665306"/>
                      <a:pt x="19552" y="343060"/>
                      <a:pt x="0" y="224740"/>
                    </a:cubicBezTo>
                    <a:close/>
                  </a:path>
                  <a:path w="3362329" h="1348413" fill="none" stroke="0" extrusionOk="0">
                    <a:moveTo>
                      <a:pt x="0" y="224740"/>
                    </a:moveTo>
                    <a:cubicBezTo>
                      <a:pt x="-1311" y="91610"/>
                      <a:pt x="77002" y="6361"/>
                      <a:pt x="224740" y="0"/>
                    </a:cubicBezTo>
                    <a:cubicBezTo>
                      <a:pt x="353410" y="19758"/>
                      <a:pt x="532938" y="23575"/>
                      <a:pt x="560388" y="0"/>
                    </a:cubicBezTo>
                    <a:lnTo>
                      <a:pt x="560388" y="0"/>
                    </a:lnTo>
                    <a:cubicBezTo>
                      <a:pt x="883002" y="43948"/>
                      <a:pt x="1088029" y="-47871"/>
                      <a:pt x="1400970" y="0"/>
                    </a:cubicBezTo>
                    <a:cubicBezTo>
                      <a:pt x="1731569" y="-162381"/>
                      <a:pt x="2808303" y="122031"/>
                      <a:pt x="3137589" y="0"/>
                    </a:cubicBezTo>
                    <a:cubicBezTo>
                      <a:pt x="3254033" y="2512"/>
                      <a:pt x="3352134" y="98587"/>
                      <a:pt x="3362329" y="224740"/>
                    </a:cubicBezTo>
                    <a:cubicBezTo>
                      <a:pt x="3374491" y="313402"/>
                      <a:pt x="3314639" y="539923"/>
                      <a:pt x="3362329" y="786574"/>
                    </a:cubicBezTo>
                    <a:lnTo>
                      <a:pt x="3362329" y="786574"/>
                    </a:lnTo>
                    <a:cubicBezTo>
                      <a:pt x="3385871" y="876833"/>
                      <a:pt x="3334888" y="1044635"/>
                      <a:pt x="3362329" y="1123678"/>
                    </a:cubicBezTo>
                    <a:lnTo>
                      <a:pt x="3362329" y="1123673"/>
                    </a:lnTo>
                    <a:cubicBezTo>
                      <a:pt x="3381978" y="1255325"/>
                      <a:pt x="3248479" y="1353290"/>
                      <a:pt x="3137589" y="1348413"/>
                    </a:cubicBezTo>
                    <a:cubicBezTo>
                      <a:pt x="2492867" y="1261075"/>
                      <a:pt x="1800854" y="1392992"/>
                      <a:pt x="1400970" y="1348413"/>
                    </a:cubicBezTo>
                    <a:cubicBezTo>
                      <a:pt x="960273" y="1707696"/>
                      <a:pt x="452116" y="1882045"/>
                      <a:pt x="317538" y="1963370"/>
                    </a:cubicBezTo>
                    <a:cubicBezTo>
                      <a:pt x="353957" y="1751844"/>
                      <a:pt x="409207" y="1589523"/>
                      <a:pt x="560388" y="1348413"/>
                    </a:cubicBezTo>
                    <a:cubicBezTo>
                      <a:pt x="467432" y="1336600"/>
                      <a:pt x="357476" y="1335877"/>
                      <a:pt x="224740" y="1348413"/>
                    </a:cubicBezTo>
                    <a:cubicBezTo>
                      <a:pt x="106526" y="1336202"/>
                      <a:pt x="16940" y="1251060"/>
                      <a:pt x="0" y="1123673"/>
                    </a:cubicBezTo>
                    <a:lnTo>
                      <a:pt x="0" y="1123678"/>
                    </a:lnTo>
                    <a:cubicBezTo>
                      <a:pt x="11854" y="1064418"/>
                      <a:pt x="-25521" y="833284"/>
                      <a:pt x="0" y="786574"/>
                    </a:cubicBezTo>
                    <a:lnTo>
                      <a:pt x="0" y="786574"/>
                    </a:lnTo>
                    <a:cubicBezTo>
                      <a:pt x="-37368" y="620421"/>
                      <a:pt x="-44195" y="468851"/>
                      <a:pt x="0" y="22474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585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4C9BFF-796D-416A-28F7-8B48C02CF567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8ED3D2-9A01-B073-8CB7-9279B9C7F25C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7BFCFC3-86F6-5E2C-0E21-892CA21C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53" y="2687135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19">
                <a:extLst>
                  <a:ext uri="{FF2B5EF4-FFF2-40B4-BE49-F238E27FC236}">
                    <a16:creationId xmlns:a16="http://schemas.microsoft.com/office/drawing/2014/main" id="{1E0C6247-00E3-37A9-5B2E-C4169DB41C4F}"/>
                  </a:ext>
                </a:extLst>
              </p:cNvPr>
              <p:cNvSpPr/>
              <p:nvPr/>
            </p:nvSpPr>
            <p:spPr>
              <a:xfrm flipH="1">
                <a:off x="970514" y="771525"/>
                <a:ext cx="5754080" cy="1610811"/>
              </a:xfrm>
              <a:custGeom>
                <a:avLst/>
                <a:gdLst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1278631" fill="none" extrusionOk="0">
                    <a:moveTo>
                      <a:pt x="0" y="213109"/>
                    </a:moveTo>
                    <a:cubicBezTo>
                      <a:pt x="-12619" y="67114"/>
                      <a:pt x="58980" y="14115"/>
                      <a:pt x="135219" y="0"/>
                    </a:cubicBezTo>
                    <a:cubicBezTo>
                      <a:pt x="690050" y="-81493"/>
                      <a:pt x="2745583" y="-128341"/>
                      <a:pt x="3356547" y="0"/>
                    </a:cubicBezTo>
                    <a:lnTo>
                      <a:pt x="3356547" y="0"/>
                    </a:lnTo>
                    <a:cubicBezTo>
                      <a:pt x="3368837" y="14964"/>
                      <a:pt x="4052607" y="35543"/>
                      <a:pt x="4795067" y="0"/>
                    </a:cubicBezTo>
                    <a:cubicBezTo>
                      <a:pt x="5165238" y="-93845"/>
                      <a:pt x="5386905" y="-33601"/>
                      <a:pt x="5618861" y="0"/>
                    </a:cubicBezTo>
                    <a:cubicBezTo>
                      <a:pt x="5661463" y="-6240"/>
                      <a:pt x="5742219" y="94171"/>
                      <a:pt x="5754080" y="213109"/>
                    </a:cubicBezTo>
                    <a:cubicBezTo>
                      <a:pt x="5764332" y="469149"/>
                      <a:pt x="5737064" y="639145"/>
                      <a:pt x="5754080" y="745868"/>
                    </a:cubicBezTo>
                    <a:lnTo>
                      <a:pt x="5754080" y="745868"/>
                    </a:lnTo>
                    <a:cubicBezTo>
                      <a:pt x="5750914" y="912403"/>
                      <a:pt x="5734357" y="937237"/>
                      <a:pt x="5754080" y="1065526"/>
                    </a:cubicBezTo>
                    <a:lnTo>
                      <a:pt x="5754080" y="1065521"/>
                    </a:lnTo>
                    <a:cubicBezTo>
                      <a:pt x="5765822" y="1197604"/>
                      <a:pt x="5676428" y="1275335"/>
                      <a:pt x="5618861" y="1278631"/>
                    </a:cubicBezTo>
                    <a:cubicBezTo>
                      <a:pt x="5390717" y="1311953"/>
                      <a:pt x="5208694" y="1202144"/>
                      <a:pt x="4795067" y="1278631"/>
                    </a:cubicBezTo>
                    <a:cubicBezTo>
                      <a:pt x="4788453" y="1515439"/>
                      <a:pt x="4780109" y="1626155"/>
                      <a:pt x="4683533" y="1830130"/>
                    </a:cubicBezTo>
                    <a:cubicBezTo>
                      <a:pt x="4409321" y="1607649"/>
                      <a:pt x="3621711" y="1321043"/>
                      <a:pt x="3356547" y="1278631"/>
                    </a:cubicBezTo>
                    <a:cubicBezTo>
                      <a:pt x="2980188" y="1451704"/>
                      <a:pt x="850895" y="953188"/>
                      <a:pt x="135219" y="1278631"/>
                    </a:cubicBezTo>
                    <a:cubicBezTo>
                      <a:pt x="61354" y="1241593"/>
                      <a:pt x="33837" y="1184266"/>
                      <a:pt x="0" y="1065521"/>
                    </a:cubicBezTo>
                    <a:lnTo>
                      <a:pt x="0" y="1065526"/>
                    </a:lnTo>
                    <a:cubicBezTo>
                      <a:pt x="-27189" y="1012353"/>
                      <a:pt x="-3143" y="866382"/>
                      <a:pt x="0" y="745868"/>
                    </a:cubicBezTo>
                    <a:lnTo>
                      <a:pt x="0" y="745868"/>
                    </a:lnTo>
                    <a:cubicBezTo>
                      <a:pt x="-4263" y="535954"/>
                      <a:pt x="29771" y="326571"/>
                      <a:pt x="0" y="213109"/>
                    </a:cubicBezTo>
                    <a:close/>
                  </a:path>
                  <a:path w="5754080" h="1278631" stroke="0" extrusionOk="0">
                    <a:moveTo>
                      <a:pt x="0" y="213109"/>
                    </a:moveTo>
                    <a:cubicBezTo>
                      <a:pt x="29281" y="93350"/>
                      <a:pt x="65882" y="5380"/>
                      <a:pt x="135219" y="0"/>
                    </a:cubicBezTo>
                    <a:cubicBezTo>
                      <a:pt x="658105" y="137719"/>
                      <a:pt x="2728751" y="-36583"/>
                      <a:pt x="3356547" y="0"/>
                    </a:cubicBezTo>
                    <a:lnTo>
                      <a:pt x="3356547" y="0"/>
                    </a:lnTo>
                    <a:cubicBezTo>
                      <a:pt x="3940653" y="12517"/>
                      <a:pt x="4620100" y="-8404"/>
                      <a:pt x="4795067" y="0"/>
                    </a:cubicBezTo>
                    <a:cubicBezTo>
                      <a:pt x="4945818" y="-59350"/>
                      <a:pt x="5215196" y="-47797"/>
                      <a:pt x="5618861" y="0"/>
                    </a:cubicBezTo>
                    <a:cubicBezTo>
                      <a:pt x="5669137" y="-3894"/>
                      <a:pt x="5764048" y="77254"/>
                      <a:pt x="5754080" y="213109"/>
                    </a:cubicBezTo>
                    <a:cubicBezTo>
                      <a:pt x="5745090" y="363438"/>
                      <a:pt x="5793523" y="513188"/>
                      <a:pt x="5754080" y="745868"/>
                    </a:cubicBezTo>
                    <a:lnTo>
                      <a:pt x="5754080" y="745868"/>
                    </a:lnTo>
                    <a:cubicBezTo>
                      <a:pt x="5779916" y="901861"/>
                      <a:pt x="5740521" y="1005334"/>
                      <a:pt x="5754080" y="1065526"/>
                    </a:cubicBezTo>
                    <a:lnTo>
                      <a:pt x="5754080" y="1065521"/>
                    </a:lnTo>
                    <a:cubicBezTo>
                      <a:pt x="5773882" y="1171788"/>
                      <a:pt x="5712144" y="1300441"/>
                      <a:pt x="5618861" y="1278631"/>
                    </a:cubicBezTo>
                    <a:cubicBezTo>
                      <a:pt x="5467591" y="1257396"/>
                      <a:pt x="5163532" y="1203164"/>
                      <a:pt x="4795067" y="1278631"/>
                    </a:cubicBezTo>
                    <a:cubicBezTo>
                      <a:pt x="4716869" y="1545765"/>
                      <a:pt x="4738294" y="1667119"/>
                      <a:pt x="4683533" y="1830130"/>
                    </a:cubicBezTo>
                    <a:cubicBezTo>
                      <a:pt x="4101298" y="1612943"/>
                      <a:pt x="3647812" y="1303872"/>
                      <a:pt x="3356547" y="1278631"/>
                    </a:cubicBezTo>
                    <a:cubicBezTo>
                      <a:pt x="2559233" y="1486658"/>
                      <a:pt x="837190" y="1659167"/>
                      <a:pt x="135219" y="1278631"/>
                    </a:cubicBezTo>
                    <a:cubicBezTo>
                      <a:pt x="70961" y="1267826"/>
                      <a:pt x="15371" y="1215057"/>
                      <a:pt x="0" y="1065521"/>
                    </a:cubicBezTo>
                    <a:lnTo>
                      <a:pt x="0" y="1065526"/>
                    </a:lnTo>
                    <a:cubicBezTo>
                      <a:pt x="3791" y="984427"/>
                      <a:pt x="27776" y="840549"/>
                      <a:pt x="0" y="745868"/>
                    </a:cubicBezTo>
                    <a:lnTo>
                      <a:pt x="0" y="745868"/>
                    </a:lnTo>
                    <a:cubicBezTo>
                      <a:pt x="1896" y="636491"/>
                      <a:pt x="12976" y="437302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-2465" y="75573"/>
                      <a:pt x="52675" y="2944"/>
                      <a:pt x="135219" y="0"/>
                    </a:cubicBezTo>
                    <a:cubicBezTo>
                      <a:pt x="561186" y="-234955"/>
                      <a:pt x="2899861" y="-235977"/>
                      <a:pt x="3356547" y="0"/>
                    </a:cubicBezTo>
                    <a:lnTo>
                      <a:pt x="3356547" y="0"/>
                    </a:lnTo>
                    <a:cubicBezTo>
                      <a:pt x="3573633" y="159903"/>
                      <a:pt x="4055341" y="92155"/>
                      <a:pt x="4795067" y="0"/>
                    </a:cubicBezTo>
                    <a:cubicBezTo>
                      <a:pt x="5081771" y="-115811"/>
                      <a:pt x="5352836" y="-46008"/>
                      <a:pt x="5618861" y="0"/>
                    </a:cubicBezTo>
                    <a:cubicBezTo>
                      <a:pt x="5680099" y="574"/>
                      <a:pt x="5758883" y="109363"/>
                      <a:pt x="5754080" y="213109"/>
                    </a:cubicBezTo>
                    <a:cubicBezTo>
                      <a:pt x="5774524" y="432704"/>
                      <a:pt x="5737512" y="634342"/>
                      <a:pt x="5754080" y="745868"/>
                    </a:cubicBezTo>
                    <a:lnTo>
                      <a:pt x="5754080" y="745868"/>
                    </a:lnTo>
                    <a:cubicBezTo>
                      <a:pt x="5736207" y="902341"/>
                      <a:pt x="5733513" y="941474"/>
                      <a:pt x="5754080" y="1065526"/>
                    </a:cubicBezTo>
                    <a:lnTo>
                      <a:pt x="5754080" y="1065521"/>
                    </a:lnTo>
                    <a:cubicBezTo>
                      <a:pt x="5771380" y="1175413"/>
                      <a:pt x="5698970" y="1290646"/>
                      <a:pt x="5618861" y="1278631"/>
                    </a:cubicBezTo>
                    <a:cubicBezTo>
                      <a:pt x="5408849" y="1323118"/>
                      <a:pt x="5165171" y="1224622"/>
                      <a:pt x="4795067" y="1278631"/>
                    </a:cubicBezTo>
                    <a:cubicBezTo>
                      <a:pt x="4761429" y="1530740"/>
                      <a:pt x="4774219" y="1624839"/>
                      <a:pt x="4683533" y="1830130"/>
                    </a:cubicBezTo>
                    <a:cubicBezTo>
                      <a:pt x="4266539" y="1575215"/>
                      <a:pt x="3622974" y="1332864"/>
                      <a:pt x="3356547" y="1278631"/>
                    </a:cubicBezTo>
                    <a:cubicBezTo>
                      <a:pt x="2968220" y="1348683"/>
                      <a:pt x="1112614" y="1123310"/>
                      <a:pt x="135219" y="1278631"/>
                    </a:cubicBezTo>
                    <a:cubicBezTo>
                      <a:pt x="77281" y="1264284"/>
                      <a:pt x="6018" y="1178999"/>
                      <a:pt x="0" y="1065521"/>
                    </a:cubicBezTo>
                    <a:lnTo>
                      <a:pt x="0" y="1065526"/>
                    </a:lnTo>
                    <a:cubicBezTo>
                      <a:pt x="-1121" y="1013387"/>
                      <a:pt x="16562" y="880740"/>
                      <a:pt x="0" y="745868"/>
                    </a:cubicBezTo>
                    <a:lnTo>
                      <a:pt x="0" y="745868"/>
                    </a:lnTo>
                    <a:cubicBezTo>
                      <a:pt x="-32843" y="546454"/>
                      <a:pt x="9933" y="354784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4983" y="73209"/>
                      <a:pt x="46825" y="10445"/>
                      <a:pt x="135219" y="0"/>
                    </a:cubicBezTo>
                    <a:cubicBezTo>
                      <a:pt x="692621" y="-182786"/>
                      <a:pt x="2850615" y="-159330"/>
                      <a:pt x="3356547" y="0"/>
                    </a:cubicBezTo>
                    <a:lnTo>
                      <a:pt x="3356547" y="0"/>
                    </a:lnTo>
                    <a:cubicBezTo>
                      <a:pt x="3429882" y="54224"/>
                      <a:pt x="3989520" y="85835"/>
                      <a:pt x="4795067" y="0"/>
                    </a:cubicBezTo>
                    <a:cubicBezTo>
                      <a:pt x="5116408" y="-134530"/>
                      <a:pt x="5362348" y="-49935"/>
                      <a:pt x="5618861" y="0"/>
                    </a:cubicBezTo>
                    <a:cubicBezTo>
                      <a:pt x="5661664" y="1626"/>
                      <a:pt x="5766786" y="93337"/>
                      <a:pt x="5754080" y="213109"/>
                    </a:cubicBezTo>
                    <a:cubicBezTo>
                      <a:pt x="5752892" y="446053"/>
                      <a:pt x="5743655" y="612132"/>
                      <a:pt x="5754080" y="745868"/>
                    </a:cubicBezTo>
                    <a:lnTo>
                      <a:pt x="5754080" y="745868"/>
                    </a:lnTo>
                    <a:cubicBezTo>
                      <a:pt x="5748051" y="907533"/>
                      <a:pt x="5737275" y="937287"/>
                      <a:pt x="5754080" y="1065526"/>
                    </a:cubicBezTo>
                    <a:lnTo>
                      <a:pt x="5754080" y="1065521"/>
                    </a:lnTo>
                    <a:cubicBezTo>
                      <a:pt x="5767590" y="1185793"/>
                      <a:pt x="5692518" y="1285639"/>
                      <a:pt x="5618861" y="1278631"/>
                    </a:cubicBezTo>
                    <a:cubicBezTo>
                      <a:pt x="5422002" y="1291911"/>
                      <a:pt x="5170342" y="1224349"/>
                      <a:pt x="4795067" y="1278631"/>
                    </a:cubicBezTo>
                    <a:cubicBezTo>
                      <a:pt x="4768097" y="1525303"/>
                      <a:pt x="4782428" y="1638314"/>
                      <a:pt x="4683533" y="1830130"/>
                    </a:cubicBezTo>
                    <a:cubicBezTo>
                      <a:pt x="4351877" y="1585728"/>
                      <a:pt x="3617672" y="1359763"/>
                      <a:pt x="3356547" y="1278631"/>
                    </a:cubicBezTo>
                    <a:cubicBezTo>
                      <a:pt x="3004035" y="1436118"/>
                      <a:pt x="1117866" y="1035322"/>
                      <a:pt x="135219" y="1278631"/>
                    </a:cubicBezTo>
                    <a:cubicBezTo>
                      <a:pt x="65178" y="1254841"/>
                      <a:pt x="25412" y="1195135"/>
                      <a:pt x="0" y="1065521"/>
                    </a:cubicBezTo>
                    <a:lnTo>
                      <a:pt x="0" y="1065526"/>
                    </a:lnTo>
                    <a:cubicBezTo>
                      <a:pt x="8405" y="997546"/>
                      <a:pt x="13211" y="877004"/>
                      <a:pt x="0" y="745868"/>
                    </a:cubicBezTo>
                    <a:lnTo>
                      <a:pt x="0" y="745868"/>
                    </a:lnTo>
                    <a:cubicBezTo>
                      <a:pt x="-21306" y="550772"/>
                      <a:pt x="7467" y="347785"/>
                      <a:pt x="0" y="213109"/>
                    </a:cubicBezTo>
                    <a:close/>
                  </a:path>
                </a:pathLst>
              </a:custGeom>
              <a:solidFill>
                <a:srgbClr val="CCECFF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000" b="1" dirty="0" smtClean="0">
                    <a:solidFill>
                      <a:prstClr val="black"/>
                    </a:solidFill>
                  </a:rPr>
                  <a:t>Quy </a:t>
                </a:r>
                <a:r>
                  <a:rPr lang="en-US" sz="4000" b="1" dirty="0" err="1">
                    <a:solidFill>
                      <a:prstClr val="black"/>
                    </a:solidFill>
                  </a:rPr>
                  <a:t>đồng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</a:rPr>
                  <a:t>mẫu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</a:rPr>
                  <a:t>hai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</a:rPr>
                  <a:t>phân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Speech Bubble: Rectangle with Corners Rounded 19">
                <a:extLst>
                  <a:ext uri="{FF2B5EF4-FFF2-40B4-BE49-F238E27FC236}">
                    <a16:creationId xmlns:a16="http://schemas.microsoft.com/office/drawing/2014/main" id="{1E0C6247-00E3-37A9-5B2E-C4169DB41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0514" y="771525"/>
                <a:ext cx="5754080" cy="1610811"/>
              </a:xfrm>
              <a:custGeom>
                <a:avLst/>
                <a:gdLst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  <a:gd name="connsiteX0" fmla="*/ 0 w 5754080"/>
                  <a:gd name="connsiteY0" fmla="*/ 213109 h 1278631"/>
                  <a:gd name="connsiteX1" fmla="*/ 135219 w 5754080"/>
                  <a:gd name="connsiteY1" fmla="*/ 0 h 1278631"/>
                  <a:gd name="connsiteX2" fmla="*/ 3356547 w 5754080"/>
                  <a:gd name="connsiteY2" fmla="*/ 0 h 1278631"/>
                  <a:gd name="connsiteX3" fmla="*/ 3356547 w 5754080"/>
                  <a:gd name="connsiteY3" fmla="*/ 0 h 1278631"/>
                  <a:gd name="connsiteX4" fmla="*/ 4795067 w 5754080"/>
                  <a:gd name="connsiteY4" fmla="*/ 0 h 1278631"/>
                  <a:gd name="connsiteX5" fmla="*/ 5618861 w 5754080"/>
                  <a:gd name="connsiteY5" fmla="*/ 0 h 1278631"/>
                  <a:gd name="connsiteX6" fmla="*/ 5754080 w 5754080"/>
                  <a:gd name="connsiteY6" fmla="*/ 213109 h 1278631"/>
                  <a:gd name="connsiteX7" fmla="*/ 5754080 w 5754080"/>
                  <a:gd name="connsiteY7" fmla="*/ 745868 h 1278631"/>
                  <a:gd name="connsiteX8" fmla="*/ 5754080 w 5754080"/>
                  <a:gd name="connsiteY8" fmla="*/ 745868 h 1278631"/>
                  <a:gd name="connsiteX9" fmla="*/ 5754080 w 5754080"/>
                  <a:gd name="connsiteY9" fmla="*/ 1065526 h 1278631"/>
                  <a:gd name="connsiteX10" fmla="*/ 5754080 w 5754080"/>
                  <a:gd name="connsiteY10" fmla="*/ 1065521 h 1278631"/>
                  <a:gd name="connsiteX11" fmla="*/ 5618861 w 5754080"/>
                  <a:gd name="connsiteY11" fmla="*/ 1278631 h 1278631"/>
                  <a:gd name="connsiteX12" fmla="*/ 4795067 w 5754080"/>
                  <a:gd name="connsiteY12" fmla="*/ 1278631 h 1278631"/>
                  <a:gd name="connsiteX13" fmla="*/ 4683533 w 5754080"/>
                  <a:gd name="connsiteY13" fmla="*/ 1830130 h 1278631"/>
                  <a:gd name="connsiteX14" fmla="*/ 3356547 w 5754080"/>
                  <a:gd name="connsiteY14" fmla="*/ 1278631 h 1278631"/>
                  <a:gd name="connsiteX15" fmla="*/ 135219 w 5754080"/>
                  <a:gd name="connsiteY15" fmla="*/ 1278631 h 1278631"/>
                  <a:gd name="connsiteX16" fmla="*/ 0 w 5754080"/>
                  <a:gd name="connsiteY16" fmla="*/ 1065521 h 1278631"/>
                  <a:gd name="connsiteX17" fmla="*/ 0 w 5754080"/>
                  <a:gd name="connsiteY17" fmla="*/ 1065526 h 1278631"/>
                  <a:gd name="connsiteX18" fmla="*/ 0 w 5754080"/>
                  <a:gd name="connsiteY18" fmla="*/ 745868 h 1278631"/>
                  <a:gd name="connsiteX19" fmla="*/ 0 w 5754080"/>
                  <a:gd name="connsiteY19" fmla="*/ 745868 h 1278631"/>
                  <a:gd name="connsiteX20" fmla="*/ 0 w 5754080"/>
                  <a:gd name="connsiteY20" fmla="*/ 213109 h 127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754080" h="1278631" fill="none" extrusionOk="0">
                    <a:moveTo>
                      <a:pt x="0" y="213109"/>
                    </a:moveTo>
                    <a:cubicBezTo>
                      <a:pt x="-12619" y="67114"/>
                      <a:pt x="58980" y="14115"/>
                      <a:pt x="135219" y="0"/>
                    </a:cubicBezTo>
                    <a:cubicBezTo>
                      <a:pt x="690050" y="-81493"/>
                      <a:pt x="2745583" y="-128341"/>
                      <a:pt x="3356547" y="0"/>
                    </a:cubicBezTo>
                    <a:lnTo>
                      <a:pt x="3356547" y="0"/>
                    </a:lnTo>
                    <a:cubicBezTo>
                      <a:pt x="3368837" y="14964"/>
                      <a:pt x="4052607" y="35543"/>
                      <a:pt x="4795067" y="0"/>
                    </a:cubicBezTo>
                    <a:cubicBezTo>
                      <a:pt x="5165238" y="-93845"/>
                      <a:pt x="5386905" y="-33601"/>
                      <a:pt x="5618861" y="0"/>
                    </a:cubicBezTo>
                    <a:cubicBezTo>
                      <a:pt x="5661463" y="-6240"/>
                      <a:pt x="5742219" y="94171"/>
                      <a:pt x="5754080" y="213109"/>
                    </a:cubicBezTo>
                    <a:cubicBezTo>
                      <a:pt x="5764332" y="469149"/>
                      <a:pt x="5737064" y="639145"/>
                      <a:pt x="5754080" y="745868"/>
                    </a:cubicBezTo>
                    <a:lnTo>
                      <a:pt x="5754080" y="745868"/>
                    </a:lnTo>
                    <a:cubicBezTo>
                      <a:pt x="5750914" y="912403"/>
                      <a:pt x="5734357" y="937237"/>
                      <a:pt x="5754080" y="1065526"/>
                    </a:cubicBezTo>
                    <a:lnTo>
                      <a:pt x="5754080" y="1065521"/>
                    </a:lnTo>
                    <a:cubicBezTo>
                      <a:pt x="5765822" y="1197604"/>
                      <a:pt x="5676428" y="1275335"/>
                      <a:pt x="5618861" y="1278631"/>
                    </a:cubicBezTo>
                    <a:cubicBezTo>
                      <a:pt x="5390717" y="1311953"/>
                      <a:pt x="5208694" y="1202144"/>
                      <a:pt x="4795067" y="1278631"/>
                    </a:cubicBezTo>
                    <a:cubicBezTo>
                      <a:pt x="4788453" y="1515439"/>
                      <a:pt x="4780109" y="1626155"/>
                      <a:pt x="4683533" y="1830130"/>
                    </a:cubicBezTo>
                    <a:cubicBezTo>
                      <a:pt x="4409321" y="1607649"/>
                      <a:pt x="3621711" y="1321043"/>
                      <a:pt x="3356547" y="1278631"/>
                    </a:cubicBezTo>
                    <a:cubicBezTo>
                      <a:pt x="2980188" y="1451704"/>
                      <a:pt x="850895" y="953188"/>
                      <a:pt x="135219" y="1278631"/>
                    </a:cubicBezTo>
                    <a:cubicBezTo>
                      <a:pt x="61354" y="1241593"/>
                      <a:pt x="33837" y="1184266"/>
                      <a:pt x="0" y="1065521"/>
                    </a:cubicBezTo>
                    <a:lnTo>
                      <a:pt x="0" y="1065526"/>
                    </a:lnTo>
                    <a:cubicBezTo>
                      <a:pt x="-27189" y="1012353"/>
                      <a:pt x="-3143" y="866382"/>
                      <a:pt x="0" y="745868"/>
                    </a:cubicBezTo>
                    <a:lnTo>
                      <a:pt x="0" y="745868"/>
                    </a:lnTo>
                    <a:cubicBezTo>
                      <a:pt x="-4263" y="535954"/>
                      <a:pt x="29771" y="326571"/>
                      <a:pt x="0" y="213109"/>
                    </a:cubicBezTo>
                    <a:close/>
                  </a:path>
                  <a:path w="5754080" h="1278631" stroke="0" extrusionOk="0">
                    <a:moveTo>
                      <a:pt x="0" y="213109"/>
                    </a:moveTo>
                    <a:cubicBezTo>
                      <a:pt x="29281" y="93350"/>
                      <a:pt x="65882" y="5380"/>
                      <a:pt x="135219" y="0"/>
                    </a:cubicBezTo>
                    <a:cubicBezTo>
                      <a:pt x="658105" y="137719"/>
                      <a:pt x="2728751" y="-36583"/>
                      <a:pt x="3356547" y="0"/>
                    </a:cubicBezTo>
                    <a:lnTo>
                      <a:pt x="3356547" y="0"/>
                    </a:lnTo>
                    <a:cubicBezTo>
                      <a:pt x="3940653" y="12517"/>
                      <a:pt x="4620100" y="-8404"/>
                      <a:pt x="4795067" y="0"/>
                    </a:cubicBezTo>
                    <a:cubicBezTo>
                      <a:pt x="4945818" y="-59350"/>
                      <a:pt x="5215196" y="-47797"/>
                      <a:pt x="5618861" y="0"/>
                    </a:cubicBezTo>
                    <a:cubicBezTo>
                      <a:pt x="5669137" y="-3894"/>
                      <a:pt x="5764048" y="77254"/>
                      <a:pt x="5754080" y="213109"/>
                    </a:cubicBezTo>
                    <a:cubicBezTo>
                      <a:pt x="5745090" y="363438"/>
                      <a:pt x="5793523" y="513188"/>
                      <a:pt x="5754080" y="745868"/>
                    </a:cubicBezTo>
                    <a:lnTo>
                      <a:pt x="5754080" y="745868"/>
                    </a:lnTo>
                    <a:cubicBezTo>
                      <a:pt x="5779916" y="901861"/>
                      <a:pt x="5740521" y="1005334"/>
                      <a:pt x="5754080" y="1065526"/>
                    </a:cubicBezTo>
                    <a:lnTo>
                      <a:pt x="5754080" y="1065521"/>
                    </a:lnTo>
                    <a:cubicBezTo>
                      <a:pt x="5773882" y="1171788"/>
                      <a:pt x="5712144" y="1300441"/>
                      <a:pt x="5618861" y="1278631"/>
                    </a:cubicBezTo>
                    <a:cubicBezTo>
                      <a:pt x="5467591" y="1257396"/>
                      <a:pt x="5163532" y="1203164"/>
                      <a:pt x="4795067" y="1278631"/>
                    </a:cubicBezTo>
                    <a:cubicBezTo>
                      <a:pt x="4716869" y="1545765"/>
                      <a:pt x="4738294" y="1667119"/>
                      <a:pt x="4683533" y="1830130"/>
                    </a:cubicBezTo>
                    <a:cubicBezTo>
                      <a:pt x="4101298" y="1612943"/>
                      <a:pt x="3647812" y="1303872"/>
                      <a:pt x="3356547" y="1278631"/>
                    </a:cubicBezTo>
                    <a:cubicBezTo>
                      <a:pt x="2559233" y="1486658"/>
                      <a:pt x="837190" y="1659167"/>
                      <a:pt x="135219" y="1278631"/>
                    </a:cubicBezTo>
                    <a:cubicBezTo>
                      <a:pt x="70961" y="1267826"/>
                      <a:pt x="15371" y="1215057"/>
                      <a:pt x="0" y="1065521"/>
                    </a:cubicBezTo>
                    <a:lnTo>
                      <a:pt x="0" y="1065526"/>
                    </a:lnTo>
                    <a:cubicBezTo>
                      <a:pt x="3791" y="984427"/>
                      <a:pt x="27776" y="840549"/>
                      <a:pt x="0" y="745868"/>
                    </a:cubicBezTo>
                    <a:lnTo>
                      <a:pt x="0" y="745868"/>
                    </a:lnTo>
                    <a:cubicBezTo>
                      <a:pt x="1896" y="636491"/>
                      <a:pt x="12976" y="437302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-2465" y="75573"/>
                      <a:pt x="52675" y="2944"/>
                      <a:pt x="135219" y="0"/>
                    </a:cubicBezTo>
                    <a:cubicBezTo>
                      <a:pt x="561186" y="-234955"/>
                      <a:pt x="2899861" y="-235977"/>
                      <a:pt x="3356547" y="0"/>
                    </a:cubicBezTo>
                    <a:lnTo>
                      <a:pt x="3356547" y="0"/>
                    </a:lnTo>
                    <a:cubicBezTo>
                      <a:pt x="3573633" y="159903"/>
                      <a:pt x="4055341" y="92155"/>
                      <a:pt x="4795067" y="0"/>
                    </a:cubicBezTo>
                    <a:cubicBezTo>
                      <a:pt x="5081771" y="-115811"/>
                      <a:pt x="5352836" y="-46008"/>
                      <a:pt x="5618861" y="0"/>
                    </a:cubicBezTo>
                    <a:cubicBezTo>
                      <a:pt x="5680099" y="574"/>
                      <a:pt x="5758883" y="109363"/>
                      <a:pt x="5754080" y="213109"/>
                    </a:cubicBezTo>
                    <a:cubicBezTo>
                      <a:pt x="5774524" y="432704"/>
                      <a:pt x="5737512" y="634342"/>
                      <a:pt x="5754080" y="745868"/>
                    </a:cubicBezTo>
                    <a:lnTo>
                      <a:pt x="5754080" y="745868"/>
                    </a:lnTo>
                    <a:cubicBezTo>
                      <a:pt x="5736207" y="902341"/>
                      <a:pt x="5733513" y="941474"/>
                      <a:pt x="5754080" y="1065526"/>
                    </a:cubicBezTo>
                    <a:lnTo>
                      <a:pt x="5754080" y="1065521"/>
                    </a:lnTo>
                    <a:cubicBezTo>
                      <a:pt x="5771380" y="1175413"/>
                      <a:pt x="5698970" y="1290646"/>
                      <a:pt x="5618861" y="1278631"/>
                    </a:cubicBezTo>
                    <a:cubicBezTo>
                      <a:pt x="5408849" y="1323118"/>
                      <a:pt x="5165171" y="1224622"/>
                      <a:pt x="4795067" y="1278631"/>
                    </a:cubicBezTo>
                    <a:cubicBezTo>
                      <a:pt x="4761429" y="1530740"/>
                      <a:pt x="4774219" y="1624839"/>
                      <a:pt x="4683533" y="1830130"/>
                    </a:cubicBezTo>
                    <a:cubicBezTo>
                      <a:pt x="4266539" y="1575215"/>
                      <a:pt x="3622974" y="1332864"/>
                      <a:pt x="3356547" y="1278631"/>
                    </a:cubicBezTo>
                    <a:cubicBezTo>
                      <a:pt x="2968220" y="1348683"/>
                      <a:pt x="1112614" y="1123310"/>
                      <a:pt x="135219" y="1278631"/>
                    </a:cubicBezTo>
                    <a:cubicBezTo>
                      <a:pt x="77281" y="1264284"/>
                      <a:pt x="6018" y="1178999"/>
                      <a:pt x="0" y="1065521"/>
                    </a:cubicBezTo>
                    <a:lnTo>
                      <a:pt x="0" y="1065526"/>
                    </a:lnTo>
                    <a:cubicBezTo>
                      <a:pt x="-1121" y="1013387"/>
                      <a:pt x="16562" y="880740"/>
                      <a:pt x="0" y="745868"/>
                    </a:cubicBezTo>
                    <a:lnTo>
                      <a:pt x="0" y="745868"/>
                    </a:lnTo>
                    <a:cubicBezTo>
                      <a:pt x="-32843" y="546454"/>
                      <a:pt x="9933" y="354784"/>
                      <a:pt x="0" y="213109"/>
                    </a:cubicBezTo>
                    <a:close/>
                  </a:path>
                  <a:path w="5754080" h="1278631" fill="none" stroke="0" extrusionOk="0">
                    <a:moveTo>
                      <a:pt x="0" y="213109"/>
                    </a:moveTo>
                    <a:cubicBezTo>
                      <a:pt x="4983" y="73209"/>
                      <a:pt x="46825" y="10445"/>
                      <a:pt x="135219" y="0"/>
                    </a:cubicBezTo>
                    <a:cubicBezTo>
                      <a:pt x="692621" y="-182786"/>
                      <a:pt x="2850615" y="-159330"/>
                      <a:pt x="3356547" y="0"/>
                    </a:cubicBezTo>
                    <a:lnTo>
                      <a:pt x="3356547" y="0"/>
                    </a:lnTo>
                    <a:cubicBezTo>
                      <a:pt x="3429882" y="54224"/>
                      <a:pt x="3989520" y="85835"/>
                      <a:pt x="4795067" y="0"/>
                    </a:cubicBezTo>
                    <a:cubicBezTo>
                      <a:pt x="5116408" y="-134530"/>
                      <a:pt x="5362348" y="-49935"/>
                      <a:pt x="5618861" y="0"/>
                    </a:cubicBezTo>
                    <a:cubicBezTo>
                      <a:pt x="5661664" y="1626"/>
                      <a:pt x="5766786" y="93337"/>
                      <a:pt x="5754080" y="213109"/>
                    </a:cubicBezTo>
                    <a:cubicBezTo>
                      <a:pt x="5752892" y="446053"/>
                      <a:pt x="5743655" y="612132"/>
                      <a:pt x="5754080" y="745868"/>
                    </a:cubicBezTo>
                    <a:lnTo>
                      <a:pt x="5754080" y="745868"/>
                    </a:lnTo>
                    <a:cubicBezTo>
                      <a:pt x="5748051" y="907533"/>
                      <a:pt x="5737275" y="937287"/>
                      <a:pt x="5754080" y="1065526"/>
                    </a:cubicBezTo>
                    <a:lnTo>
                      <a:pt x="5754080" y="1065521"/>
                    </a:lnTo>
                    <a:cubicBezTo>
                      <a:pt x="5767590" y="1185793"/>
                      <a:pt x="5692518" y="1285639"/>
                      <a:pt x="5618861" y="1278631"/>
                    </a:cubicBezTo>
                    <a:cubicBezTo>
                      <a:pt x="5422002" y="1291911"/>
                      <a:pt x="5170342" y="1224349"/>
                      <a:pt x="4795067" y="1278631"/>
                    </a:cubicBezTo>
                    <a:cubicBezTo>
                      <a:pt x="4768097" y="1525303"/>
                      <a:pt x="4782428" y="1638314"/>
                      <a:pt x="4683533" y="1830130"/>
                    </a:cubicBezTo>
                    <a:cubicBezTo>
                      <a:pt x="4351877" y="1585728"/>
                      <a:pt x="3617672" y="1359763"/>
                      <a:pt x="3356547" y="1278631"/>
                    </a:cubicBezTo>
                    <a:cubicBezTo>
                      <a:pt x="3004035" y="1436118"/>
                      <a:pt x="1117866" y="1035322"/>
                      <a:pt x="135219" y="1278631"/>
                    </a:cubicBezTo>
                    <a:cubicBezTo>
                      <a:pt x="65178" y="1254841"/>
                      <a:pt x="25412" y="1195135"/>
                      <a:pt x="0" y="1065521"/>
                    </a:cubicBezTo>
                    <a:lnTo>
                      <a:pt x="0" y="1065526"/>
                    </a:lnTo>
                    <a:cubicBezTo>
                      <a:pt x="8405" y="997546"/>
                      <a:pt x="13211" y="877004"/>
                      <a:pt x="0" y="745868"/>
                    </a:cubicBezTo>
                    <a:lnTo>
                      <a:pt x="0" y="745868"/>
                    </a:lnTo>
                    <a:cubicBezTo>
                      <a:pt x="-21306" y="550772"/>
                      <a:pt x="7467" y="347785"/>
                      <a:pt x="0" y="213109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2287542700">
                      <a:custGeom>
                        <a:avLst/>
                        <a:gdLst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  <a:gd name="connsiteX0" fmla="*/ 0 w 5754080"/>
                          <a:gd name="connsiteY0" fmla="*/ 213109 h 1278631"/>
                          <a:gd name="connsiteX1" fmla="*/ 135219 w 5754080"/>
                          <a:gd name="connsiteY1" fmla="*/ 0 h 1278631"/>
                          <a:gd name="connsiteX2" fmla="*/ 3356547 w 5754080"/>
                          <a:gd name="connsiteY2" fmla="*/ 0 h 1278631"/>
                          <a:gd name="connsiteX3" fmla="*/ 3356547 w 5754080"/>
                          <a:gd name="connsiteY3" fmla="*/ 0 h 1278631"/>
                          <a:gd name="connsiteX4" fmla="*/ 4795067 w 5754080"/>
                          <a:gd name="connsiteY4" fmla="*/ 0 h 1278631"/>
                          <a:gd name="connsiteX5" fmla="*/ 5618861 w 5754080"/>
                          <a:gd name="connsiteY5" fmla="*/ 0 h 1278631"/>
                          <a:gd name="connsiteX6" fmla="*/ 5754080 w 5754080"/>
                          <a:gd name="connsiteY6" fmla="*/ 213109 h 1278631"/>
                          <a:gd name="connsiteX7" fmla="*/ 5754080 w 5754080"/>
                          <a:gd name="connsiteY7" fmla="*/ 745868 h 1278631"/>
                          <a:gd name="connsiteX8" fmla="*/ 5754080 w 5754080"/>
                          <a:gd name="connsiteY8" fmla="*/ 745868 h 1278631"/>
                          <a:gd name="connsiteX9" fmla="*/ 5754080 w 5754080"/>
                          <a:gd name="connsiteY9" fmla="*/ 1065526 h 1278631"/>
                          <a:gd name="connsiteX10" fmla="*/ 5754080 w 5754080"/>
                          <a:gd name="connsiteY10" fmla="*/ 1065521 h 1278631"/>
                          <a:gd name="connsiteX11" fmla="*/ 5618861 w 5754080"/>
                          <a:gd name="connsiteY11" fmla="*/ 1278631 h 1278631"/>
                          <a:gd name="connsiteX12" fmla="*/ 4795067 w 5754080"/>
                          <a:gd name="connsiteY12" fmla="*/ 1278631 h 1278631"/>
                          <a:gd name="connsiteX13" fmla="*/ 4683533 w 5754080"/>
                          <a:gd name="connsiteY13" fmla="*/ 1830130 h 1278631"/>
                          <a:gd name="connsiteX14" fmla="*/ 3356547 w 5754080"/>
                          <a:gd name="connsiteY14" fmla="*/ 1278631 h 1278631"/>
                          <a:gd name="connsiteX15" fmla="*/ 135219 w 5754080"/>
                          <a:gd name="connsiteY15" fmla="*/ 1278631 h 1278631"/>
                          <a:gd name="connsiteX16" fmla="*/ 0 w 5754080"/>
                          <a:gd name="connsiteY16" fmla="*/ 1065521 h 1278631"/>
                          <a:gd name="connsiteX17" fmla="*/ 0 w 5754080"/>
                          <a:gd name="connsiteY17" fmla="*/ 1065526 h 1278631"/>
                          <a:gd name="connsiteX18" fmla="*/ 0 w 5754080"/>
                          <a:gd name="connsiteY18" fmla="*/ 745868 h 1278631"/>
                          <a:gd name="connsiteX19" fmla="*/ 0 w 5754080"/>
                          <a:gd name="connsiteY19" fmla="*/ 745868 h 1278631"/>
                          <a:gd name="connsiteX20" fmla="*/ 0 w 5754080"/>
                          <a:gd name="connsiteY20" fmla="*/ 213109 h 12786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5754080" h="1278631" fill="none" extrusionOk="0">
                            <a:moveTo>
                              <a:pt x="0" y="213109"/>
                            </a:moveTo>
                            <a:cubicBezTo>
                              <a:pt x="-7305" y="78139"/>
                              <a:pt x="59507" y="9823"/>
                              <a:pt x="135219" y="0"/>
                            </a:cubicBezTo>
                            <a:cubicBezTo>
                              <a:pt x="674892" y="-83923"/>
                              <a:pt x="2744374" y="-140843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406201" y="27061"/>
                              <a:pt x="4068507" y="67404"/>
                              <a:pt x="4795067" y="0"/>
                            </a:cubicBezTo>
                            <a:cubicBezTo>
                              <a:pt x="5142154" y="-97646"/>
                              <a:pt x="5385627" y="-38695"/>
                              <a:pt x="5618861" y="0"/>
                            </a:cubicBezTo>
                            <a:cubicBezTo>
                              <a:pt x="5672549" y="-4440"/>
                              <a:pt x="5746673" y="94535"/>
                              <a:pt x="5754080" y="213109"/>
                            </a:cubicBezTo>
                            <a:cubicBezTo>
                              <a:pt x="5766023" y="461551"/>
                              <a:pt x="5743468" y="62859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8048" y="909066"/>
                              <a:pt x="5737951" y="941574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629" y="1194549"/>
                              <a:pt x="5683750" y="1276478"/>
                              <a:pt x="5618861" y="1278631"/>
                            </a:cubicBezTo>
                            <a:cubicBezTo>
                              <a:pt x="5443359" y="1296068"/>
                              <a:pt x="5177746" y="1223953"/>
                              <a:pt x="4795067" y="1278631"/>
                            </a:cubicBezTo>
                            <a:cubicBezTo>
                              <a:pt x="4787013" y="1516166"/>
                              <a:pt x="4774902" y="1622173"/>
                              <a:pt x="4683533" y="1830130"/>
                            </a:cubicBezTo>
                            <a:cubicBezTo>
                              <a:pt x="4371651" y="1593004"/>
                              <a:pt x="3623888" y="1323600"/>
                              <a:pt x="3356547" y="1278631"/>
                            </a:cubicBezTo>
                            <a:cubicBezTo>
                              <a:pt x="2979949" y="1437979"/>
                              <a:pt x="979686" y="992252"/>
                              <a:pt x="135219" y="1278631"/>
                            </a:cubicBezTo>
                            <a:cubicBezTo>
                              <a:pt x="61080" y="1253546"/>
                              <a:pt x="22446" y="1183918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1905" y="1001864"/>
                              <a:pt x="5332" y="873806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4977" y="534282"/>
                              <a:pt x="23787" y="335388"/>
                              <a:pt x="0" y="213109"/>
                            </a:cubicBezTo>
                            <a:close/>
                          </a:path>
                          <a:path w="5754080" h="1278631" stroke="0" extrusionOk="0">
                            <a:moveTo>
                              <a:pt x="0" y="213109"/>
                            </a:moveTo>
                            <a:cubicBezTo>
                              <a:pt x="17433" y="92400"/>
                              <a:pt x="61460" y="1939"/>
                              <a:pt x="135219" y="0"/>
                            </a:cubicBezTo>
                            <a:cubicBezTo>
                              <a:pt x="620915" y="167418"/>
                              <a:pt x="2811688" y="-84935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945449" y="17635"/>
                              <a:pt x="4584077" y="8721"/>
                              <a:pt x="4795067" y="0"/>
                            </a:cubicBezTo>
                            <a:cubicBezTo>
                              <a:pt x="4959609" y="-14291"/>
                              <a:pt x="5250959" y="-24584"/>
                              <a:pt x="5618861" y="0"/>
                            </a:cubicBezTo>
                            <a:cubicBezTo>
                              <a:pt x="5678663" y="2089"/>
                              <a:pt x="5763375" y="86265"/>
                              <a:pt x="5754080" y="213109"/>
                            </a:cubicBezTo>
                            <a:cubicBezTo>
                              <a:pt x="5752189" y="365157"/>
                              <a:pt x="5775417" y="535999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75682" y="903231"/>
                              <a:pt x="5743342" y="1000337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57739" y="1177085"/>
                              <a:pt x="5706433" y="1296256"/>
                              <a:pt x="5618861" y="1278631"/>
                            </a:cubicBezTo>
                            <a:cubicBezTo>
                              <a:pt x="5504060" y="1230788"/>
                              <a:pt x="5186207" y="1251813"/>
                              <a:pt x="4795067" y="1278631"/>
                            </a:cubicBezTo>
                            <a:cubicBezTo>
                              <a:pt x="4732944" y="1546858"/>
                              <a:pt x="4736601" y="1666731"/>
                              <a:pt x="4683533" y="1830130"/>
                            </a:cubicBezTo>
                            <a:cubicBezTo>
                              <a:pt x="4111618" y="1647774"/>
                              <a:pt x="3648143" y="1319126"/>
                              <a:pt x="3356547" y="1278631"/>
                            </a:cubicBezTo>
                            <a:cubicBezTo>
                              <a:pt x="2572597" y="1490579"/>
                              <a:pt x="859152" y="1602594"/>
                              <a:pt x="135219" y="1278631"/>
                            </a:cubicBezTo>
                            <a:cubicBezTo>
                              <a:pt x="69522" y="1269782"/>
                              <a:pt x="6195" y="1201890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-1245" y="968628"/>
                              <a:pt x="23386" y="834135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10780" y="621426"/>
                              <a:pt x="10523" y="439998"/>
                              <a:pt x="0" y="213109"/>
                            </a:cubicBezTo>
                            <a:close/>
                          </a:path>
                          <a:path w="5754080" h="1278631" fill="none" stroke="0" extrusionOk="0">
                            <a:moveTo>
                              <a:pt x="0" y="213109"/>
                            </a:moveTo>
                            <a:cubicBezTo>
                              <a:pt x="9601" y="85052"/>
                              <a:pt x="48794" y="4439"/>
                              <a:pt x="135219" y="0"/>
                            </a:cubicBezTo>
                            <a:cubicBezTo>
                              <a:pt x="606765" y="-173007"/>
                              <a:pt x="2787783" y="-254270"/>
                              <a:pt x="3356547" y="0"/>
                            </a:cubicBezTo>
                            <a:lnTo>
                              <a:pt x="3356547" y="0"/>
                            </a:lnTo>
                            <a:cubicBezTo>
                              <a:pt x="3572018" y="138377"/>
                              <a:pt x="4044378" y="121130"/>
                              <a:pt x="4795067" y="0"/>
                            </a:cubicBezTo>
                            <a:cubicBezTo>
                              <a:pt x="5083447" y="-140194"/>
                              <a:pt x="5367642" y="-61679"/>
                              <a:pt x="5618861" y="0"/>
                            </a:cubicBezTo>
                            <a:cubicBezTo>
                              <a:pt x="5670077" y="4111"/>
                              <a:pt x="5754183" y="94316"/>
                              <a:pt x="5754080" y="213109"/>
                            </a:cubicBezTo>
                            <a:cubicBezTo>
                              <a:pt x="5767269" y="436693"/>
                              <a:pt x="5744275" y="623688"/>
                              <a:pt x="5754080" y="745868"/>
                            </a:cubicBezTo>
                            <a:lnTo>
                              <a:pt x="5754080" y="745868"/>
                            </a:lnTo>
                            <a:cubicBezTo>
                              <a:pt x="5744539" y="900270"/>
                              <a:pt x="5740303" y="943391"/>
                              <a:pt x="5754080" y="1065526"/>
                            </a:cubicBezTo>
                            <a:lnTo>
                              <a:pt x="5754080" y="1065521"/>
                            </a:lnTo>
                            <a:cubicBezTo>
                              <a:pt x="5762411" y="1187223"/>
                              <a:pt x="5694255" y="1284932"/>
                              <a:pt x="5618861" y="1278631"/>
                            </a:cubicBezTo>
                            <a:cubicBezTo>
                              <a:pt x="5423589" y="1290178"/>
                              <a:pt x="5158584" y="1229612"/>
                              <a:pt x="4795067" y="1278631"/>
                            </a:cubicBezTo>
                            <a:cubicBezTo>
                              <a:pt x="4762483" y="1528355"/>
                              <a:pt x="4766250" y="1621376"/>
                              <a:pt x="4683533" y="1830130"/>
                            </a:cubicBezTo>
                            <a:cubicBezTo>
                              <a:pt x="4277434" y="1557490"/>
                              <a:pt x="3662108" y="1377213"/>
                              <a:pt x="3356547" y="1278631"/>
                            </a:cubicBezTo>
                            <a:cubicBezTo>
                              <a:pt x="3158101" y="1356907"/>
                              <a:pt x="1097567" y="1028155"/>
                              <a:pt x="135219" y="1278631"/>
                            </a:cubicBezTo>
                            <a:cubicBezTo>
                              <a:pt x="74440" y="1278868"/>
                              <a:pt x="3592" y="1193445"/>
                              <a:pt x="0" y="1065521"/>
                            </a:cubicBezTo>
                            <a:lnTo>
                              <a:pt x="0" y="1065526"/>
                            </a:lnTo>
                            <a:cubicBezTo>
                              <a:pt x="3190" y="996614"/>
                              <a:pt x="18711" y="882874"/>
                              <a:pt x="0" y="745868"/>
                            </a:cubicBezTo>
                            <a:lnTo>
                              <a:pt x="0" y="745868"/>
                            </a:lnTo>
                            <a:cubicBezTo>
                              <a:pt x="-18466" y="544565"/>
                              <a:pt x="-4719" y="363174"/>
                              <a:pt x="0" y="213109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23289EE-A4B0-8ABC-BA4E-965C7E0D02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 r="22336" b="11218"/>
          <a:stretch/>
        </p:blipFill>
        <p:spPr>
          <a:xfrm>
            <a:off x="171844" y="0"/>
            <a:ext cx="883819" cy="1150233"/>
          </a:xfrm>
          <a:prstGeom prst="rect">
            <a:avLst/>
          </a:prstGeom>
        </p:spPr>
      </p:pic>
      <p:pic>
        <p:nvPicPr>
          <p:cNvPr id="11" name="Picture 10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CC7F8A58-E90E-12FD-3FAA-078FF14E3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81" y="2541087"/>
            <a:ext cx="2512937" cy="39558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eech Bubble: Rectangle with Corners Rounded 5">
                <a:extLst>
                  <a:ext uri="{FF2B5EF4-FFF2-40B4-BE49-F238E27FC236}">
                    <a16:creationId xmlns:a16="http://schemas.microsoft.com/office/drawing/2014/main" id="{1C7FE3FE-0DE1-A3EF-626C-F1D9A0C28809}"/>
                  </a:ext>
                </a:extLst>
              </p:cNvPr>
              <p:cNvSpPr/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1348413" fill="none" extrusionOk="0">
                    <a:moveTo>
                      <a:pt x="0" y="224740"/>
                    </a:moveTo>
                    <a:cubicBezTo>
                      <a:pt x="-10672" y="78480"/>
                      <a:pt x="99484" y="9245"/>
                      <a:pt x="224740" y="0"/>
                    </a:cubicBezTo>
                    <a:cubicBezTo>
                      <a:pt x="354129" y="21788"/>
                      <a:pt x="525418" y="32489"/>
                      <a:pt x="560388" y="0"/>
                    </a:cubicBezTo>
                    <a:lnTo>
                      <a:pt x="560388" y="0"/>
                    </a:lnTo>
                    <a:cubicBezTo>
                      <a:pt x="837661" y="6360"/>
                      <a:pt x="1118771" y="-77101"/>
                      <a:pt x="1400970" y="0"/>
                    </a:cubicBezTo>
                    <a:cubicBezTo>
                      <a:pt x="1789512" y="-134010"/>
                      <a:pt x="2819433" y="146171"/>
                      <a:pt x="3137589" y="0"/>
                    </a:cubicBezTo>
                    <a:cubicBezTo>
                      <a:pt x="3249855" y="-1924"/>
                      <a:pt x="3339247" y="98735"/>
                      <a:pt x="3362329" y="224740"/>
                    </a:cubicBezTo>
                    <a:cubicBezTo>
                      <a:pt x="3385898" y="361381"/>
                      <a:pt x="3293545" y="598332"/>
                      <a:pt x="3362329" y="786574"/>
                    </a:cubicBezTo>
                    <a:lnTo>
                      <a:pt x="3362329" y="786574"/>
                    </a:lnTo>
                    <a:cubicBezTo>
                      <a:pt x="3388673" y="886816"/>
                      <a:pt x="3327564" y="1037206"/>
                      <a:pt x="3362329" y="1123678"/>
                    </a:cubicBezTo>
                    <a:lnTo>
                      <a:pt x="3362329" y="1123673"/>
                    </a:lnTo>
                    <a:cubicBezTo>
                      <a:pt x="3383078" y="1267645"/>
                      <a:pt x="3223324" y="1342421"/>
                      <a:pt x="3137589" y="1348413"/>
                    </a:cubicBezTo>
                    <a:cubicBezTo>
                      <a:pt x="2462819" y="1278641"/>
                      <a:pt x="1920282" y="1349032"/>
                      <a:pt x="1400970" y="1348413"/>
                    </a:cubicBezTo>
                    <a:cubicBezTo>
                      <a:pt x="992784" y="1691441"/>
                      <a:pt x="467894" y="1889201"/>
                      <a:pt x="317538" y="1963370"/>
                    </a:cubicBezTo>
                    <a:cubicBezTo>
                      <a:pt x="380221" y="1761936"/>
                      <a:pt x="409786" y="1567627"/>
                      <a:pt x="560388" y="1348413"/>
                    </a:cubicBezTo>
                    <a:cubicBezTo>
                      <a:pt x="451064" y="1346355"/>
                      <a:pt x="342376" y="1331209"/>
                      <a:pt x="224740" y="1348413"/>
                    </a:cubicBezTo>
                    <a:cubicBezTo>
                      <a:pt x="101106" y="1327189"/>
                      <a:pt x="22262" y="1248473"/>
                      <a:pt x="0" y="1123673"/>
                    </a:cubicBezTo>
                    <a:lnTo>
                      <a:pt x="0" y="1123678"/>
                    </a:lnTo>
                    <a:cubicBezTo>
                      <a:pt x="-3936" y="1070317"/>
                      <a:pt x="-35436" y="825718"/>
                      <a:pt x="0" y="786574"/>
                    </a:cubicBezTo>
                    <a:lnTo>
                      <a:pt x="0" y="786574"/>
                    </a:lnTo>
                    <a:cubicBezTo>
                      <a:pt x="-27683" y="627178"/>
                      <a:pt x="-23230" y="441400"/>
                      <a:pt x="0" y="224740"/>
                    </a:cubicBezTo>
                    <a:close/>
                  </a:path>
                  <a:path w="3362329" h="1348413" stroke="0" extrusionOk="0">
                    <a:moveTo>
                      <a:pt x="0" y="224740"/>
                    </a:moveTo>
                    <a:cubicBezTo>
                      <a:pt x="41288" y="93408"/>
                      <a:pt x="112735" y="13384"/>
                      <a:pt x="224740" y="0"/>
                    </a:cubicBezTo>
                    <a:cubicBezTo>
                      <a:pt x="340315" y="-4732"/>
                      <a:pt x="483453" y="-12560"/>
                      <a:pt x="560388" y="0"/>
                    </a:cubicBezTo>
                    <a:lnTo>
                      <a:pt x="560388" y="0"/>
                    </a:lnTo>
                    <a:cubicBezTo>
                      <a:pt x="840033" y="54094"/>
                      <a:pt x="1077012" y="27511"/>
                      <a:pt x="1400970" y="0"/>
                    </a:cubicBezTo>
                    <a:cubicBezTo>
                      <a:pt x="1688014" y="-46496"/>
                      <a:pt x="2379771" y="34648"/>
                      <a:pt x="3137589" y="0"/>
                    </a:cubicBezTo>
                    <a:cubicBezTo>
                      <a:pt x="3255977" y="-844"/>
                      <a:pt x="3366057" y="88679"/>
                      <a:pt x="3362329" y="224740"/>
                    </a:cubicBezTo>
                    <a:cubicBezTo>
                      <a:pt x="3355556" y="375953"/>
                      <a:pt x="3367126" y="687026"/>
                      <a:pt x="3362329" y="786574"/>
                    </a:cubicBezTo>
                    <a:lnTo>
                      <a:pt x="3362329" y="786574"/>
                    </a:lnTo>
                    <a:cubicBezTo>
                      <a:pt x="3395374" y="937669"/>
                      <a:pt x="3378661" y="1048778"/>
                      <a:pt x="3362329" y="1123678"/>
                    </a:cubicBezTo>
                    <a:lnTo>
                      <a:pt x="3362329" y="1123673"/>
                    </a:lnTo>
                    <a:cubicBezTo>
                      <a:pt x="3389875" y="1234306"/>
                      <a:pt x="3297117" y="1379431"/>
                      <a:pt x="3137589" y="1348413"/>
                    </a:cubicBezTo>
                    <a:cubicBezTo>
                      <a:pt x="2942388" y="1501591"/>
                      <a:pt x="1810799" y="1434848"/>
                      <a:pt x="1400970" y="1348413"/>
                    </a:cubicBezTo>
                    <a:cubicBezTo>
                      <a:pt x="1138187" y="1452883"/>
                      <a:pt x="758395" y="1652532"/>
                      <a:pt x="317538" y="1963370"/>
                    </a:cubicBezTo>
                    <a:cubicBezTo>
                      <a:pt x="351376" y="1759500"/>
                      <a:pt x="542607" y="1424124"/>
                      <a:pt x="560388" y="1348413"/>
                    </a:cubicBezTo>
                    <a:cubicBezTo>
                      <a:pt x="478154" y="1370379"/>
                      <a:pt x="388062" y="1343664"/>
                      <a:pt x="224740" y="1348413"/>
                    </a:cubicBezTo>
                    <a:cubicBezTo>
                      <a:pt x="117303" y="1345619"/>
                      <a:pt x="11216" y="1265917"/>
                      <a:pt x="0" y="1123673"/>
                    </a:cubicBezTo>
                    <a:lnTo>
                      <a:pt x="0" y="1123678"/>
                    </a:lnTo>
                    <a:cubicBezTo>
                      <a:pt x="12477" y="973123"/>
                      <a:pt x="30228" y="871576"/>
                      <a:pt x="0" y="786574"/>
                    </a:cubicBezTo>
                    <a:lnTo>
                      <a:pt x="0" y="786574"/>
                    </a:lnTo>
                    <a:cubicBezTo>
                      <a:pt x="-47754" y="665306"/>
                      <a:pt x="19552" y="343060"/>
                      <a:pt x="0" y="224740"/>
                    </a:cubicBezTo>
                    <a:close/>
                  </a:path>
                  <a:path w="3362329" h="1348413" fill="none" stroke="0" extrusionOk="0">
                    <a:moveTo>
                      <a:pt x="0" y="224740"/>
                    </a:moveTo>
                    <a:cubicBezTo>
                      <a:pt x="-1311" y="91610"/>
                      <a:pt x="77002" y="6361"/>
                      <a:pt x="224740" y="0"/>
                    </a:cubicBezTo>
                    <a:cubicBezTo>
                      <a:pt x="353410" y="19758"/>
                      <a:pt x="532938" y="23575"/>
                      <a:pt x="560388" y="0"/>
                    </a:cubicBezTo>
                    <a:lnTo>
                      <a:pt x="560388" y="0"/>
                    </a:lnTo>
                    <a:cubicBezTo>
                      <a:pt x="883002" y="43948"/>
                      <a:pt x="1088029" y="-47871"/>
                      <a:pt x="1400970" y="0"/>
                    </a:cubicBezTo>
                    <a:cubicBezTo>
                      <a:pt x="1731569" y="-162381"/>
                      <a:pt x="2808303" y="122031"/>
                      <a:pt x="3137589" y="0"/>
                    </a:cubicBezTo>
                    <a:cubicBezTo>
                      <a:pt x="3254033" y="2512"/>
                      <a:pt x="3352134" y="98587"/>
                      <a:pt x="3362329" y="224740"/>
                    </a:cubicBezTo>
                    <a:cubicBezTo>
                      <a:pt x="3374491" y="313402"/>
                      <a:pt x="3314639" y="539923"/>
                      <a:pt x="3362329" y="786574"/>
                    </a:cubicBezTo>
                    <a:lnTo>
                      <a:pt x="3362329" y="786574"/>
                    </a:lnTo>
                    <a:cubicBezTo>
                      <a:pt x="3385871" y="876833"/>
                      <a:pt x="3334888" y="1044635"/>
                      <a:pt x="3362329" y="1123678"/>
                    </a:cubicBezTo>
                    <a:lnTo>
                      <a:pt x="3362329" y="1123673"/>
                    </a:lnTo>
                    <a:cubicBezTo>
                      <a:pt x="3381978" y="1255325"/>
                      <a:pt x="3248479" y="1353290"/>
                      <a:pt x="3137589" y="1348413"/>
                    </a:cubicBezTo>
                    <a:cubicBezTo>
                      <a:pt x="2492867" y="1261075"/>
                      <a:pt x="1800854" y="1392992"/>
                      <a:pt x="1400970" y="1348413"/>
                    </a:cubicBezTo>
                    <a:cubicBezTo>
                      <a:pt x="960273" y="1707696"/>
                      <a:pt x="452116" y="1882045"/>
                      <a:pt x="317538" y="1963370"/>
                    </a:cubicBezTo>
                    <a:cubicBezTo>
                      <a:pt x="353957" y="1751844"/>
                      <a:pt x="409207" y="1589523"/>
                      <a:pt x="560388" y="1348413"/>
                    </a:cubicBezTo>
                    <a:cubicBezTo>
                      <a:pt x="467432" y="1336600"/>
                      <a:pt x="357476" y="1335877"/>
                      <a:pt x="224740" y="1348413"/>
                    </a:cubicBezTo>
                    <a:cubicBezTo>
                      <a:pt x="106526" y="1336202"/>
                      <a:pt x="16940" y="1251060"/>
                      <a:pt x="0" y="1123673"/>
                    </a:cubicBezTo>
                    <a:lnTo>
                      <a:pt x="0" y="1123678"/>
                    </a:lnTo>
                    <a:cubicBezTo>
                      <a:pt x="11854" y="1064418"/>
                      <a:pt x="-25521" y="833284"/>
                      <a:pt x="0" y="786574"/>
                    </a:cubicBezTo>
                    <a:lnTo>
                      <a:pt x="0" y="786574"/>
                    </a:lnTo>
                    <a:cubicBezTo>
                      <a:pt x="-37368" y="620421"/>
                      <a:pt x="-44195" y="468851"/>
                      <a:pt x="0" y="224740"/>
                    </a:cubicBezTo>
                    <a:close/>
                  </a:path>
                </a:pathLst>
              </a:custGeom>
              <a:solidFill>
                <a:srgbClr val="FFCCCC"/>
              </a:solid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="" xmlns:ask="http://schemas.microsoft.com/office/drawing/2018/sketchyshapes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Speech Bubble: Rectangle with Corners Rounded 5">
                <a:extLst>
                  <a:ext uri="{FF2B5EF4-FFF2-40B4-BE49-F238E27FC236}">
                    <a16:creationId xmlns:a16="http://schemas.microsoft.com/office/drawing/2014/main" id="{1C7FE3FE-0DE1-A3EF-626C-F1D9A0C28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29394" y="971550"/>
                <a:ext cx="3362329" cy="1348413"/>
              </a:xfrm>
              <a:custGeom>
                <a:avLst/>
                <a:gdLst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  <a:gd name="connsiteX0" fmla="*/ 0 w 3362329"/>
                  <a:gd name="connsiteY0" fmla="*/ 224740 h 1348413"/>
                  <a:gd name="connsiteX1" fmla="*/ 224740 w 3362329"/>
                  <a:gd name="connsiteY1" fmla="*/ 0 h 1348413"/>
                  <a:gd name="connsiteX2" fmla="*/ 560388 w 3362329"/>
                  <a:gd name="connsiteY2" fmla="*/ 0 h 1348413"/>
                  <a:gd name="connsiteX3" fmla="*/ 560388 w 3362329"/>
                  <a:gd name="connsiteY3" fmla="*/ 0 h 1348413"/>
                  <a:gd name="connsiteX4" fmla="*/ 1400970 w 3362329"/>
                  <a:gd name="connsiteY4" fmla="*/ 0 h 1348413"/>
                  <a:gd name="connsiteX5" fmla="*/ 3137589 w 3362329"/>
                  <a:gd name="connsiteY5" fmla="*/ 0 h 1348413"/>
                  <a:gd name="connsiteX6" fmla="*/ 3362329 w 3362329"/>
                  <a:gd name="connsiteY6" fmla="*/ 224740 h 1348413"/>
                  <a:gd name="connsiteX7" fmla="*/ 3362329 w 3362329"/>
                  <a:gd name="connsiteY7" fmla="*/ 786574 h 1348413"/>
                  <a:gd name="connsiteX8" fmla="*/ 3362329 w 3362329"/>
                  <a:gd name="connsiteY8" fmla="*/ 786574 h 1348413"/>
                  <a:gd name="connsiteX9" fmla="*/ 3362329 w 3362329"/>
                  <a:gd name="connsiteY9" fmla="*/ 1123678 h 1348413"/>
                  <a:gd name="connsiteX10" fmla="*/ 3362329 w 3362329"/>
                  <a:gd name="connsiteY10" fmla="*/ 1123673 h 1348413"/>
                  <a:gd name="connsiteX11" fmla="*/ 3137589 w 3362329"/>
                  <a:gd name="connsiteY11" fmla="*/ 1348413 h 1348413"/>
                  <a:gd name="connsiteX12" fmla="*/ 1400970 w 3362329"/>
                  <a:gd name="connsiteY12" fmla="*/ 1348413 h 1348413"/>
                  <a:gd name="connsiteX13" fmla="*/ 317538 w 3362329"/>
                  <a:gd name="connsiteY13" fmla="*/ 1963370 h 1348413"/>
                  <a:gd name="connsiteX14" fmla="*/ 560388 w 3362329"/>
                  <a:gd name="connsiteY14" fmla="*/ 1348413 h 1348413"/>
                  <a:gd name="connsiteX15" fmla="*/ 224740 w 3362329"/>
                  <a:gd name="connsiteY15" fmla="*/ 1348413 h 1348413"/>
                  <a:gd name="connsiteX16" fmla="*/ 0 w 3362329"/>
                  <a:gd name="connsiteY16" fmla="*/ 1123673 h 1348413"/>
                  <a:gd name="connsiteX17" fmla="*/ 0 w 3362329"/>
                  <a:gd name="connsiteY17" fmla="*/ 1123678 h 1348413"/>
                  <a:gd name="connsiteX18" fmla="*/ 0 w 3362329"/>
                  <a:gd name="connsiteY18" fmla="*/ 786574 h 1348413"/>
                  <a:gd name="connsiteX19" fmla="*/ 0 w 3362329"/>
                  <a:gd name="connsiteY19" fmla="*/ 786574 h 1348413"/>
                  <a:gd name="connsiteX20" fmla="*/ 0 w 3362329"/>
                  <a:gd name="connsiteY20" fmla="*/ 224740 h 13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62329" h="1348413" fill="none" extrusionOk="0">
                    <a:moveTo>
                      <a:pt x="0" y="224740"/>
                    </a:moveTo>
                    <a:cubicBezTo>
                      <a:pt x="-10672" y="78480"/>
                      <a:pt x="99484" y="9245"/>
                      <a:pt x="224740" y="0"/>
                    </a:cubicBezTo>
                    <a:cubicBezTo>
                      <a:pt x="354129" y="21788"/>
                      <a:pt x="525418" y="32489"/>
                      <a:pt x="560388" y="0"/>
                    </a:cubicBezTo>
                    <a:lnTo>
                      <a:pt x="560388" y="0"/>
                    </a:lnTo>
                    <a:cubicBezTo>
                      <a:pt x="837661" y="6360"/>
                      <a:pt x="1118771" y="-77101"/>
                      <a:pt x="1400970" y="0"/>
                    </a:cubicBezTo>
                    <a:cubicBezTo>
                      <a:pt x="1789512" y="-134010"/>
                      <a:pt x="2819433" y="146171"/>
                      <a:pt x="3137589" y="0"/>
                    </a:cubicBezTo>
                    <a:cubicBezTo>
                      <a:pt x="3249855" y="-1924"/>
                      <a:pt x="3339247" y="98735"/>
                      <a:pt x="3362329" y="224740"/>
                    </a:cubicBezTo>
                    <a:cubicBezTo>
                      <a:pt x="3385898" y="361381"/>
                      <a:pt x="3293545" y="598332"/>
                      <a:pt x="3362329" y="786574"/>
                    </a:cubicBezTo>
                    <a:lnTo>
                      <a:pt x="3362329" y="786574"/>
                    </a:lnTo>
                    <a:cubicBezTo>
                      <a:pt x="3388673" y="886816"/>
                      <a:pt x="3327564" y="1037206"/>
                      <a:pt x="3362329" y="1123678"/>
                    </a:cubicBezTo>
                    <a:lnTo>
                      <a:pt x="3362329" y="1123673"/>
                    </a:lnTo>
                    <a:cubicBezTo>
                      <a:pt x="3383078" y="1267645"/>
                      <a:pt x="3223324" y="1342421"/>
                      <a:pt x="3137589" y="1348413"/>
                    </a:cubicBezTo>
                    <a:cubicBezTo>
                      <a:pt x="2462819" y="1278641"/>
                      <a:pt x="1920282" y="1349032"/>
                      <a:pt x="1400970" y="1348413"/>
                    </a:cubicBezTo>
                    <a:cubicBezTo>
                      <a:pt x="992784" y="1691441"/>
                      <a:pt x="467894" y="1889201"/>
                      <a:pt x="317538" y="1963370"/>
                    </a:cubicBezTo>
                    <a:cubicBezTo>
                      <a:pt x="380221" y="1761936"/>
                      <a:pt x="409786" y="1567627"/>
                      <a:pt x="560388" y="1348413"/>
                    </a:cubicBezTo>
                    <a:cubicBezTo>
                      <a:pt x="451064" y="1346355"/>
                      <a:pt x="342376" y="1331209"/>
                      <a:pt x="224740" y="1348413"/>
                    </a:cubicBezTo>
                    <a:cubicBezTo>
                      <a:pt x="101106" y="1327189"/>
                      <a:pt x="22262" y="1248473"/>
                      <a:pt x="0" y="1123673"/>
                    </a:cubicBezTo>
                    <a:lnTo>
                      <a:pt x="0" y="1123678"/>
                    </a:lnTo>
                    <a:cubicBezTo>
                      <a:pt x="-3936" y="1070317"/>
                      <a:pt x="-35436" y="825718"/>
                      <a:pt x="0" y="786574"/>
                    </a:cubicBezTo>
                    <a:lnTo>
                      <a:pt x="0" y="786574"/>
                    </a:lnTo>
                    <a:cubicBezTo>
                      <a:pt x="-27683" y="627178"/>
                      <a:pt x="-23230" y="441400"/>
                      <a:pt x="0" y="224740"/>
                    </a:cubicBezTo>
                    <a:close/>
                  </a:path>
                  <a:path w="3362329" h="1348413" stroke="0" extrusionOk="0">
                    <a:moveTo>
                      <a:pt x="0" y="224740"/>
                    </a:moveTo>
                    <a:cubicBezTo>
                      <a:pt x="41288" y="93408"/>
                      <a:pt x="112735" y="13384"/>
                      <a:pt x="224740" y="0"/>
                    </a:cubicBezTo>
                    <a:cubicBezTo>
                      <a:pt x="340315" y="-4732"/>
                      <a:pt x="483453" y="-12560"/>
                      <a:pt x="560388" y="0"/>
                    </a:cubicBezTo>
                    <a:lnTo>
                      <a:pt x="560388" y="0"/>
                    </a:lnTo>
                    <a:cubicBezTo>
                      <a:pt x="840033" y="54094"/>
                      <a:pt x="1077012" y="27511"/>
                      <a:pt x="1400970" y="0"/>
                    </a:cubicBezTo>
                    <a:cubicBezTo>
                      <a:pt x="1688014" y="-46496"/>
                      <a:pt x="2379771" y="34648"/>
                      <a:pt x="3137589" y="0"/>
                    </a:cubicBezTo>
                    <a:cubicBezTo>
                      <a:pt x="3255977" y="-844"/>
                      <a:pt x="3366057" y="88679"/>
                      <a:pt x="3362329" y="224740"/>
                    </a:cubicBezTo>
                    <a:cubicBezTo>
                      <a:pt x="3355556" y="375953"/>
                      <a:pt x="3367126" y="687026"/>
                      <a:pt x="3362329" y="786574"/>
                    </a:cubicBezTo>
                    <a:lnTo>
                      <a:pt x="3362329" y="786574"/>
                    </a:lnTo>
                    <a:cubicBezTo>
                      <a:pt x="3395374" y="937669"/>
                      <a:pt x="3378661" y="1048778"/>
                      <a:pt x="3362329" y="1123678"/>
                    </a:cubicBezTo>
                    <a:lnTo>
                      <a:pt x="3362329" y="1123673"/>
                    </a:lnTo>
                    <a:cubicBezTo>
                      <a:pt x="3389875" y="1234306"/>
                      <a:pt x="3297117" y="1379431"/>
                      <a:pt x="3137589" y="1348413"/>
                    </a:cubicBezTo>
                    <a:cubicBezTo>
                      <a:pt x="2942388" y="1501591"/>
                      <a:pt x="1810799" y="1434848"/>
                      <a:pt x="1400970" y="1348413"/>
                    </a:cubicBezTo>
                    <a:cubicBezTo>
                      <a:pt x="1138187" y="1452883"/>
                      <a:pt x="758395" y="1652532"/>
                      <a:pt x="317538" y="1963370"/>
                    </a:cubicBezTo>
                    <a:cubicBezTo>
                      <a:pt x="351376" y="1759500"/>
                      <a:pt x="542607" y="1424124"/>
                      <a:pt x="560388" y="1348413"/>
                    </a:cubicBezTo>
                    <a:cubicBezTo>
                      <a:pt x="478154" y="1370379"/>
                      <a:pt x="388062" y="1343664"/>
                      <a:pt x="224740" y="1348413"/>
                    </a:cubicBezTo>
                    <a:cubicBezTo>
                      <a:pt x="117303" y="1345619"/>
                      <a:pt x="11216" y="1265917"/>
                      <a:pt x="0" y="1123673"/>
                    </a:cubicBezTo>
                    <a:lnTo>
                      <a:pt x="0" y="1123678"/>
                    </a:lnTo>
                    <a:cubicBezTo>
                      <a:pt x="12477" y="973123"/>
                      <a:pt x="30228" y="871576"/>
                      <a:pt x="0" y="786574"/>
                    </a:cubicBezTo>
                    <a:lnTo>
                      <a:pt x="0" y="786574"/>
                    </a:lnTo>
                    <a:cubicBezTo>
                      <a:pt x="-47754" y="665306"/>
                      <a:pt x="19552" y="343060"/>
                      <a:pt x="0" y="224740"/>
                    </a:cubicBezTo>
                    <a:close/>
                  </a:path>
                  <a:path w="3362329" h="1348413" fill="none" stroke="0" extrusionOk="0">
                    <a:moveTo>
                      <a:pt x="0" y="224740"/>
                    </a:moveTo>
                    <a:cubicBezTo>
                      <a:pt x="-1311" y="91610"/>
                      <a:pt x="77002" y="6361"/>
                      <a:pt x="224740" y="0"/>
                    </a:cubicBezTo>
                    <a:cubicBezTo>
                      <a:pt x="353410" y="19758"/>
                      <a:pt x="532938" y="23575"/>
                      <a:pt x="560388" y="0"/>
                    </a:cubicBezTo>
                    <a:lnTo>
                      <a:pt x="560388" y="0"/>
                    </a:lnTo>
                    <a:cubicBezTo>
                      <a:pt x="883002" y="43948"/>
                      <a:pt x="1088029" y="-47871"/>
                      <a:pt x="1400970" y="0"/>
                    </a:cubicBezTo>
                    <a:cubicBezTo>
                      <a:pt x="1731569" y="-162381"/>
                      <a:pt x="2808303" y="122031"/>
                      <a:pt x="3137589" y="0"/>
                    </a:cubicBezTo>
                    <a:cubicBezTo>
                      <a:pt x="3254033" y="2512"/>
                      <a:pt x="3352134" y="98587"/>
                      <a:pt x="3362329" y="224740"/>
                    </a:cubicBezTo>
                    <a:cubicBezTo>
                      <a:pt x="3374491" y="313402"/>
                      <a:pt x="3314639" y="539923"/>
                      <a:pt x="3362329" y="786574"/>
                    </a:cubicBezTo>
                    <a:lnTo>
                      <a:pt x="3362329" y="786574"/>
                    </a:lnTo>
                    <a:cubicBezTo>
                      <a:pt x="3385871" y="876833"/>
                      <a:pt x="3334888" y="1044635"/>
                      <a:pt x="3362329" y="1123678"/>
                    </a:cubicBezTo>
                    <a:lnTo>
                      <a:pt x="3362329" y="1123673"/>
                    </a:lnTo>
                    <a:cubicBezTo>
                      <a:pt x="3381978" y="1255325"/>
                      <a:pt x="3248479" y="1353290"/>
                      <a:pt x="3137589" y="1348413"/>
                    </a:cubicBezTo>
                    <a:cubicBezTo>
                      <a:pt x="2492867" y="1261075"/>
                      <a:pt x="1800854" y="1392992"/>
                      <a:pt x="1400970" y="1348413"/>
                    </a:cubicBezTo>
                    <a:cubicBezTo>
                      <a:pt x="960273" y="1707696"/>
                      <a:pt x="452116" y="1882045"/>
                      <a:pt x="317538" y="1963370"/>
                    </a:cubicBezTo>
                    <a:cubicBezTo>
                      <a:pt x="353957" y="1751844"/>
                      <a:pt x="409207" y="1589523"/>
                      <a:pt x="560388" y="1348413"/>
                    </a:cubicBezTo>
                    <a:cubicBezTo>
                      <a:pt x="467432" y="1336600"/>
                      <a:pt x="357476" y="1335877"/>
                      <a:pt x="224740" y="1348413"/>
                    </a:cubicBezTo>
                    <a:cubicBezTo>
                      <a:pt x="106526" y="1336202"/>
                      <a:pt x="16940" y="1251060"/>
                      <a:pt x="0" y="1123673"/>
                    </a:cubicBezTo>
                    <a:lnTo>
                      <a:pt x="0" y="1123678"/>
                    </a:lnTo>
                    <a:cubicBezTo>
                      <a:pt x="11854" y="1064418"/>
                      <a:pt x="-25521" y="833284"/>
                      <a:pt x="0" y="786574"/>
                    </a:cubicBezTo>
                    <a:lnTo>
                      <a:pt x="0" y="786574"/>
                    </a:lnTo>
                    <a:cubicBezTo>
                      <a:pt x="-37368" y="620421"/>
                      <a:pt x="-44195" y="468851"/>
                      <a:pt x="0" y="22474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xmlns:a14="http://schemas.microsoft.com/office/drawing/2010/main" xmlns="" sd="2287542700">
                      <a:custGeom>
                        <a:avLst/>
                        <a:gdLst>
                          <a:gd name="connsiteX0" fmla="*/ 0 w 3362329"/>
                          <a:gd name="connsiteY0" fmla="*/ 224740 h 1348413"/>
                          <a:gd name="connsiteX1" fmla="*/ 224740 w 3362329"/>
                          <a:gd name="connsiteY1" fmla="*/ 0 h 1348413"/>
                          <a:gd name="connsiteX2" fmla="*/ 560388 w 3362329"/>
                          <a:gd name="connsiteY2" fmla="*/ 0 h 1348413"/>
                          <a:gd name="connsiteX3" fmla="*/ 560388 w 3362329"/>
                          <a:gd name="connsiteY3" fmla="*/ 0 h 1348413"/>
                          <a:gd name="connsiteX4" fmla="*/ 1400970 w 3362329"/>
                          <a:gd name="connsiteY4" fmla="*/ 0 h 1348413"/>
                          <a:gd name="connsiteX5" fmla="*/ 3137589 w 3362329"/>
                          <a:gd name="connsiteY5" fmla="*/ 0 h 1348413"/>
                          <a:gd name="connsiteX6" fmla="*/ 3362329 w 3362329"/>
                          <a:gd name="connsiteY6" fmla="*/ 224740 h 1348413"/>
                          <a:gd name="connsiteX7" fmla="*/ 3362329 w 3362329"/>
                          <a:gd name="connsiteY7" fmla="*/ 786574 h 1348413"/>
                          <a:gd name="connsiteX8" fmla="*/ 3362329 w 3362329"/>
                          <a:gd name="connsiteY8" fmla="*/ 786574 h 1348413"/>
                          <a:gd name="connsiteX9" fmla="*/ 3362329 w 3362329"/>
                          <a:gd name="connsiteY9" fmla="*/ 1123678 h 1348413"/>
                          <a:gd name="connsiteX10" fmla="*/ 3362329 w 3362329"/>
                          <a:gd name="connsiteY10" fmla="*/ 1123673 h 1348413"/>
                          <a:gd name="connsiteX11" fmla="*/ 3137589 w 3362329"/>
                          <a:gd name="connsiteY11" fmla="*/ 1348413 h 1348413"/>
                          <a:gd name="connsiteX12" fmla="*/ 1400970 w 3362329"/>
                          <a:gd name="connsiteY12" fmla="*/ 1348413 h 1348413"/>
                          <a:gd name="connsiteX13" fmla="*/ 317538 w 3362329"/>
                          <a:gd name="connsiteY13" fmla="*/ 1963370 h 1348413"/>
                          <a:gd name="connsiteX14" fmla="*/ 560388 w 3362329"/>
                          <a:gd name="connsiteY14" fmla="*/ 1348413 h 1348413"/>
                          <a:gd name="connsiteX15" fmla="*/ 224740 w 3362329"/>
                          <a:gd name="connsiteY15" fmla="*/ 1348413 h 1348413"/>
                          <a:gd name="connsiteX16" fmla="*/ 0 w 3362329"/>
                          <a:gd name="connsiteY16" fmla="*/ 1123673 h 1348413"/>
                          <a:gd name="connsiteX17" fmla="*/ 0 w 3362329"/>
                          <a:gd name="connsiteY17" fmla="*/ 1123678 h 1348413"/>
                          <a:gd name="connsiteX18" fmla="*/ 0 w 3362329"/>
                          <a:gd name="connsiteY18" fmla="*/ 786574 h 1348413"/>
                          <a:gd name="connsiteX19" fmla="*/ 0 w 3362329"/>
                          <a:gd name="connsiteY19" fmla="*/ 786574 h 1348413"/>
                          <a:gd name="connsiteX20" fmla="*/ 0 w 3362329"/>
                          <a:gd name="connsiteY20" fmla="*/ 224740 h 13484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3362329" h="1348413" fill="none" extrusionOk="0">
                            <a:moveTo>
                              <a:pt x="0" y="224740"/>
                            </a:moveTo>
                            <a:cubicBezTo>
                              <a:pt x="-3852" y="92630"/>
                              <a:pt x="99977" y="5233"/>
                              <a:pt x="224740" y="0"/>
                            </a:cubicBezTo>
                            <a:cubicBezTo>
                              <a:pt x="353076" y="21619"/>
                              <a:pt x="524694" y="25009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5179" y="12032"/>
                              <a:pt x="1128630" y="-57345"/>
                              <a:pt x="1400970" y="0"/>
                            </a:cubicBezTo>
                            <a:cubicBezTo>
                              <a:pt x="1746420" y="-141105"/>
                              <a:pt x="2814078" y="124819"/>
                              <a:pt x="3137589" y="0"/>
                            </a:cubicBezTo>
                            <a:cubicBezTo>
                              <a:pt x="3259256" y="-398"/>
                              <a:pt x="3343630" y="99093"/>
                              <a:pt x="3362329" y="224740"/>
                            </a:cubicBezTo>
                            <a:cubicBezTo>
                              <a:pt x="3391981" y="334045"/>
                              <a:pt x="3314365" y="564042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5860" y="883540"/>
                              <a:pt x="3335163" y="1046376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77838" y="1262632"/>
                              <a:pt x="3240667" y="1345128"/>
                              <a:pt x="3137589" y="1348413"/>
                            </a:cubicBezTo>
                            <a:cubicBezTo>
                              <a:pt x="2509987" y="1264408"/>
                              <a:pt x="1862584" y="1389692"/>
                              <a:pt x="1400970" y="1348413"/>
                            </a:cubicBezTo>
                            <a:cubicBezTo>
                              <a:pt x="967592" y="1704160"/>
                              <a:pt x="448558" y="1874414"/>
                              <a:pt x="317538" y="1963370"/>
                            </a:cubicBezTo>
                            <a:cubicBezTo>
                              <a:pt x="359662" y="1753943"/>
                              <a:pt x="412436" y="1570740"/>
                              <a:pt x="560388" y="1348413"/>
                            </a:cubicBezTo>
                            <a:cubicBezTo>
                              <a:pt x="450916" y="1337876"/>
                              <a:pt x="346943" y="1332594"/>
                              <a:pt x="224740" y="1348413"/>
                            </a:cubicBezTo>
                            <a:cubicBezTo>
                              <a:pt x="100940" y="1334436"/>
                              <a:pt x="16207" y="1248288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1430" y="1066634"/>
                              <a:pt x="-27903" y="832317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2616" y="615622"/>
                              <a:pt x="-39380" y="465194"/>
                              <a:pt x="0" y="224740"/>
                            </a:cubicBezTo>
                            <a:close/>
                          </a:path>
                          <a:path w="3362329" h="1348413" stroke="0" extrusionOk="0">
                            <a:moveTo>
                              <a:pt x="0" y="224740"/>
                            </a:moveTo>
                            <a:cubicBezTo>
                              <a:pt x="21859" y="91850"/>
                              <a:pt x="95835" y="235"/>
                              <a:pt x="224740" y="0"/>
                            </a:cubicBezTo>
                            <a:cubicBezTo>
                              <a:pt x="330516" y="3093"/>
                              <a:pt x="493710" y="-18540"/>
                              <a:pt x="560388" y="0"/>
                            </a:cubicBezTo>
                            <a:lnTo>
                              <a:pt x="560388" y="0"/>
                            </a:lnTo>
                            <a:cubicBezTo>
                              <a:pt x="858527" y="73827"/>
                              <a:pt x="1054315" y="38301"/>
                              <a:pt x="1400970" y="0"/>
                            </a:cubicBezTo>
                            <a:cubicBezTo>
                              <a:pt x="1708499" y="20433"/>
                              <a:pt x="2420982" y="61396"/>
                              <a:pt x="3137589" y="0"/>
                            </a:cubicBezTo>
                            <a:cubicBezTo>
                              <a:pt x="3259384" y="1296"/>
                              <a:pt x="3365177" y="100450"/>
                              <a:pt x="3362329" y="224740"/>
                            </a:cubicBezTo>
                            <a:cubicBezTo>
                              <a:pt x="3358597" y="376689"/>
                              <a:pt x="3363596" y="691473"/>
                              <a:pt x="3362329" y="786574"/>
                            </a:cubicBezTo>
                            <a:lnTo>
                              <a:pt x="3362329" y="786574"/>
                            </a:lnTo>
                            <a:cubicBezTo>
                              <a:pt x="3380794" y="942387"/>
                              <a:pt x="3384419" y="1038579"/>
                              <a:pt x="3362329" y="1123678"/>
                            </a:cubicBezTo>
                            <a:lnTo>
                              <a:pt x="3362329" y="1123673"/>
                            </a:lnTo>
                            <a:cubicBezTo>
                              <a:pt x="3365424" y="1242330"/>
                              <a:pt x="3277964" y="1365397"/>
                              <a:pt x="3137589" y="1348413"/>
                            </a:cubicBezTo>
                            <a:cubicBezTo>
                              <a:pt x="2950311" y="1495810"/>
                              <a:pt x="1835343" y="1487507"/>
                              <a:pt x="1400970" y="1348413"/>
                            </a:cubicBezTo>
                            <a:cubicBezTo>
                              <a:pt x="1163527" y="1454606"/>
                              <a:pt x="731367" y="1646337"/>
                              <a:pt x="317538" y="1963370"/>
                            </a:cubicBezTo>
                            <a:cubicBezTo>
                              <a:pt x="353061" y="1765188"/>
                              <a:pt x="542750" y="1430717"/>
                              <a:pt x="560388" y="1348413"/>
                            </a:cubicBezTo>
                            <a:cubicBezTo>
                              <a:pt x="480391" y="1371035"/>
                              <a:pt x="392416" y="1332447"/>
                              <a:pt x="224740" y="1348413"/>
                            </a:cubicBezTo>
                            <a:cubicBezTo>
                              <a:pt x="112488" y="1352164"/>
                              <a:pt x="865" y="1251064"/>
                              <a:pt x="0" y="1123673"/>
                            </a:cubicBezTo>
                            <a:lnTo>
                              <a:pt x="0" y="1123678"/>
                            </a:lnTo>
                            <a:cubicBezTo>
                              <a:pt x="8830" y="961681"/>
                              <a:pt x="22405" y="860146"/>
                              <a:pt x="0" y="786574"/>
                            </a:cubicBezTo>
                            <a:lnTo>
                              <a:pt x="0" y="786574"/>
                            </a:lnTo>
                            <a:cubicBezTo>
                              <a:pt x="-38605" y="649792"/>
                              <a:pt x="9280" y="354347"/>
                              <a:pt x="0" y="22474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30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4"/>
          <a:srcRect t="6080" b="1338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A4A527B-FB1F-00B0-15FE-5095CB8F8D38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050" name="Picture 2" descr="Nobita Nobi Shizuka Minamoto Doraemon Sewashi PNG, Clipart, Doraemon, Nobi  Free PNG Download | Cute cartoon drawings, Happy cartoon, Cute cartoon  pictures">
            <a:extLst>
              <a:ext uri="{FF2B5EF4-FFF2-40B4-BE49-F238E27FC236}">
                <a16:creationId xmlns:a16="http://schemas.microsoft.com/office/drawing/2014/main" id="{0DE61B13-5438-7CAB-C077-8E3831C8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8" b="94439" l="4808" r="94368">
                        <a14:foregroundMark x1="42170" y1="13208" x2="56181" y2="28203"/>
                        <a14:foregroundMark x1="59341" y1="11619" x2="61951" y2="22046"/>
                        <a14:foregroundMark x1="61951" y1="22046" x2="61951" y2="22046"/>
                        <a14:foregroundMark x1="48626" y1="7646" x2="48626" y2="7646"/>
                        <a14:foregroundMark x1="48626" y1="7646" x2="43544" y2="12910"/>
                        <a14:foregroundMark x1="52747" y1="7448" x2="57280" y2="8540"/>
                        <a14:foregroundMark x1="84890" y1="7448" x2="84890" y2="7448"/>
                        <a14:foregroundMark x1="51648" y1="79047" x2="52473" y2="82324"/>
                        <a14:foregroundMark x1="55495" y1="89573" x2="56319" y2="93049"/>
                        <a14:foregroundMark x1="36264" y1="63754" x2="33242" y2="63754"/>
                        <a14:foregroundMark x1="6593" y1="13605" x2="6593" y2="13605"/>
                        <a14:foregroundMark x1="15797" y1="5164" x2="15797" y2="5164"/>
                        <a14:foregroundMark x1="10440" y1="5164" x2="10440" y2="5164"/>
                        <a14:foregroundMark x1="90934" y1="13803" x2="90934" y2="13803"/>
                        <a14:foregroundMark x1="87088" y1="5164" x2="87088" y2="5164"/>
                        <a14:foregroundMark x1="43132" y1="32671" x2="47115" y2="38630"/>
                        <a14:foregroundMark x1="52885" y1="29196" x2="58516" y2="36544"/>
                        <a14:foregroundMark x1="6181" y1="8640" x2="6181" y2="8640"/>
                        <a14:foregroundMark x1="4945" y1="13505" x2="4945" y2="13505"/>
                        <a14:foregroundMark x1="64286" y1="13803" x2="65522" y2="19662"/>
                        <a14:foregroundMark x1="47527" y1="12413" x2="51923" y2="24926"/>
                        <a14:foregroundMark x1="44780" y1="34459" x2="50137" y2="38332"/>
                        <a14:foregroundMark x1="54396" y1="29295" x2="58242" y2="38133"/>
                        <a14:foregroundMark x1="58242" y1="30387" x2="60714" y2="38729"/>
                        <a14:foregroundMark x1="46429" y1="31976" x2="47527" y2="41410"/>
                        <a14:foregroundMark x1="49451" y1="11023" x2="55907" y2="25919"/>
                        <a14:foregroundMark x1="55907" y1="25919" x2="55907" y2="25919"/>
                        <a14:foregroundMark x1="55357" y1="4071" x2="55357" y2="4071"/>
                        <a14:foregroundMark x1="51236" y1="94538" x2="51236" y2="94538"/>
                        <a14:foregroundMark x1="15385" y1="3277" x2="15385" y2="3277"/>
                        <a14:foregroundMark x1="91346" y1="6356" x2="91346" y2="6356"/>
                        <a14:foregroundMark x1="93956" y1="9633" x2="93956" y2="9633"/>
                        <a14:foregroundMark x1="94368" y1="12214" x2="94368" y2="12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3029744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58EFF01A-484D-CEBE-D393-C681D0118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8600" y="5943600"/>
            <a:ext cx="279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204</Words>
  <Application>Microsoft Office PowerPoint</Application>
  <PresentationFormat>Widescreen</PresentationFormat>
  <Paragraphs>51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宋体</vt:lpstr>
      <vt:lpstr>Arial</vt:lpstr>
      <vt:lpstr>Calibri</vt:lpstr>
      <vt:lpstr>Calibri Light</vt:lpstr>
      <vt:lpstr>Cambria</vt:lpstr>
      <vt:lpstr>Cambria Math</vt:lpstr>
      <vt:lpstr>iCiel Crocante</vt:lpstr>
      <vt:lpstr>黑体</vt:lpstr>
      <vt:lpstr>Tahoma</vt:lpstr>
      <vt:lpstr>Times New Roman</vt:lpstr>
      <vt:lpstr>UTM Davida</vt:lpstr>
      <vt:lpstr>UTM HelvetIns</vt:lpstr>
      <vt:lpstr>UTM Ong Do Gia</vt:lpstr>
      <vt:lpstr>UTM Showcard</vt:lpstr>
      <vt:lpstr>Verdana</vt:lpstr>
      <vt:lpstr>字魂59号-创粗黑</vt:lpstr>
      <vt:lpstr>思源黑体 CN Medium</vt:lpstr>
      <vt:lpstr>方正少儿简体</vt:lpstr>
      <vt:lpstr>1_Office Theme</vt:lpstr>
      <vt:lpstr>Office Theme</vt:lpstr>
      <vt:lpstr>Office 主题</vt:lpstr>
      <vt:lpstr>11_Office Theme</vt:lpstr>
      <vt:lpstr>12_Office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ADMIN</cp:lastModifiedBy>
  <cp:revision>51</cp:revision>
  <dcterms:created xsi:type="dcterms:W3CDTF">2023-09-25T14:01:02Z</dcterms:created>
  <dcterms:modified xsi:type="dcterms:W3CDTF">2024-04-11T01:55:41Z</dcterms:modified>
</cp:coreProperties>
</file>