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10" r:id="rId3"/>
    <p:sldMasterId id="2147483726" r:id="rId4"/>
    <p:sldMasterId id="2147483739" r:id="rId5"/>
    <p:sldMasterId id="2147483790" r:id="rId6"/>
  </p:sldMasterIdLst>
  <p:notesMasterIdLst>
    <p:notesMasterId r:id="rId24"/>
  </p:notesMasterIdLst>
  <p:sldIdLst>
    <p:sldId id="256" r:id="rId7"/>
    <p:sldId id="261" r:id="rId8"/>
    <p:sldId id="291" r:id="rId9"/>
    <p:sldId id="292" r:id="rId10"/>
    <p:sldId id="397" r:id="rId11"/>
    <p:sldId id="295" r:id="rId12"/>
    <p:sldId id="296" r:id="rId13"/>
    <p:sldId id="339" r:id="rId14"/>
    <p:sldId id="293" r:id="rId15"/>
    <p:sldId id="398" r:id="rId16"/>
    <p:sldId id="393" r:id="rId17"/>
    <p:sldId id="394" r:id="rId18"/>
    <p:sldId id="268" r:id="rId19"/>
    <p:sldId id="396" r:id="rId20"/>
    <p:sldId id="278" r:id="rId21"/>
    <p:sldId id="270" r:id="rId22"/>
    <p:sldId id="271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23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4D05D-2DEE-4F8C-9AD4-85FAFE77551B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3884C5-00C4-4DD8-93E3-5209E420C3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7203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33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66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27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EC274-385E-493F-B839-0174A9E23DBF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D22C-17A8-441B-A76B-2A3F5DB63A2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81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11/3/2024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32487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11/3/2024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86420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11/3/2024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00187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11/3/2024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26271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11/3/2024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80674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11/3/2024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52070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11/3/2024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2961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94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11/3/2024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4749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11/3/2024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27906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11/3/2024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558986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11/3/2024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48513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45681"/>
      </p:ext>
    </p:extLst>
  </p:cSld>
  <p:clrMapOvr>
    <a:masterClrMapping/>
  </p:clrMapOvr>
  <p:transition spd="slow" advTm="300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06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52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54894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753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54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493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67579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81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2024/3/11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37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36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7130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317471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片占位符 37"/>
          <p:cNvSpPr>
            <a:spLocks noGrp="1"/>
          </p:cNvSpPr>
          <p:nvPr>
            <p:ph type="pic" sz="quarter" idx="10"/>
          </p:nvPr>
        </p:nvSpPr>
        <p:spPr>
          <a:xfrm>
            <a:off x="4896545" y="1549400"/>
            <a:ext cx="5760647" cy="4650048"/>
          </a:xfrm>
          <a:custGeom>
            <a:avLst/>
            <a:gdLst>
              <a:gd name="connsiteX0" fmla="*/ 2893445 w 6508054"/>
              <a:gd name="connsiteY0" fmla="*/ 4494226 h 5253362"/>
              <a:gd name="connsiteX1" fmla="*/ 3616992 w 6508054"/>
              <a:gd name="connsiteY1" fmla="*/ 4494226 h 5253362"/>
              <a:gd name="connsiteX2" fmla="*/ 3682233 w 6508054"/>
              <a:gd name="connsiteY2" fmla="*/ 4559466 h 5253362"/>
              <a:gd name="connsiteX3" fmla="*/ 3682233 w 6508054"/>
              <a:gd name="connsiteY3" fmla="*/ 5188122 h 5253362"/>
              <a:gd name="connsiteX4" fmla="*/ 3616992 w 6508054"/>
              <a:gd name="connsiteY4" fmla="*/ 5253362 h 5253362"/>
              <a:gd name="connsiteX5" fmla="*/ 2893445 w 6508054"/>
              <a:gd name="connsiteY5" fmla="*/ 5253362 h 5253362"/>
              <a:gd name="connsiteX6" fmla="*/ 2828205 w 6508054"/>
              <a:gd name="connsiteY6" fmla="*/ 5188122 h 5253362"/>
              <a:gd name="connsiteX7" fmla="*/ 2828205 w 6508054"/>
              <a:gd name="connsiteY7" fmla="*/ 4559466 h 5253362"/>
              <a:gd name="connsiteX8" fmla="*/ 2893445 w 6508054"/>
              <a:gd name="connsiteY8" fmla="*/ 4494226 h 5253362"/>
              <a:gd name="connsiteX9" fmla="*/ 1932427 w 6508054"/>
              <a:gd name="connsiteY9" fmla="*/ 3644261 h 5253362"/>
              <a:gd name="connsiteX10" fmla="*/ 2669023 w 6508054"/>
              <a:gd name="connsiteY10" fmla="*/ 3644261 h 5253362"/>
              <a:gd name="connsiteX11" fmla="*/ 2727739 w 6508054"/>
              <a:gd name="connsiteY11" fmla="*/ 3702977 h 5253362"/>
              <a:gd name="connsiteX12" fmla="*/ 2727739 w 6508054"/>
              <a:gd name="connsiteY12" fmla="*/ 4268767 h 5253362"/>
              <a:gd name="connsiteX13" fmla="*/ 2669023 w 6508054"/>
              <a:gd name="connsiteY13" fmla="*/ 4327483 h 5253362"/>
              <a:gd name="connsiteX14" fmla="*/ 1932427 w 6508054"/>
              <a:gd name="connsiteY14" fmla="*/ 4327483 h 5253362"/>
              <a:gd name="connsiteX15" fmla="*/ 1873711 w 6508054"/>
              <a:gd name="connsiteY15" fmla="*/ 4268767 h 5253362"/>
              <a:gd name="connsiteX16" fmla="*/ 1873711 w 6508054"/>
              <a:gd name="connsiteY16" fmla="*/ 3702977 h 5253362"/>
              <a:gd name="connsiteX17" fmla="*/ 1932427 w 6508054"/>
              <a:gd name="connsiteY17" fmla="*/ 3644261 h 5253362"/>
              <a:gd name="connsiteX18" fmla="*/ 2893444 w 6508054"/>
              <a:gd name="connsiteY18" fmla="*/ 3606305 h 5253362"/>
              <a:gd name="connsiteX19" fmla="*/ 3616992 w 6508054"/>
              <a:gd name="connsiteY19" fmla="*/ 3606305 h 5253362"/>
              <a:gd name="connsiteX20" fmla="*/ 3682233 w 6508054"/>
              <a:gd name="connsiteY20" fmla="*/ 3671545 h 5253362"/>
              <a:gd name="connsiteX21" fmla="*/ 3682233 w 6508054"/>
              <a:gd name="connsiteY21" fmla="*/ 4300201 h 5253362"/>
              <a:gd name="connsiteX22" fmla="*/ 3616992 w 6508054"/>
              <a:gd name="connsiteY22" fmla="*/ 4365441 h 5253362"/>
              <a:gd name="connsiteX23" fmla="*/ 2893444 w 6508054"/>
              <a:gd name="connsiteY23" fmla="*/ 4365441 h 5253362"/>
              <a:gd name="connsiteX24" fmla="*/ 2828204 w 6508054"/>
              <a:gd name="connsiteY24" fmla="*/ 4300201 h 5253362"/>
              <a:gd name="connsiteX25" fmla="*/ 2828204 w 6508054"/>
              <a:gd name="connsiteY25" fmla="*/ 3671545 h 5253362"/>
              <a:gd name="connsiteX26" fmla="*/ 2893444 w 6508054"/>
              <a:gd name="connsiteY26" fmla="*/ 3606305 h 5253362"/>
              <a:gd name="connsiteX27" fmla="*/ 3842446 w 6508054"/>
              <a:gd name="connsiteY27" fmla="*/ 3594443 h 5253362"/>
              <a:gd name="connsiteX28" fmla="*/ 4561915 w 6508054"/>
              <a:gd name="connsiteY28" fmla="*/ 3594443 h 5253362"/>
              <a:gd name="connsiteX29" fmla="*/ 4629194 w 6508054"/>
              <a:gd name="connsiteY29" fmla="*/ 3661722 h 5253362"/>
              <a:gd name="connsiteX30" fmla="*/ 4629194 w 6508054"/>
              <a:gd name="connsiteY30" fmla="*/ 4310022 h 5253362"/>
              <a:gd name="connsiteX31" fmla="*/ 4561915 w 6508054"/>
              <a:gd name="connsiteY31" fmla="*/ 4377301 h 5253362"/>
              <a:gd name="connsiteX32" fmla="*/ 3842446 w 6508054"/>
              <a:gd name="connsiteY32" fmla="*/ 4377301 h 5253362"/>
              <a:gd name="connsiteX33" fmla="*/ 3775166 w 6508054"/>
              <a:gd name="connsiteY33" fmla="*/ 4310022 h 5253362"/>
              <a:gd name="connsiteX34" fmla="*/ 3775166 w 6508054"/>
              <a:gd name="connsiteY34" fmla="*/ 3661722 h 5253362"/>
              <a:gd name="connsiteX35" fmla="*/ 3842446 w 6508054"/>
              <a:gd name="connsiteY35" fmla="*/ 3594443 h 5253362"/>
              <a:gd name="connsiteX36" fmla="*/ 3833882 w 6508054"/>
              <a:gd name="connsiteY36" fmla="*/ 2738724 h 5253362"/>
              <a:gd name="connsiteX37" fmla="*/ 4570478 w 6508054"/>
              <a:gd name="connsiteY37" fmla="*/ 2738724 h 5253362"/>
              <a:gd name="connsiteX38" fmla="*/ 4629194 w 6508054"/>
              <a:gd name="connsiteY38" fmla="*/ 2797440 h 5253362"/>
              <a:gd name="connsiteX39" fmla="*/ 4629194 w 6508054"/>
              <a:gd name="connsiteY39" fmla="*/ 3363230 h 5253362"/>
              <a:gd name="connsiteX40" fmla="*/ 4570478 w 6508054"/>
              <a:gd name="connsiteY40" fmla="*/ 3421946 h 5253362"/>
              <a:gd name="connsiteX41" fmla="*/ 3833882 w 6508054"/>
              <a:gd name="connsiteY41" fmla="*/ 3421946 h 5253362"/>
              <a:gd name="connsiteX42" fmla="*/ 3775166 w 6508054"/>
              <a:gd name="connsiteY42" fmla="*/ 3363230 h 5253362"/>
              <a:gd name="connsiteX43" fmla="*/ 3775166 w 6508054"/>
              <a:gd name="connsiteY43" fmla="*/ 2797440 h 5253362"/>
              <a:gd name="connsiteX44" fmla="*/ 3833882 w 6508054"/>
              <a:gd name="connsiteY44" fmla="*/ 2738724 h 5253362"/>
              <a:gd name="connsiteX45" fmla="*/ 4777835 w 6508054"/>
              <a:gd name="connsiteY45" fmla="*/ 2700768 h 5253362"/>
              <a:gd name="connsiteX46" fmla="*/ 5501383 w 6508054"/>
              <a:gd name="connsiteY46" fmla="*/ 2700768 h 5253362"/>
              <a:gd name="connsiteX47" fmla="*/ 5566623 w 6508054"/>
              <a:gd name="connsiteY47" fmla="*/ 2766008 h 5253362"/>
              <a:gd name="connsiteX48" fmla="*/ 5566623 w 6508054"/>
              <a:gd name="connsiteY48" fmla="*/ 3394664 h 5253362"/>
              <a:gd name="connsiteX49" fmla="*/ 5501383 w 6508054"/>
              <a:gd name="connsiteY49" fmla="*/ 3459904 h 5253362"/>
              <a:gd name="connsiteX50" fmla="*/ 4777835 w 6508054"/>
              <a:gd name="connsiteY50" fmla="*/ 3459904 h 5253362"/>
              <a:gd name="connsiteX51" fmla="*/ 4712595 w 6508054"/>
              <a:gd name="connsiteY51" fmla="*/ 3394664 h 5253362"/>
              <a:gd name="connsiteX52" fmla="*/ 4712595 w 6508054"/>
              <a:gd name="connsiteY52" fmla="*/ 2766008 h 5253362"/>
              <a:gd name="connsiteX53" fmla="*/ 4777835 w 6508054"/>
              <a:gd name="connsiteY53" fmla="*/ 2700768 h 5253362"/>
              <a:gd name="connsiteX54" fmla="*/ 2893444 w 6508054"/>
              <a:gd name="connsiteY54" fmla="*/ 2700768 h 5253362"/>
              <a:gd name="connsiteX55" fmla="*/ 3616992 w 6508054"/>
              <a:gd name="connsiteY55" fmla="*/ 2700768 h 5253362"/>
              <a:gd name="connsiteX56" fmla="*/ 3682233 w 6508054"/>
              <a:gd name="connsiteY56" fmla="*/ 2766008 h 5253362"/>
              <a:gd name="connsiteX57" fmla="*/ 3682233 w 6508054"/>
              <a:gd name="connsiteY57" fmla="*/ 3394664 h 5253362"/>
              <a:gd name="connsiteX58" fmla="*/ 3616992 w 6508054"/>
              <a:gd name="connsiteY58" fmla="*/ 3459904 h 5253362"/>
              <a:gd name="connsiteX59" fmla="*/ 2893444 w 6508054"/>
              <a:gd name="connsiteY59" fmla="*/ 3459904 h 5253362"/>
              <a:gd name="connsiteX60" fmla="*/ 2828204 w 6508054"/>
              <a:gd name="connsiteY60" fmla="*/ 3394664 h 5253362"/>
              <a:gd name="connsiteX61" fmla="*/ 2828204 w 6508054"/>
              <a:gd name="connsiteY61" fmla="*/ 2766008 h 5253362"/>
              <a:gd name="connsiteX62" fmla="*/ 2893444 w 6508054"/>
              <a:gd name="connsiteY62" fmla="*/ 2700768 h 5253362"/>
              <a:gd name="connsiteX63" fmla="*/ 955540 w 6508054"/>
              <a:gd name="connsiteY63" fmla="*/ 2700768 h 5253362"/>
              <a:gd name="connsiteX64" fmla="*/ 1679088 w 6508054"/>
              <a:gd name="connsiteY64" fmla="*/ 2700768 h 5253362"/>
              <a:gd name="connsiteX65" fmla="*/ 1744328 w 6508054"/>
              <a:gd name="connsiteY65" fmla="*/ 2766008 h 5253362"/>
              <a:gd name="connsiteX66" fmla="*/ 1744328 w 6508054"/>
              <a:gd name="connsiteY66" fmla="*/ 3394664 h 5253362"/>
              <a:gd name="connsiteX67" fmla="*/ 1679088 w 6508054"/>
              <a:gd name="connsiteY67" fmla="*/ 3459904 h 5253362"/>
              <a:gd name="connsiteX68" fmla="*/ 955540 w 6508054"/>
              <a:gd name="connsiteY68" fmla="*/ 3459904 h 5253362"/>
              <a:gd name="connsiteX69" fmla="*/ 890300 w 6508054"/>
              <a:gd name="connsiteY69" fmla="*/ 3394664 h 5253362"/>
              <a:gd name="connsiteX70" fmla="*/ 890300 w 6508054"/>
              <a:gd name="connsiteY70" fmla="*/ 2766008 h 5253362"/>
              <a:gd name="connsiteX71" fmla="*/ 955540 w 6508054"/>
              <a:gd name="connsiteY71" fmla="*/ 2700768 h 5253362"/>
              <a:gd name="connsiteX72" fmla="*/ 1940990 w 6508054"/>
              <a:gd name="connsiteY72" fmla="*/ 2688907 h 5253362"/>
              <a:gd name="connsiteX73" fmla="*/ 2660460 w 6508054"/>
              <a:gd name="connsiteY73" fmla="*/ 2688907 h 5253362"/>
              <a:gd name="connsiteX74" fmla="*/ 2727739 w 6508054"/>
              <a:gd name="connsiteY74" fmla="*/ 2756186 h 5253362"/>
              <a:gd name="connsiteX75" fmla="*/ 2727739 w 6508054"/>
              <a:gd name="connsiteY75" fmla="*/ 3404486 h 5253362"/>
              <a:gd name="connsiteX76" fmla="*/ 2660460 w 6508054"/>
              <a:gd name="connsiteY76" fmla="*/ 3471765 h 5253362"/>
              <a:gd name="connsiteX77" fmla="*/ 1940990 w 6508054"/>
              <a:gd name="connsiteY77" fmla="*/ 3471765 h 5253362"/>
              <a:gd name="connsiteX78" fmla="*/ 1873711 w 6508054"/>
              <a:gd name="connsiteY78" fmla="*/ 3404486 h 5253362"/>
              <a:gd name="connsiteX79" fmla="*/ 1873711 w 6508054"/>
              <a:gd name="connsiteY79" fmla="*/ 2756186 h 5253362"/>
              <a:gd name="connsiteX80" fmla="*/ 1940990 w 6508054"/>
              <a:gd name="connsiteY80" fmla="*/ 2688907 h 5253362"/>
              <a:gd name="connsiteX81" fmla="*/ 58716 w 6508054"/>
              <a:gd name="connsiteY81" fmla="*/ 1836502 h 5253362"/>
              <a:gd name="connsiteX82" fmla="*/ 795311 w 6508054"/>
              <a:gd name="connsiteY82" fmla="*/ 1836502 h 5253362"/>
              <a:gd name="connsiteX83" fmla="*/ 854028 w 6508054"/>
              <a:gd name="connsiteY83" fmla="*/ 1895218 h 5253362"/>
              <a:gd name="connsiteX84" fmla="*/ 854028 w 6508054"/>
              <a:gd name="connsiteY84" fmla="*/ 2461008 h 5253362"/>
              <a:gd name="connsiteX85" fmla="*/ 795311 w 6508054"/>
              <a:gd name="connsiteY85" fmla="*/ 2519724 h 5253362"/>
              <a:gd name="connsiteX86" fmla="*/ 58716 w 6508054"/>
              <a:gd name="connsiteY86" fmla="*/ 2519724 h 5253362"/>
              <a:gd name="connsiteX87" fmla="*/ 0 w 6508054"/>
              <a:gd name="connsiteY87" fmla="*/ 2461008 h 5253362"/>
              <a:gd name="connsiteX88" fmla="*/ 0 w 6508054"/>
              <a:gd name="connsiteY88" fmla="*/ 1895218 h 5253362"/>
              <a:gd name="connsiteX89" fmla="*/ 58716 w 6508054"/>
              <a:gd name="connsiteY89" fmla="*/ 1836502 h 5253362"/>
              <a:gd name="connsiteX90" fmla="*/ 5719266 w 6508054"/>
              <a:gd name="connsiteY90" fmla="*/ 1798545 h 5253362"/>
              <a:gd name="connsiteX91" fmla="*/ 6442814 w 6508054"/>
              <a:gd name="connsiteY91" fmla="*/ 1798545 h 5253362"/>
              <a:gd name="connsiteX92" fmla="*/ 6508054 w 6508054"/>
              <a:gd name="connsiteY92" fmla="*/ 1863785 h 5253362"/>
              <a:gd name="connsiteX93" fmla="*/ 6508054 w 6508054"/>
              <a:gd name="connsiteY93" fmla="*/ 2492441 h 5253362"/>
              <a:gd name="connsiteX94" fmla="*/ 6442814 w 6508054"/>
              <a:gd name="connsiteY94" fmla="*/ 2557681 h 5253362"/>
              <a:gd name="connsiteX95" fmla="*/ 5719266 w 6508054"/>
              <a:gd name="connsiteY95" fmla="*/ 2557681 h 5253362"/>
              <a:gd name="connsiteX96" fmla="*/ 5654026 w 6508054"/>
              <a:gd name="connsiteY96" fmla="*/ 2492441 h 5253362"/>
              <a:gd name="connsiteX97" fmla="*/ 5654026 w 6508054"/>
              <a:gd name="connsiteY97" fmla="*/ 1863785 h 5253362"/>
              <a:gd name="connsiteX98" fmla="*/ 5719266 w 6508054"/>
              <a:gd name="connsiteY98" fmla="*/ 1798545 h 5253362"/>
              <a:gd name="connsiteX99" fmla="*/ 3840406 w 6508054"/>
              <a:gd name="connsiteY99" fmla="*/ 1798545 h 5253362"/>
              <a:gd name="connsiteX100" fmla="*/ 4563954 w 6508054"/>
              <a:gd name="connsiteY100" fmla="*/ 1798545 h 5253362"/>
              <a:gd name="connsiteX101" fmla="*/ 4629194 w 6508054"/>
              <a:gd name="connsiteY101" fmla="*/ 1863785 h 5253362"/>
              <a:gd name="connsiteX102" fmla="*/ 4629194 w 6508054"/>
              <a:gd name="connsiteY102" fmla="*/ 2492441 h 5253362"/>
              <a:gd name="connsiteX103" fmla="*/ 4563954 w 6508054"/>
              <a:gd name="connsiteY103" fmla="*/ 2557681 h 5253362"/>
              <a:gd name="connsiteX104" fmla="*/ 3840406 w 6508054"/>
              <a:gd name="connsiteY104" fmla="*/ 2557681 h 5253362"/>
              <a:gd name="connsiteX105" fmla="*/ 3775166 w 6508054"/>
              <a:gd name="connsiteY105" fmla="*/ 2492441 h 5253362"/>
              <a:gd name="connsiteX106" fmla="*/ 3775166 w 6508054"/>
              <a:gd name="connsiteY106" fmla="*/ 1863785 h 5253362"/>
              <a:gd name="connsiteX107" fmla="*/ 3840406 w 6508054"/>
              <a:gd name="connsiteY107" fmla="*/ 1798545 h 5253362"/>
              <a:gd name="connsiteX108" fmla="*/ 1938951 w 6508054"/>
              <a:gd name="connsiteY108" fmla="*/ 1798545 h 5253362"/>
              <a:gd name="connsiteX109" fmla="*/ 2662499 w 6508054"/>
              <a:gd name="connsiteY109" fmla="*/ 1798545 h 5253362"/>
              <a:gd name="connsiteX110" fmla="*/ 2727739 w 6508054"/>
              <a:gd name="connsiteY110" fmla="*/ 1863785 h 5253362"/>
              <a:gd name="connsiteX111" fmla="*/ 2727739 w 6508054"/>
              <a:gd name="connsiteY111" fmla="*/ 2492441 h 5253362"/>
              <a:gd name="connsiteX112" fmla="*/ 2662499 w 6508054"/>
              <a:gd name="connsiteY112" fmla="*/ 2557681 h 5253362"/>
              <a:gd name="connsiteX113" fmla="*/ 1938951 w 6508054"/>
              <a:gd name="connsiteY113" fmla="*/ 2557681 h 5253362"/>
              <a:gd name="connsiteX114" fmla="*/ 1873711 w 6508054"/>
              <a:gd name="connsiteY114" fmla="*/ 2492441 h 5253362"/>
              <a:gd name="connsiteX115" fmla="*/ 1873711 w 6508054"/>
              <a:gd name="connsiteY115" fmla="*/ 1863785 h 5253362"/>
              <a:gd name="connsiteX116" fmla="*/ 1938951 w 6508054"/>
              <a:gd name="connsiteY116" fmla="*/ 1798545 h 5253362"/>
              <a:gd name="connsiteX117" fmla="*/ 4779874 w 6508054"/>
              <a:gd name="connsiteY117" fmla="*/ 1786684 h 5253362"/>
              <a:gd name="connsiteX118" fmla="*/ 5499344 w 6508054"/>
              <a:gd name="connsiteY118" fmla="*/ 1786684 h 5253362"/>
              <a:gd name="connsiteX119" fmla="*/ 5566623 w 6508054"/>
              <a:gd name="connsiteY119" fmla="*/ 1853963 h 5253362"/>
              <a:gd name="connsiteX120" fmla="*/ 5566623 w 6508054"/>
              <a:gd name="connsiteY120" fmla="*/ 2502263 h 5253362"/>
              <a:gd name="connsiteX121" fmla="*/ 5499344 w 6508054"/>
              <a:gd name="connsiteY121" fmla="*/ 2569542 h 5253362"/>
              <a:gd name="connsiteX122" fmla="*/ 4779874 w 6508054"/>
              <a:gd name="connsiteY122" fmla="*/ 2569542 h 5253362"/>
              <a:gd name="connsiteX123" fmla="*/ 4712595 w 6508054"/>
              <a:gd name="connsiteY123" fmla="*/ 2502263 h 5253362"/>
              <a:gd name="connsiteX124" fmla="*/ 4712595 w 6508054"/>
              <a:gd name="connsiteY124" fmla="*/ 1853963 h 5253362"/>
              <a:gd name="connsiteX125" fmla="*/ 4779874 w 6508054"/>
              <a:gd name="connsiteY125" fmla="*/ 1786684 h 5253362"/>
              <a:gd name="connsiteX126" fmla="*/ 2895483 w 6508054"/>
              <a:gd name="connsiteY126" fmla="*/ 1786684 h 5253362"/>
              <a:gd name="connsiteX127" fmla="*/ 3614953 w 6508054"/>
              <a:gd name="connsiteY127" fmla="*/ 1786684 h 5253362"/>
              <a:gd name="connsiteX128" fmla="*/ 3682233 w 6508054"/>
              <a:gd name="connsiteY128" fmla="*/ 1853963 h 5253362"/>
              <a:gd name="connsiteX129" fmla="*/ 3682233 w 6508054"/>
              <a:gd name="connsiteY129" fmla="*/ 2502263 h 5253362"/>
              <a:gd name="connsiteX130" fmla="*/ 3614953 w 6508054"/>
              <a:gd name="connsiteY130" fmla="*/ 2569542 h 5253362"/>
              <a:gd name="connsiteX131" fmla="*/ 2895483 w 6508054"/>
              <a:gd name="connsiteY131" fmla="*/ 2569542 h 5253362"/>
              <a:gd name="connsiteX132" fmla="*/ 2828204 w 6508054"/>
              <a:gd name="connsiteY132" fmla="*/ 2502263 h 5253362"/>
              <a:gd name="connsiteX133" fmla="*/ 2828204 w 6508054"/>
              <a:gd name="connsiteY133" fmla="*/ 1853963 h 5253362"/>
              <a:gd name="connsiteX134" fmla="*/ 2895483 w 6508054"/>
              <a:gd name="connsiteY134" fmla="*/ 1786684 h 5253362"/>
              <a:gd name="connsiteX135" fmla="*/ 957580 w 6508054"/>
              <a:gd name="connsiteY135" fmla="*/ 1786684 h 5253362"/>
              <a:gd name="connsiteX136" fmla="*/ 1677049 w 6508054"/>
              <a:gd name="connsiteY136" fmla="*/ 1786684 h 5253362"/>
              <a:gd name="connsiteX137" fmla="*/ 1744328 w 6508054"/>
              <a:gd name="connsiteY137" fmla="*/ 1853963 h 5253362"/>
              <a:gd name="connsiteX138" fmla="*/ 1744328 w 6508054"/>
              <a:gd name="connsiteY138" fmla="*/ 2502263 h 5253362"/>
              <a:gd name="connsiteX139" fmla="*/ 1677049 w 6508054"/>
              <a:gd name="connsiteY139" fmla="*/ 2569542 h 5253362"/>
              <a:gd name="connsiteX140" fmla="*/ 957580 w 6508054"/>
              <a:gd name="connsiteY140" fmla="*/ 2569542 h 5253362"/>
              <a:gd name="connsiteX141" fmla="*/ 890301 w 6508054"/>
              <a:gd name="connsiteY141" fmla="*/ 2502263 h 5253362"/>
              <a:gd name="connsiteX142" fmla="*/ 890301 w 6508054"/>
              <a:gd name="connsiteY142" fmla="*/ 1853963 h 5253362"/>
              <a:gd name="connsiteX143" fmla="*/ 957580 w 6508054"/>
              <a:gd name="connsiteY143" fmla="*/ 1786684 h 5253362"/>
              <a:gd name="connsiteX144" fmla="*/ 5712742 w 6508054"/>
              <a:gd name="connsiteY144" fmla="*/ 945268 h 5253362"/>
              <a:gd name="connsiteX145" fmla="*/ 6449338 w 6508054"/>
              <a:gd name="connsiteY145" fmla="*/ 945268 h 5253362"/>
              <a:gd name="connsiteX146" fmla="*/ 6508054 w 6508054"/>
              <a:gd name="connsiteY146" fmla="*/ 1003984 h 5253362"/>
              <a:gd name="connsiteX147" fmla="*/ 6508054 w 6508054"/>
              <a:gd name="connsiteY147" fmla="*/ 1569772 h 5253362"/>
              <a:gd name="connsiteX148" fmla="*/ 6449338 w 6508054"/>
              <a:gd name="connsiteY148" fmla="*/ 1628488 h 5253362"/>
              <a:gd name="connsiteX149" fmla="*/ 5712742 w 6508054"/>
              <a:gd name="connsiteY149" fmla="*/ 1628488 h 5253362"/>
              <a:gd name="connsiteX150" fmla="*/ 5654026 w 6508054"/>
              <a:gd name="connsiteY150" fmla="*/ 1569772 h 5253362"/>
              <a:gd name="connsiteX151" fmla="*/ 5654026 w 6508054"/>
              <a:gd name="connsiteY151" fmla="*/ 1003984 h 5253362"/>
              <a:gd name="connsiteX152" fmla="*/ 5712742 w 6508054"/>
              <a:gd name="connsiteY152" fmla="*/ 945268 h 5253362"/>
              <a:gd name="connsiteX153" fmla="*/ 2886921 w 6508054"/>
              <a:gd name="connsiteY153" fmla="*/ 945268 h 5253362"/>
              <a:gd name="connsiteX154" fmla="*/ 3623516 w 6508054"/>
              <a:gd name="connsiteY154" fmla="*/ 945268 h 5253362"/>
              <a:gd name="connsiteX155" fmla="*/ 3682233 w 6508054"/>
              <a:gd name="connsiteY155" fmla="*/ 1003984 h 5253362"/>
              <a:gd name="connsiteX156" fmla="*/ 3682233 w 6508054"/>
              <a:gd name="connsiteY156" fmla="*/ 1569772 h 5253362"/>
              <a:gd name="connsiteX157" fmla="*/ 3623516 w 6508054"/>
              <a:gd name="connsiteY157" fmla="*/ 1628488 h 5253362"/>
              <a:gd name="connsiteX158" fmla="*/ 2886921 w 6508054"/>
              <a:gd name="connsiteY158" fmla="*/ 1628488 h 5253362"/>
              <a:gd name="connsiteX159" fmla="*/ 2828205 w 6508054"/>
              <a:gd name="connsiteY159" fmla="*/ 1569772 h 5253362"/>
              <a:gd name="connsiteX160" fmla="*/ 2828205 w 6508054"/>
              <a:gd name="connsiteY160" fmla="*/ 1003984 h 5253362"/>
              <a:gd name="connsiteX161" fmla="*/ 2886921 w 6508054"/>
              <a:gd name="connsiteY161" fmla="*/ 945268 h 5253362"/>
              <a:gd name="connsiteX162" fmla="*/ 3840406 w 6508054"/>
              <a:gd name="connsiteY162" fmla="*/ 907312 h 5253362"/>
              <a:gd name="connsiteX163" fmla="*/ 4563954 w 6508054"/>
              <a:gd name="connsiteY163" fmla="*/ 907312 h 5253362"/>
              <a:gd name="connsiteX164" fmla="*/ 4629194 w 6508054"/>
              <a:gd name="connsiteY164" fmla="*/ 972552 h 5253362"/>
              <a:gd name="connsiteX165" fmla="*/ 4629194 w 6508054"/>
              <a:gd name="connsiteY165" fmla="*/ 1601206 h 5253362"/>
              <a:gd name="connsiteX166" fmla="*/ 4563954 w 6508054"/>
              <a:gd name="connsiteY166" fmla="*/ 1666446 h 5253362"/>
              <a:gd name="connsiteX167" fmla="*/ 3840406 w 6508054"/>
              <a:gd name="connsiteY167" fmla="*/ 1666446 h 5253362"/>
              <a:gd name="connsiteX168" fmla="*/ 3775166 w 6508054"/>
              <a:gd name="connsiteY168" fmla="*/ 1601206 h 5253362"/>
              <a:gd name="connsiteX169" fmla="*/ 3775166 w 6508054"/>
              <a:gd name="connsiteY169" fmla="*/ 972552 h 5253362"/>
              <a:gd name="connsiteX170" fmla="*/ 3840406 w 6508054"/>
              <a:gd name="connsiteY170" fmla="*/ 907312 h 5253362"/>
              <a:gd name="connsiteX171" fmla="*/ 1938951 w 6508054"/>
              <a:gd name="connsiteY171" fmla="*/ 907312 h 5253362"/>
              <a:gd name="connsiteX172" fmla="*/ 2662499 w 6508054"/>
              <a:gd name="connsiteY172" fmla="*/ 907312 h 5253362"/>
              <a:gd name="connsiteX173" fmla="*/ 2727739 w 6508054"/>
              <a:gd name="connsiteY173" fmla="*/ 972552 h 5253362"/>
              <a:gd name="connsiteX174" fmla="*/ 2727739 w 6508054"/>
              <a:gd name="connsiteY174" fmla="*/ 1601206 h 5253362"/>
              <a:gd name="connsiteX175" fmla="*/ 2662499 w 6508054"/>
              <a:gd name="connsiteY175" fmla="*/ 1666446 h 5253362"/>
              <a:gd name="connsiteX176" fmla="*/ 1938951 w 6508054"/>
              <a:gd name="connsiteY176" fmla="*/ 1666446 h 5253362"/>
              <a:gd name="connsiteX177" fmla="*/ 1873711 w 6508054"/>
              <a:gd name="connsiteY177" fmla="*/ 1601206 h 5253362"/>
              <a:gd name="connsiteX178" fmla="*/ 1873711 w 6508054"/>
              <a:gd name="connsiteY178" fmla="*/ 972552 h 5253362"/>
              <a:gd name="connsiteX179" fmla="*/ 1938951 w 6508054"/>
              <a:gd name="connsiteY179" fmla="*/ 907312 h 5253362"/>
              <a:gd name="connsiteX180" fmla="*/ 955541 w 6508054"/>
              <a:gd name="connsiteY180" fmla="*/ 907312 h 5253362"/>
              <a:gd name="connsiteX181" fmla="*/ 1679088 w 6508054"/>
              <a:gd name="connsiteY181" fmla="*/ 907312 h 5253362"/>
              <a:gd name="connsiteX182" fmla="*/ 1744328 w 6508054"/>
              <a:gd name="connsiteY182" fmla="*/ 972552 h 5253362"/>
              <a:gd name="connsiteX183" fmla="*/ 1744328 w 6508054"/>
              <a:gd name="connsiteY183" fmla="*/ 1601206 h 5253362"/>
              <a:gd name="connsiteX184" fmla="*/ 1679088 w 6508054"/>
              <a:gd name="connsiteY184" fmla="*/ 1666446 h 5253362"/>
              <a:gd name="connsiteX185" fmla="*/ 955541 w 6508054"/>
              <a:gd name="connsiteY185" fmla="*/ 1666446 h 5253362"/>
              <a:gd name="connsiteX186" fmla="*/ 890302 w 6508054"/>
              <a:gd name="connsiteY186" fmla="*/ 1601206 h 5253362"/>
              <a:gd name="connsiteX187" fmla="*/ 890302 w 6508054"/>
              <a:gd name="connsiteY187" fmla="*/ 972552 h 5253362"/>
              <a:gd name="connsiteX188" fmla="*/ 955541 w 6508054"/>
              <a:gd name="connsiteY188" fmla="*/ 907312 h 5253362"/>
              <a:gd name="connsiteX189" fmla="*/ 4779874 w 6508054"/>
              <a:gd name="connsiteY189" fmla="*/ 895451 h 5253362"/>
              <a:gd name="connsiteX190" fmla="*/ 5499344 w 6508054"/>
              <a:gd name="connsiteY190" fmla="*/ 895451 h 5253362"/>
              <a:gd name="connsiteX191" fmla="*/ 5566623 w 6508054"/>
              <a:gd name="connsiteY191" fmla="*/ 962730 h 5253362"/>
              <a:gd name="connsiteX192" fmla="*/ 5566623 w 6508054"/>
              <a:gd name="connsiteY192" fmla="*/ 1611028 h 5253362"/>
              <a:gd name="connsiteX193" fmla="*/ 5499344 w 6508054"/>
              <a:gd name="connsiteY193" fmla="*/ 1678307 h 5253362"/>
              <a:gd name="connsiteX194" fmla="*/ 4779874 w 6508054"/>
              <a:gd name="connsiteY194" fmla="*/ 1678307 h 5253362"/>
              <a:gd name="connsiteX195" fmla="*/ 4712595 w 6508054"/>
              <a:gd name="connsiteY195" fmla="*/ 1611028 h 5253362"/>
              <a:gd name="connsiteX196" fmla="*/ 4712595 w 6508054"/>
              <a:gd name="connsiteY196" fmla="*/ 962730 h 5253362"/>
              <a:gd name="connsiteX197" fmla="*/ 4779874 w 6508054"/>
              <a:gd name="connsiteY197" fmla="*/ 895451 h 5253362"/>
              <a:gd name="connsiteX198" fmla="*/ 67281 w 6508054"/>
              <a:gd name="connsiteY198" fmla="*/ 895451 h 5253362"/>
              <a:gd name="connsiteX199" fmla="*/ 786750 w 6508054"/>
              <a:gd name="connsiteY199" fmla="*/ 895451 h 5253362"/>
              <a:gd name="connsiteX200" fmla="*/ 854028 w 6508054"/>
              <a:gd name="connsiteY200" fmla="*/ 962730 h 5253362"/>
              <a:gd name="connsiteX201" fmla="*/ 854028 w 6508054"/>
              <a:gd name="connsiteY201" fmla="*/ 1611028 h 5253362"/>
              <a:gd name="connsiteX202" fmla="*/ 786750 w 6508054"/>
              <a:gd name="connsiteY202" fmla="*/ 1678307 h 5253362"/>
              <a:gd name="connsiteX203" fmla="*/ 67281 w 6508054"/>
              <a:gd name="connsiteY203" fmla="*/ 1678307 h 5253362"/>
              <a:gd name="connsiteX204" fmla="*/ 0 w 6508054"/>
              <a:gd name="connsiteY204" fmla="*/ 1611028 h 5253362"/>
              <a:gd name="connsiteX205" fmla="*/ 0 w 6508054"/>
              <a:gd name="connsiteY205" fmla="*/ 962730 h 5253362"/>
              <a:gd name="connsiteX206" fmla="*/ 67281 w 6508054"/>
              <a:gd name="connsiteY206" fmla="*/ 895451 h 5253362"/>
              <a:gd name="connsiteX207" fmla="*/ 4777835 w 6508054"/>
              <a:gd name="connsiteY207" fmla="*/ 11861 h 5253362"/>
              <a:gd name="connsiteX208" fmla="*/ 5501383 w 6508054"/>
              <a:gd name="connsiteY208" fmla="*/ 11861 h 5253362"/>
              <a:gd name="connsiteX209" fmla="*/ 5566623 w 6508054"/>
              <a:gd name="connsiteY209" fmla="*/ 77101 h 5253362"/>
              <a:gd name="connsiteX210" fmla="*/ 5566623 w 6508054"/>
              <a:gd name="connsiteY210" fmla="*/ 705757 h 5253362"/>
              <a:gd name="connsiteX211" fmla="*/ 5501383 w 6508054"/>
              <a:gd name="connsiteY211" fmla="*/ 770997 h 5253362"/>
              <a:gd name="connsiteX212" fmla="*/ 4777835 w 6508054"/>
              <a:gd name="connsiteY212" fmla="*/ 770997 h 5253362"/>
              <a:gd name="connsiteX213" fmla="*/ 4712595 w 6508054"/>
              <a:gd name="connsiteY213" fmla="*/ 705757 h 5253362"/>
              <a:gd name="connsiteX214" fmla="*/ 4712595 w 6508054"/>
              <a:gd name="connsiteY214" fmla="*/ 77101 h 5253362"/>
              <a:gd name="connsiteX215" fmla="*/ 4777835 w 6508054"/>
              <a:gd name="connsiteY215" fmla="*/ 11861 h 5253362"/>
              <a:gd name="connsiteX216" fmla="*/ 1938951 w 6508054"/>
              <a:gd name="connsiteY216" fmla="*/ 11861 h 5253362"/>
              <a:gd name="connsiteX217" fmla="*/ 2662499 w 6508054"/>
              <a:gd name="connsiteY217" fmla="*/ 11861 h 5253362"/>
              <a:gd name="connsiteX218" fmla="*/ 2727739 w 6508054"/>
              <a:gd name="connsiteY218" fmla="*/ 77101 h 5253362"/>
              <a:gd name="connsiteX219" fmla="*/ 2727739 w 6508054"/>
              <a:gd name="connsiteY219" fmla="*/ 705757 h 5253362"/>
              <a:gd name="connsiteX220" fmla="*/ 2662499 w 6508054"/>
              <a:gd name="connsiteY220" fmla="*/ 770997 h 5253362"/>
              <a:gd name="connsiteX221" fmla="*/ 1938951 w 6508054"/>
              <a:gd name="connsiteY221" fmla="*/ 770997 h 5253362"/>
              <a:gd name="connsiteX222" fmla="*/ 1873711 w 6508054"/>
              <a:gd name="connsiteY222" fmla="*/ 705757 h 5253362"/>
              <a:gd name="connsiteX223" fmla="*/ 1873711 w 6508054"/>
              <a:gd name="connsiteY223" fmla="*/ 77101 h 5253362"/>
              <a:gd name="connsiteX224" fmla="*/ 1938951 w 6508054"/>
              <a:gd name="connsiteY224" fmla="*/ 11861 h 5253362"/>
              <a:gd name="connsiteX225" fmla="*/ 3841650 w 6508054"/>
              <a:gd name="connsiteY225" fmla="*/ 0 h 5253362"/>
              <a:gd name="connsiteX226" fmla="*/ 4561120 w 6508054"/>
              <a:gd name="connsiteY226" fmla="*/ 0 h 5253362"/>
              <a:gd name="connsiteX227" fmla="*/ 4628399 w 6508054"/>
              <a:gd name="connsiteY227" fmla="*/ 67279 h 5253362"/>
              <a:gd name="connsiteX228" fmla="*/ 4628399 w 6508054"/>
              <a:gd name="connsiteY228" fmla="*/ 715579 h 5253362"/>
              <a:gd name="connsiteX229" fmla="*/ 4561120 w 6508054"/>
              <a:gd name="connsiteY229" fmla="*/ 782858 h 5253362"/>
              <a:gd name="connsiteX230" fmla="*/ 3841650 w 6508054"/>
              <a:gd name="connsiteY230" fmla="*/ 782858 h 5253362"/>
              <a:gd name="connsiteX231" fmla="*/ 3774371 w 6508054"/>
              <a:gd name="connsiteY231" fmla="*/ 715579 h 5253362"/>
              <a:gd name="connsiteX232" fmla="*/ 3774371 w 6508054"/>
              <a:gd name="connsiteY232" fmla="*/ 67279 h 5253362"/>
              <a:gd name="connsiteX233" fmla="*/ 3841650 w 6508054"/>
              <a:gd name="connsiteY233" fmla="*/ 0 h 5253362"/>
              <a:gd name="connsiteX234" fmla="*/ 957580 w 6508054"/>
              <a:gd name="connsiteY234" fmla="*/ 0 h 5253362"/>
              <a:gd name="connsiteX235" fmla="*/ 1677049 w 6508054"/>
              <a:gd name="connsiteY235" fmla="*/ 0 h 5253362"/>
              <a:gd name="connsiteX236" fmla="*/ 1744328 w 6508054"/>
              <a:gd name="connsiteY236" fmla="*/ 67279 h 5253362"/>
              <a:gd name="connsiteX237" fmla="*/ 1744328 w 6508054"/>
              <a:gd name="connsiteY237" fmla="*/ 715579 h 5253362"/>
              <a:gd name="connsiteX238" fmla="*/ 1677049 w 6508054"/>
              <a:gd name="connsiteY238" fmla="*/ 782858 h 5253362"/>
              <a:gd name="connsiteX239" fmla="*/ 957580 w 6508054"/>
              <a:gd name="connsiteY239" fmla="*/ 782858 h 5253362"/>
              <a:gd name="connsiteX240" fmla="*/ 890302 w 6508054"/>
              <a:gd name="connsiteY240" fmla="*/ 715579 h 5253362"/>
              <a:gd name="connsiteX241" fmla="*/ 890302 w 6508054"/>
              <a:gd name="connsiteY241" fmla="*/ 67279 h 5253362"/>
              <a:gd name="connsiteX242" fmla="*/ 957580 w 6508054"/>
              <a:gd name="connsiteY242" fmla="*/ 0 h 52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508054" h="5253362">
                <a:moveTo>
                  <a:pt x="2893445" y="4494226"/>
                </a:moveTo>
                <a:lnTo>
                  <a:pt x="3616992" y="4494226"/>
                </a:lnTo>
                <a:cubicBezTo>
                  <a:pt x="3653024" y="4494226"/>
                  <a:pt x="3682233" y="4523435"/>
                  <a:pt x="3682233" y="4559466"/>
                </a:cubicBezTo>
                <a:lnTo>
                  <a:pt x="3682233" y="5188122"/>
                </a:lnTo>
                <a:cubicBezTo>
                  <a:pt x="3682233" y="5224153"/>
                  <a:pt x="3653024" y="5253362"/>
                  <a:pt x="3616992" y="5253362"/>
                </a:cubicBezTo>
                <a:lnTo>
                  <a:pt x="2893445" y="5253362"/>
                </a:lnTo>
                <a:cubicBezTo>
                  <a:pt x="2857413" y="5253362"/>
                  <a:pt x="2828205" y="5224153"/>
                  <a:pt x="2828205" y="5188122"/>
                </a:cubicBezTo>
                <a:lnTo>
                  <a:pt x="2828205" y="4559466"/>
                </a:lnTo>
                <a:cubicBezTo>
                  <a:pt x="2828205" y="4523435"/>
                  <a:pt x="2857413" y="4494226"/>
                  <a:pt x="2893445" y="4494226"/>
                </a:cubicBezTo>
                <a:close/>
                <a:moveTo>
                  <a:pt x="1932427" y="3644261"/>
                </a:moveTo>
                <a:lnTo>
                  <a:pt x="2669023" y="3644261"/>
                </a:lnTo>
                <a:cubicBezTo>
                  <a:pt x="2701451" y="3644261"/>
                  <a:pt x="2727739" y="3670549"/>
                  <a:pt x="2727739" y="3702977"/>
                </a:cubicBezTo>
                <a:lnTo>
                  <a:pt x="2727739" y="4268767"/>
                </a:lnTo>
                <a:cubicBezTo>
                  <a:pt x="2727739" y="4301195"/>
                  <a:pt x="2701451" y="4327483"/>
                  <a:pt x="2669023" y="4327483"/>
                </a:cubicBezTo>
                <a:lnTo>
                  <a:pt x="1932427" y="4327483"/>
                </a:lnTo>
                <a:cubicBezTo>
                  <a:pt x="1899999" y="4327483"/>
                  <a:pt x="1873711" y="4301195"/>
                  <a:pt x="1873711" y="4268767"/>
                </a:cubicBezTo>
                <a:lnTo>
                  <a:pt x="1873711" y="3702977"/>
                </a:lnTo>
                <a:cubicBezTo>
                  <a:pt x="1873711" y="3670549"/>
                  <a:pt x="1899999" y="3644261"/>
                  <a:pt x="1932427" y="3644261"/>
                </a:cubicBezTo>
                <a:close/>
                <a:moveTo>
                  <a:pt x="2893444" y="3606305"/>
                </a:moveTo>
                <a:lnTo>
                  <a:pt x="3616992" y="3606305"/>
                </a:lnTo>
                <a:cubicBezTo>
                  <a:pt x="3653024" y="3606305"/>
                  <a:pt x="3682233" y="3635514"/>
                  <a:pt x="3682233" y="3671545"/>
                </a:cubicBezTo>
                <a:lnTo>
                  <a:pt x="3682233" y="4300201"/>
                </a:lnTo>
                <a:cubicBezTo>
                  <a:pt x="3682233" y="4336232"/>
                  <a:pt x="3653024" y="4365441"/>
                  <a:pt x="3616992" y="4365441"/>
                </a:cubicBezTo>
                <a:lnTo>
                  <a:pt x="2893444" y="4365441"/>
                </a:lnTo>
                <a:cubicBezTo>
                  <a:pt x="2857413" y="4365441"/>
                  <a:pt x="2828204" y="4336232"/>
                  <a:pt x="2828204" y="4300201"/>
                </a:cubicBezTo>
                <a:lnTo>
                  <a:pt x="2828204" y="3671545"/>
                </a:lnTo>
                <a:cubicBezTo>
                  <a:pt x="2828204" y="3635514"/>
                  <a:pt x="2857413" y="3606305"/>
                  <a:pt x="2893444" y="3606305"/>
                </a:cubicBezTo>
                <a:close/>
                <a:moveTo>
                  <a:pt x="3842446" y="3594443"/>
                </a:moveTo>
                <a:lnTo>
                  <a:pt x="4561915" y="3594443"/>
                </a:lnTo>
                <a:cubicBezTo>
                  <a:pt x="4599072" y="3594443"/>
                  <a:pt x="4629194" y="3624565"/>
                  <a:pt x="4629194" y="3661722"/>
                </a:cubicBezTo>
                <a:lnTo>
                  <a:pt x="4629194" y="4310022"/>
                </a:lnTo>
                <a:cubicBezTo>
                  <a:pt x="4629194" y="4347179"/>
                  <a:pt x="4599072" y="4377301"/>
                  <a:pt x="4561915" y="4377301"/>
                </a:cubicBezTo>
                <a:lnTo>
                  <a:pt x="3842446" y="4377301"/>
                </a:lnTo>
                <a:cubicBezTo>
                  <a:pt x="3805288" y="4377301"/>
                  <a:pt x="3775166" y="4347179"/>
                  <a:pt x="3775166" y="4310022"/>
                </a:cubicBezTo>
                <a:lnTo>
                  <a:pt x="3775166" y="3661722"/>
                </a:lnTo>
                <a:cubicBezTo>
                  <a:pt x="3775166" y="3624565"/>
                  <a:pt x="3805288" y="3594443"/>
                  <a:pt x="3842446" y="3594443"/>
                </a:cubicBezTo>
                <a:close/>
                <a:moveTo>
                  <a:pt x="3833882" y="2738724"/>
                </a:moveTo>
                <a:lnTo>
                  <a:pt x="4570478" y="2738724"/>
                </a:lnTo>
                <a:cubicBezTo>
                  <a:pt x="4602906" y="2738724"/>
                  <a:pt x="4629194" y="2765012"/>
                  <a:pt x="4629194" y="2797440"/>
                </a:cubicBezTo>
                <a:lnTo>
                  <a:pt x="4629194" y="3363230"/>
                </a:lnTo>
                <a:cubicBezTo>
                  <a:pt x="4629194" y="3395658"/>
                  <a:pt x="4602906" y="3421946"/>
                  <a:pt x="4570478" y="3421946"/>
                </a:cubicBezTo>
                <a:lnTo>
                  <a:pt x="3833882" y="3421946"/>
                </a:lnTo>
                <a:cubicBezTo>
                  <a:pt x="3801455" y="3421946"/>
                  <a:pt x="3775166" y="3395658"/>
                  <a:pt x="3775166" y="3363230"/>
                </a:cubicBezTo>
                <a:lnTo>
                  <a:pt x="3775166" y="2797440"/>
                </a:lnTo>
                <a:cubicBezTo>
                  <a:pt x="3775166" y="2765012"/>
                  <a:pt x="3801455" y="2738724"/>
                  <a:pt x="3833882" y="2738724"/>
                </a:cubicBezTo>
                <a:close/>
                <a:moveTo>
                  <a:pt x="4777835" y="2700768"/>
                </a:moveTo>
                <a:lnTo>
                  <a:pt x="5501383" y="2700768"/>
                </a:lnTo>
                <a:cubicBezTo>
                  <a:pt x="5537414" y="2700768"/>
                  <a:pt x="5566623" y="2729977"/>
                  <a:pt x="5566623" y="2766008"/>
                </a:cubicBezTo>
                <a:lnTo>
                  <a:pt x="5566623" y="3394664"/>
                </a:lnTo>
                <a:cubicBezTo>
                  <a:pt x="5566623" y="3430695"/>
                  <a:pt x="5537414" y="3459904"/>
                  <a:pt x="5501383" y="3459904"/>
                </a:cubicBezTo>
                <a:lnTo>
                  <a:pt x="4777835" y="3459904"/>
                </a:lnTo>
                <a:cubicBezTo>
                  <a:pt x="4741804" y="3459904"/>
                  <a:pt x="4712595" y="3430695"/>
                  <a:pt x="4712595" y="3394664"/>
                </a:cubicBezTo>
                <a:lnTo>
                  <a:pt x="4712595" y="2766008"/>
                </a:lnTo>
                <a:cubicBezTo>
                  <a:pt x="4712595" y="2729977"/>
                  <a:pt x="4741804" y="2700768"/>
                  <a:pt x="4777835" y="2700768"/>
                </a:cubicBezTo>
                <a:close/>
                <a:moveTo>
                  <a:pt x="2893444" y="2700768"/>
                </a:moveTo>
                <a:lnTo>
                  <a:pt x="3616992" y="2700768"/>
                </a:lnTo>
                <a:cubicBezTo>
                  <a:pt x="3653024" y="2700768"/>
                  <a:pt x="3682233" y="2729977"/>
                  <a:pt x="3682233" y="2766008"/>
                </a:cubicBezTo>
                <a:lnTo>
                  <a:pt x="3682233" y="3394664"/>
                </a:lnTo>
                <a:cubicBezTo>
                  <a:pt x="3682233" y="3430695"/>
                  <a:pt x="3653024" y="3459904"/>
                  <a:pt x="3616992" y="3459904"/>
                </a:cubicBezTo>
                <a:lnTo>
                  <a:pt x="2893444" y="3459904"/>
                </a:lnTo>
                <a:cubicBezTo>
                  <a:pt x="2857413" y="3459904"/>
                  <a:pt x="2828204" y="3430695"/>
                  <a:pt x="2828204" y="3394664"/>
                </a:cubicBezTo>
                <a:lnTo>
                  <a:pt x="2828204" y="2766008"/>
                </a:lnTo>
                <a:cubicBezTo>
                  <a:pt x="2828204" y="2729977"/>
                  <a:pt x="2857413" y="2700768"/>
                  <a:pt x="2893444" y="2700768"/>
                </a:cubicBezTo>
                <a:close/>
                <a:moveTo>
                  <a:pt x="955540" y="2700768"/>
                </a:moveTo>
                <a:lnTo>
                  <a:pt x="1679088" y="2700768"/>
                </a:lnTo>
                <a:cubicBezTo>
                  <a:pt x="1715119" y="2700768"/>
                  <a:pt x="1744328" y="2729977"/>
                  <a:pt x="1744328" y="2766008"/>
                </a:cubicBezTo>
                <a:lnTo>
                  <a:pt x="1744328" y="3394664"/>
                </a:lnTo>
                <a:cubicBezTo>
                  <a:pt x="1744328" y="3430695"/>
                  <a:pt x="1715119" y="3459904"/>
                  <a:pt x="1679088" y="3459904"/>
                </a:cubicBezTo>
                <a:lnTo>
                  <a:pt x="955540" y="3459904"/>
                </a:lnTo>
                <a:cubicBezTo>
                  <a:pt x="919509" y="3459904"/>
                  <a:pt x="890300" y="3430695"/>
                  <a:pt x="890300" y="3394664"/>
                </a:cubicBezTo>
                <a:lnTo>
                  <a:pt x="890300" y="2766008"/>
                </a:lnTo>
                <a:cubicBezTo>
                  <a:pt x="890300" y="2729977"/>
                  <a:pt x="919509" y="2700768"/>
                  <a:pt x="955540" y="2700768"/>
                </a:cubicBezTo>
                <a:close/>
                <a:moveTo>
                  <a:pt x="1940990" y="2688907"/>
                </a:moveTo>
                <a:lnTo>
                  <a:pt x="2660460" y="2688907"/>
                </a:lnTo>
                <a:cubicBezTo>
                  <a:pt x="2697617" y="2688907"/>
                  <a:pt x="2727739" y="2719029"/>
                  <a:pt x="2727739" y="2756186"/>
                </a:cubicBezTo>
                <a:lnTo>
                  <a:pt x="2727739" y="3404486"/>
                </a:lnTo>
                <a:cubicBezTo>
                  <a:pt x="2727739" y="3441643"/>
                  <a:pt x="2697617" y="3471765"/>
                  <a:pt x="2660460" y="3471765"/>
                </a:cubicBezTo>
                <a:lnTo>
                  <a:pt x="1940990" y="3471765"/>
                </a:lnTo>
                <a:cubicBezTo>
                  <a:pt x="1903833" y="3471765"/>
                  <a:pt x="1873711" y="3441643"/>
                  <a:pt x="1873711" y="3404486"/>
                </a:cubicBezTo>
                <a:lnTo>
                  <a:pt x="1873711" y="2756186"/>
                </a:lnTo>
                <a:cubicBezTo>
                  <a:pt x="1873711" y="2719029"/>
                  <a:pt x="1903833" y="2688907"/>
                  <a:pt x="1940990" y="2688907"/>
                </a:cubicBezTo>
                <a:close/>
                <a:moveTo>
                  <a:pt x="58716" y="1836502"/>
                </a:moveTo>
                <a:lnTo>
                  <a:pt x="795311" y="1836502"/>
                </a:lnTo>
                <a:cubicBezTo>
                  <a:pt x="827740" y="1836502"/>
                  <a:pt x="854028" y="1862790"/>
                  <a:pt x="854028" y="1895218"/>
                </a:cubicBezTo>
                <a:lnTo>
                  <a:pt x="854028" y="2461008"/>
                </a:lnTo>
                <a:cubicBezTo>
                  <a:pt x="854028" y="2493436"/>
                  <a:pt x="827740" y="2519724"/>
                  <a:pt x="795311" y="2519724"/>
                </a:cubicBezTo>
                <a:lnTo>
                  <a:pt x="58716" y="2519724"/>
                </a:lnTo>
                <a:cubicBezTo>
                  <a:pt x="26288" y="2519724"/>
                  <a:pt x="0" y="2493436"/>
                  <a:pt x="0" y="2461008"/>
                </a:cubicBezTo>
                <a:lnTo>
                  <a:pt x="0" y="1895218"/>
                </a:lnTo>
                <a:cubicBezTo>
                  <a:pt x="0" y="1862790"/>
                  <a:pt x="26288" y="1836502"/>
                  <a:pt x="58716" y="1836502"/>
                </a:cubicBezTo>
                <a:close/>
                <a:moveTo>
                  <a:pt x="5719266" y="1798545"/>
                </a:moveTo>
                <a:lnTo>
                  <a:pt x="6442814" y="1798545"/>
                </a:lnTo>
                <a:cubicBezTo>
                  <a:pt x="6478845" y="1798545"/>
                  <a:pt x="6508054" y="1827754"/>
                  <a:pt x="6508054" y="1863785"/>
                </a:cubicBezTo>
                <a:lnTo>
                  <a:pt x="6508054" y="2492441"/>
                </a:lnTo>
                <a:cubicBezTo>
                  <a:pt x="6508054" y="2528472"/>
                  <a:pt x="6478845" y="2557681"/>
                  <a:pt x="6442814" y="2557681"/>
                </a:cubicBezTo>
                <a:lnTo>
                  <a:pt x="5719266" y="2557681"/>
                </a:lnTo>
                <a:cubicBezTo>
                  <a:pt x="5683235" y="2557681"/>
                  <a:pt x="5654026" y="2528472"/>
                  <a:pt x="5654026" y="2492441"/>
                </a:cubicBezTo>
                <a:lnTo>
                  <a:pt x="5654026" y="1863785"/>
                </a:lnTo>
                <a:cubicBezTo>
                  <a:pt x="5654026" y="1827754"/>
                  <a:pt x="5683235" y="1798545"/>
                  <a:pt x="5719266" y="1798545"/>
                </a:cubicBezTo>
                <a:close/>
                <a:moveTo>
                  <a:pt x="3840406" y="1798545"/>
                </a:moveTo>
                <a:lnTo>
                  <a:pt x="4563954" y="1798545"/>
                </a:lnTo>
                <a:cubicBezTo>
                  <a:pt x="4599985" y="1798545"/>
                  <a:pt x="4629194" y="1827754"/>
                  <a:pt x="4629194" y="1863785"/>
                </a:cubicBezTo>
                <a:lnTo>
                  <a:pt x="4629194" y="2492441"/>
                </a:lnTo>
                <a:cubicBezTo>
                  <a:pt x="4629194" y="2528472"/>
                  <a:pt x="4599985" y="2557681"/>
                  <a:pt x="4563954" y="2557681"/>
                </a:cubicBezTo>
                <a:lnTo>
                  <a:pt x="3840406" y="2557681"/>
                </a:lnTo>
                <a:cubicBezTo>
                  <a:pt x="3804375" y="2557681"/>
                  <a:pt x="3775166" y="2528472"/>
                  <a:pt x="3775166" y="2492441"/>
                </a:cubicBezTo>
                <a:lnTo>
                  <a:pt x="3775166" y="1863785"/>
                </a:lnTo>
                <a:cubicBezTo>
                  <a:pt x="3775166" y="1827754"/>
                  <a:pt x="3804375" y="1798545"/>
                  <a:pt x="3840406" y="1798545"/>
                </a:cubicBezTo>
                <a:close/>
                <a:moveTo>
                  <a:pt x="1938951" y="1798545"/>
                </a:moveTo>
                <a:lnTo>
                  <a:pt x="2662499" y="1798545"/>
                </a:lnTo>
                <a:cubicBezTo>
                  <a:pt x="2698530" y="1798545"/>
                  <a:pt x="2727739" y="1827754"/>
                  <a:pt x="2727739" y="1863785"/>
                </a:cubicBezTo>
                <a:lnTo>
                  <a:pt x="2727739" y="2492441"/>
                </a:lnTo>
                <a:cubicBezTo>
                  <a:pt x="2727739" y="2528472"/>
                  <a:pt x="2698530" y="2557681"/>
                  <a:pt x="2662499" y="2557681"/>
                </a:cubicBezTo>
                <a:lnTo>
                  <a:pt x="1938951" y="2557681"/>
                </a:lnTo>
                <a:cubicBezTo>
                  <a:pt x="1902920" y="2557681"/>
                  <a:pt x="1873711" y="2528472"/>
                  <a:pt x="1873711" y="2492441"/>
                </a:cubicBezTo>
                <a:lnTo>
                  <a:pt x="1873711" y="1863785"/>
                </a:lnTo>
                <a:cubicBezTo>
                  <a:pt x="1873711" y="1827754"/>
                  <a:pt x="1902920" y="1798545"/>
                  <a:pt x="1938951" y="1798545"/>
                </a:cubicBezTo>
                <a:close/>
                <a:moveTo>
                  <a:pt x="4779874" y="1786684"/>
                </a:moveTo>
                <a:lnTo>
                  <a:pt x="5499344" y="1786684"/>
                </a:lnTo>
                <a:cubicBezTo>
                  <a:pt x="5536501" y="1786684"/>
                  <a:pt x="5566623" y="1816806"/>
                  <a:pt x="5566623" y="1853963"/>
                </a:cubicBezTo>
                <a:lnTo>
                  <a:pt x="5566623" y="2502263"/>
                </a:lnTo>
                <a:cubicBezTo>
                  <a:pt x="5566623" y="2539420"/>
                  <a:pt x="5536501" y="2569542"/>
                  <a:pt x="5499344" y="2569542"/>
                </a:cubicBezTo>
                <a:lnTo>
                  <a:pt x="4779874" y="2569542"/>
                </a:lnTo>
                <a:cubicBezTo>
                  <a:pt x="4742717" y="2569542"/>
                  <a:pt x="4712595" y="2539420"/>
                  <a:pt x="4712595" y="2502263"/>
                </a:cubicBezTo>
                <a:lnTo>
                  <a:pt x="4712595" y="1853963"/>
                </a:lnTo>
                <a:cubicBezTo>
                  <a:pt x="4712595" y="1816806"/>
                  <a:pt x="4742717" y="1786684"/>
                  <a:pt x="4779874" y="1786684"/>
                </a:cubicBezTo>
                <a:close/>
                <a:moveTo>
                  <a:pt x="2895483" y="1786684"/>
                </a:moveTo>
                <a:lnTo>
                  <a:pt x="3614953" y="1786684"/>
                </a:lnTo>
                <a:cubicBezTo>
                  <a:pt x="3652111" y="1786684"/>
                  <a:pt x="3682233" y="1816806"/>
                  <a:pt x="3682233" y="1853963"/>
                </a:cubicBezTo>
                <a:lnTo>
                  <a:pt x="3682233" y="2502263"/>
                </a:lnTo>
                <a:cubicBezTo>
                  <a:pt x="3682233" y="2539420"/>
                  <a:pt x="3652111" y="2569542"/>
                  <a:pt x="3614953" y="2569542"/>
                </a:cubicBezTo>
                <a:lnTo>
                  <a:pt x="2895483" y="2569542"/>
                </a:lnTo>
                <a:cubicBezTo>
                  <a:pt x="2858326" y="2569542"/>
                  <a:pt x="2828204" y="2539420"/>
                  <a:pt x="2828204" y="2502263"/>
                </a:cubicBezTo>
                <a:lnTo>
                  <a:pt x="2828204" y="1853963"/>
                </a:lnTo>
                <a:cubicBezTo>
                  <a:pt x="2828204" y="1816806"/>
                  <a:pt x="2858326" y="1786684"/>
                  <a:pt x="2895483" y="1786684"/>
                </a:cubicBezTo>
                <a:close/>
                <a:moveTo>
                  <a:pt x="957580" y="1786684"/>
                </a:moveTo>
                <a:lnTo>
                  <a:pt x="1677049" y="1786684"/>
                </a:lnTo>
                <a:cubicBezTo>
                  <a:pt x="1714206" y="1786684"/>
                  <a:pt x="1744328" y="1816806"/>
                  <a:pt x="1744328" y="1853963"/>
                </a:cubicBezTo>
                <a:lnTo>
                  <a:pt x="1744328" y="2502263"/>
                </a:lnTo>
                <a:cubicBezTo>
                  <a:pt x="1744328" y="2539420"/>
                  <a:pt x="1714206" y="2569542"/>
                  <a:pt x="1677049" y="2569542"/>
                </a:cubicBezTo>
                <a:lnTo>
                  <a:pt x="957580" y="2569542"/>
                </a:lnTo>
                <a:cubicBezTo>
                  <a:pt x="920423" y="2569542"/>
                  <a:pt x="890301" y="2539420"/>
                  <a:pt x="890301" y="2502263"/>
                </a:cubicBezTo>
                <a:lnTo>
                  <a:pt x="890301" y="1853963"/>
                </a:lnTo>
                <a:cubicBezTo>
                  <a:pt x="890301" y="1816806"/>
                  <a:pt x="920423" y="1786684"/>
                  <a:pt x="957580" y="1786684"/>
                </a:cubicBezTo>
                <a:close/>
                <a:moveTo>
                  <a:pt x="5712742" y="945268"/>
                </a:moveTo>
                <a:lnTo>
                  <a:pt x="6449338" y="945268"/>
                </a:lnTo>
                <a:cubicBezTo>
                  <a:pt x="6481766" y="945268"/>
                  <a:pt x="6508054" y="971556"/>
                  <a:pt x="6508054" y="1003984"/>
                </a:cubicBezTo>
                <a:lnTo>
                  <a:pt x="6508054" y="1569772"/>
                </a:lnTo>
                <a:cubicBezTo>
                  <a:pt x="6508054" y="1602200"/>
                  <a:pt x="6481766" y="1628488"/>
                  <a:pt x="6449338" y="1628488"/>
                </a:cubicBezTo>
                <a:lnTo>
                  <a:pt x="5712742" y="1628488"/>
                </a:lnTo>
                <a:cubicBezTo>
                  <a:pt x="5680314" y="1628488"/>
                  <a:pt x="5654026" y="1602200"/>
                  <a:pt x="5654026" y="1569772"/>
                </a:cubicBezTo>
                <a:lnTo>
                  <a:pt x="5654026" y="1003984"/>
                </a:lnTo>
                <a:cubicBezTo>
                  <a:pt x="5654026" y="971556"/>
                  <a:pt x="5680314" y="945268"/>
                  <a:pt x="5712742" y="945268"/>
                </a:cubicBezTo>
                <a:close/>
                <a:moveTo>
                  <a:pt x="2886921" y="945268"/>
                </a:moveTo>
                <a:lnTo>
                  <a:pt x="3623516" y="945268"/>
                </a:lnTo>
                <a:cubicBezTo>
                  <a:pt x="3655944" y="945268"/>
                  <a:pt x="3682233" y="971556"/>
                  <a:pt x="3682233" y="1003984"/>
                </a:cubicBezTo>
                <a:lnTo>
                  <a:pt x="3682233" y="1569772"/>
                </a:lnTo>
                <a:cubicBezTo>
                  <a:pt x="3682233" y="1602200"/>
                  <a:pt x="3655944" y="1628488"/>
                  <a:pt x="3623516" y="1628488"/>
                </a:cubicBezTo>
                <a:lnTo>
                  <a:pt x="2886921" y="1628488"/>
                </a:lnTo>
                <a:cubicBezTo>
                  <a:pt x="2854493" y="1628488"/>
                  <a:pt x="2828205" y="1602200"/>
                  <a:pt x="2828205" y="1569772"/>
                </a:cubicBezTo>
                <a:lnTo>
                  <a:pt x="2828205" y="1003984"/>
                </a:lnTo>
                <a:cubicBezTo>
                  <a:pt x="2828205" y="971556"/>
                  <a:pt x="2854493" y="945268"/>
                  <a:pt x="2886921" y="945268"/>
                </a:cubicBezTo>
                <a:close/>
                <a:moveTo>
                  <a:pt x="3840406" y="907312"/>
                </a:moveTo>
                <a:lnTo>
                  <a:pt x="4563954" y="907312"/>
                </a:lnTo>
                <a:cubicBezTo>
                  <a:pt x="4599985" y="907312"/>
                  <a:pt x="4629194" y="936521"/>
                  <a:pt x="4629194" y="972552"/>
                </a:cubicBezTo>
                <a:lnTo>
                  <a:pt x="4629194" y="1601206"/>
                </a:lnTo>
                <a:cubicBezTo>
                  <a:pt x="4629194" y="1637237"/>
                  <a:pt x="4599985" y="1666446"/>
                  <a:pt x="4563954" y="1666446"/>
                </a:cubicBezTo>
                <a:lnTo>
                  <a:pt x="3840406" y="1666446"/>
                </a:lnTo>
                <a:cubicBezTo>
                  <a:pt x="3804375" y="1666446"/>
                  <a:pt x="3775166" y="1637237"/>
                  <a:pt x="3775166" y="1601206"/>
                </a:cubicBezTo>
                <a:lnTo>
                  <a:pt x="3775166" y="972552"/>
                </a:lnTo>
                <a:cubicBezTo>
                  <a:pt x="3775166" y="936521"/>
                  <a:pt x="3804375" y="907312"/>
                  <a:pt x="3840406" y="907312"/>
                </a:cubicBezTo>
                <a:close/>
                <a:moveTo>
                  <a:pt x="1938951" y="907312"/>
                </a:moveTo>
                <a:lnTo>
                  <a:pt x="2662499" y="907312"/>
                </a:lnTo>
                <a:cubicBezTo>
                  <a:pt x="2698531" y="907312"/>
                  <a:pt x="2727739" y="936521"/>
                  <a:pt x="2727739" y="972552"/>
                </a:cubicBezTo>
                <a:lnTo>
                  <a:pt x="2727739" y="1601206"/>
                </a:lnTo>
                <a:cubicBezTo>
                  <a:pt x="2727739" y="1637237"/>
                  <a:pt x="2698531" y="1666446"/>
                  <a:pt x="2662499" y="1666446"/>
                </a:cubicBezTo>
                <a:lnTo>
                  <a:pt x="1938951" y="1666446"/>
                </a:lnTo>
                <a:cubicBezTo>
                  <a:pt x="1902920" y="1666446"/>
                  <a:pt x="1873711" y="1637237"/>
                  <a:pt x="1873711" y="1601206"/>
                </a:cubicBezTo>
                <a:lnTo>
                  <a:pt x="1873711" y="972552"/>
                </a:lnTo>
                <a:cubicBezTo>
                  <a:pt x="1873711" y="936521"/>
                  <a:pt x="1902920" y="907312"/>
                  <a:pt x="1938951" y="907312"/>
                </a:cubicBezTo>
                <a:close/>
                <a:moveTo>
                  <a:pt x="955541" y="907312"/>
                </a:moveTo>
                <a:lnTo>
                  <a:pt x="1679088" y="907312"/>
                </a:lnTo>
                <a:cubicBezTo>
                  <a:pt x="1715120" y="907312"/>
                  <a:pt x="1744328" y="936521"/>
                  <a:pt x="1744328" y="972552"/>
                </a:cubicBezTo>
                <a:lnTo>
                  <a:pt x="1744328" y="1601206"/>
                </a:lnTo>
                <a:cubicBezTo>
                  <a:pt x="1744328" y="1637237"/>
                  <a:pt x="1715120" y="1666446"/>
                  <a:pt x="1679088" y="1666446"/>
                </a:cubicBezTo>
                <a:lnTo>
                  <a:pt x="955541" y="1666446"/>
                </a:lnTo>
                <a:cubicBezTo>
                  <a:pt x="919510" y="1666446"/>
                  <a:pt x="890302" y="1637237"/>
                  <a:pt x="890302" y="1601206"/>
                </a:cubicBezTo>
                <a:lnTo>
                  <a:pt x="890302" y="972552"/>
                </a:lnTo>
                <a:cubicBezTo>
                  <a:pt x="890302" y="936521"/>
                  <a:pt x="919510" y="907312"/>
                  <a:pt x="955541" y="907312"/>
                </a:cubicBezTo>
                <a:close/>
                <a:moveTo>
                  <a:pt x="4779874" y="895451"/>
                </a:moveTo>
                <a:lnTo>
                  <a:pt x="5499344" y="895451"/>
                </a:lnTo>
                <a:cubicBezTo>
                  <a:pt x="5536501" y="895451"/>
                  <a:pt x="5566623" y="925573"/>
                  <a:pt x="5566623" y="962730"/>
                </a:cubicBezTo>
                <a:lnTo>
                  <a:pt x="5566623" y="1611028"/>
                </a:lnTo>
                <a:cubicBezTo>
                  <a:pt x="5566623" y="1648185"/>
                  <a:pt x="5536501" y="1678307"/>
                  <a:pt x="5499344" y="1678307"/>
                </a:cubicBezTo>
                <a:lnTo>
                  <a:pt x="4779874" y="1678307"/>
                </a:lnTo>
                <a:cubicBezTo>
                  <a:pt x="4742717" y="1678307"/>
                  <a:pt x="4712595" y="1648185"/>
                  <a:pt x="4712595" y="1611028"/>
                </a:cubicBezTo>
                <a:lnTo>
                  <a:pt x="4712595" y="962730"/>
                </a:lnTo>
                <a:cubicBezTo>
                  <a:pt x="4712595" y="925573"/>
                  <a:pt x="4742717" y="895451"/>
                  <a:pt x="4779874" y="895451"/>
                </a:cubicBezTo>
                <a:close/>
                <a:moveTo>
                  <a:pt x="67281" y="895451"/>
                </a:moveTo>
                <a:lnTo>
                  <a:pt x="786750" y="895451"/>
                </a:lnTo>
                <a:cubicBezTo>
                  <a:pt x="823906" y="895451"/>
                  <a:pt x="854028" y="925573"/>
                  <a:pt x="854028" y="962730"/>
                </a:cubicBezTo>
                <a:lnTo>
                  <a:pt x="854028" y="1611028"/>
                </a:lnTo>
                <a:cubicBezTo>
                  <a:pt x="854028" y="1648185"/>
                  <a:pt x="823906" y="1678307"/>
                  <a:pt x="786750" y="1678307"/>
                </a:cubicBezTo>
                <a:lnTo>
                  <a:pt x="67281" y="1678307"/>
                </a:lnTo>
                <a:cubicBezTo>
                  <a:pt x="30123" y="1678307"/>
                  <a:pt x="0" y="1648185"/>
                  <a:pt x="0" y="1611028"/>
                </a:cubicBezTo>
                <a:lnTo>
                  <a:pt x="0" y="962730"/>
                </a:lnTo>
                <a:cubicBezTo>
                  <a:pt x="0" y="925573"/>
                  <a:pt x="30123" y="895451"/>
                  <a:pt x="67281" y="895451"/>
                </a:cubicBezTo>
                <a:close/>
                <a:moveTo>
                  <a:pt x="4777835" y="11861"/>
                </a:moveTo>
                <a:lnTo>
                  <a:pt x="5501383" y="11861"/>
                </a:lnTo>
                <a:cubicBezTo>
                  <a:pt x="5537414" y="11861"/>
                  <a:pt x="5566623" y="41070"/>
                  <a:pt x="5566623" y="77101"/>
                </a:cubicBezTo>
                <a:lnTo>
                  <a:pt x="5566623" y="705757"/>
                </a:lnTo>
                <a:cubicBezTo>
                  <a:pt x="5566623" y="741788"/>
                  <a:pt x="5537414" y="770997"/>
                  <a:pt x="5501383" y="770997"/>
                </a:cubicBezTo>
                <a:lnTo>
                  <a:pt x="4777835" y="770997"/>
                </a:lnTo>
                <a:cubicBezTo>
                  <a:pt x="4741804" y="770997"/>
                  <a:pt x="4712595" y="741788"/>
                  <a:pt x="4712595" y="705757"/>
                </a:cubicBezTo>
                <a:lnTo>
                  <a:pt x="4712595" y="77101"/>
                </a:lnTo>
                <a:cubicBezTo>
                  <a:pt x="4712595" y="41070"/>
                  <a:pt x="4741804" y="11861"/>
                  <a:pt x="4777835" y="11861"/>
                </a:cubicBezTo>
                <a:close/>
                <a:moveTo>
                  <a:pt x="1938951" y="11861"/>
                </a:moveTo>
                <a:lnTo>
                  <a:pt x="2662499" y="11861"/>
                </a:lnTo>
                <a:cubicBezTo>
                  <a:pt x="2698531" y="11861"/>
                  <a:pt x="2727739" y="41070"/>
                  <a:pt x="2727739" y="77101"/>
                </a:cubicBezTo>
                <a:lnTo>
                  <a:pt x="2727739" y="705757"/>
                </a:lnTo>
                <a:cubicBezTo>
                  <a:pt x="2727739" y="741788"/>
                  <a:pt x="2698531" y="770997"/>
                  <a:pt x="2662499" y="770997"/>
                </a:cubicBezTo>
                <a:lnTo>
                  <a:pt x="1938951" y="770997"/>
                </a:lnTo>
                <a:cubicBezTo>
                  <a:pt x="1902920" y="770997"/>
                  <a:pt x="1873711" y="741788"/>
                  <a:pt x="1873711" y="705757"/>
                </a:cubicBezTo>
                <a:lnTo>
                  <a:pt x="1873711" y="77101"/>
                </a:lnTo>
                <a:cubicBezTo>
                  <a:pt x="1873711" y="41070"/>
                  <a:pt x="1902920" y="11861"/>
                  <a:pt x="1938951" y="11861"/>
                </a:cubicBezTo>
                <a:close/>
                <a:moveTo>
                  <a:pt x="3841650" y="0"/>
                </a:moveTo>
                <a:lnTo>
                  <a:pt x="4561120" y="0"/>
                </a:lnTo>
                <a:cubicBezTo>
                  <a:pt x="4598277" y="0"/>
                  <a:pt x="4628399" y="30122"/>
                  <a:pt x="4628399" y="67279"/>
                </a:cubicBezTo>
                <a:lnTo>
                  <a:pt x="4628399" y="715579"/>
                </a:lnTo>
                <a:cubicBezTo>
                  <a:pt x="4628399" y="752736"/>
                  <a:pt x="4598277" y="782858"/>
                  <a:pt x="4561120" y="782858"/>
                </a:cubicBezTo>
                <a:lnTo>
                  <a:pt x="3841650" y="782858"/>
                </a:lnTo>
                <a:cubicBezTo>
                  <a:pt x="3804493" y="782858"/>
                  <a:pt x="3774371" y="752736"/>
                  <a:pt x="3774371" y="715579"/>
                </a:cubicBezTo>
                <a:lnTo>
                  <a:pt x="3774371" y="67279"/>
                </a:lnTo>
                <a:cubicBezTo>
                  <a:pt x="3774371" y="30122"/>
                  <a:pt x="3804493" y="0"/>
                  <a:pt x="3841650" y="0"/>
                </a:cubicBezTo>
                <a:close/>
                <a:moveTo>
                  <a:pt x="957580" y="0"/>
                </a:moveTo>
                <a:lnTo>
                  <a:pt x="1677049" y="0"/>
                </a:lnTo>
                <a:cubicBezTo>
                  <a:pt x="1714206" y="0"/>
                  <a:pt x="1744328" y="30122"/>
                  <a:pt x="1744328" y="67279"/>
                </a:cubicBezTo>
                <a:lnTo>
                  <a:pt x="1744328" y="715579"/>
                </a:lnTo>
                <a:cubicBezTo>
                  <a:pt x="1744328" y="752736"/>
                  <a:pt x="1714206" y="782858"/>
                  <a:pt x="1677049" y="782858"/>
                </a:cubicBezTo>
                <a:lnTo>
                  <a:pt x="957580" y="782858"/>
                </a:lnTo>
                <a:cubicBezTo>
                  <a:pt x="920423" y="782858"/>
                  <a:pt x="890302" y="752736"/>
                  <a:pt x="890302" y="715579"/>
                </a:cubicBezTo>
                <a:lnTo>
                  <a:pt x="890302" y="67279"/>
                </a:lnTo>
                <a:cubicBezTo>
                  <a:pt x="890302" y="30122"/>
                  <a:pt x="920423" y="0"/>
                  <a:pt x="95758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566502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8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6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4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700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7853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0992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45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9570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7369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4061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1223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7259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8244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497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012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01229"/>
      </p:ext>
    </p:extLst>
  </p:cSld>
  <p:clrMapOvr>
    <a:masterClrMapping/>
  </p:clrMapOvr>
  <p:transition spd="slow" advTm="3000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6387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9486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843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3107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496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2942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9496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5672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388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660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6059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199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7032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D8269-D85B-4DF8-B09E-C60BC98F4D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E9DC42-1C1B-4CC2-A374-3B7209A97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8A7A7F-27C1-465E-A73A-9368F73572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6F657-B94C-460A-9B56-C954D264B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102A8-1459-4A2F-B95C-C5AD02252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106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5EC72-EFC4-4C57-9711-E4252D4F0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6A618-171D-47AD-9C86-3D0B0F66B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38856-11A7-430D-A4EC-660BB28CC5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5FD06-2E18-40B6-A78B-991137055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18642-8B35-4EBB-A04D-596CCC7A8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645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5AA9A-BDEC-4F82-9247-838ACAE7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C5299-0A08-4679-9A59-F889B0620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BE7FC-AD0C-480F-8B3F-B5BCEBC982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C500D-8DD6-4F6F-ABFD-FE8E13CA8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A4218-FB6A-4156-905D-75CD9B876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918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E032E-D04D-419C-A977-4DB0DFD7F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4C9ED-0AB5-4F48-8D50-01A62DC539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38F58-11C6-4D61-8149-4F95A8DE8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4745E-67C0-496A-8DBC-A7E3D040B7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77606A-E429-4FE5-BACD-57178166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3F5256-99BD-4798-B26E-2818A612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438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6DB0C-74A1-44BD-BFC0-6B6A2B986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C2F73-2FD6-48EF-9106-CBC3BF7FA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3C57DF-DA13-4742-9E56-286D542C1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AC29E8-8DE4-49F3-970B-D35694B4E9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E6B601-4E72-4290-8424-1B27D8594C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F07B23-EE9B-482F-9E76-3099BFF65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0072EE-5E0E-4C61-9A74-7CDDF4FC8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244735-3727-4F37-9F13-49202EE84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637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E1389-E5DB-4025-AE43-4278A8A8D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B51B42-DD48-4177-82C9-20F5A24C50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33FEC6-1CAA-4D6A-8B28-B4D360274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0CE2D-9609-4074-8EB2-9E4F4498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887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242126-71E5-4818-9E43-E52093C6B1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BE80FD-33B5-4C1C-94C9-B7E7FDB45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7A040-81E2-4B1C-AEB7-32866C5B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69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381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1812-565B-4CB8-A5C0-762EC9470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A1149-DAF5-4510-8A88-6281966BD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962E2E-9DC1-433E-AB0D-1792F8D51C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C5F6C0-5B7C-4030-BE17-9789198522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2D687-583A-4F5F-A35F-1A0BEEFB4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F79E4E-F362-4F6C-A88F-B9E3E4E2A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1477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25EE0-B4CC-41E6-A138-D4203BA37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F689E2-B1B8-4355-978E-9234C1A329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8FE2DE-47EB-432D-83A4-CCD7616467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DF4EB1-6808-4E99-A5E1-A1573747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9F727D-FCBD-4DDB-A742-597F2D093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CFE47-1217-443D-BF73-1F0F0CD9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9494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A7307-E42F-4314-8637-EBB8959F6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08F524-DF0E-4309-A171-D10B96D0F1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3F83F-49D5-431C-B422-A272A587E1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96331-5FB3-45D9-8ED6-486ED827F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F1C4C-BCA2-4BDA-BFDF-CC6FEB249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441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66051C-94FC-4A2F-9DCB-225E79C660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ACE122-ABBE-4D35-9C97-42A32567EA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D30CD-523F-4B8E-93D9-085A363BF8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E1426-A3AA-492E-801C-13AEE32E7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72D5C-E2D3-42BE-948A-24E58D21E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87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323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58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ags" Target="../tags/tag3.xml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6.xml"/><Relationship Id="rId16" Type="http://schemas.openxmlformats.org/officeDocument/2006/relationships/tags" Target="../tags/tag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9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/>
              <a:t>11/3/2024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43429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思源黑体 CN Medium" pitchFamily="34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55F3D8-BD0A-4C23-A818-EA0E1FB622A8}"/>
              </a:ext>
            </a:extLst>
          </p:cNvPr>
          <p:cNvSpPr txBox="1"/>
          <p:nvPr userDrawn="1"/>
        </p:nvSpPr>
        <p:spPr>
          <a:xfrm>
            <a:off x="11108049" y="11430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Ong Do Gia" panose="02040603050506020204" pitchFamily="18" charset="0"/>
              </a:rPr>
              <a:t>MĂNG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82F684-C933-444B-8440-6081226CC2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3578544" y="-236258"/>
            <a:ext cx="2468202" cy="25283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BBA82F-504D-49B6-961B-4F2EC60DEA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7350444" y="9374946"/>
            <a:ext cx="1031287" cy="105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8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469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79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E28DC13-C871-F691-DF17-96D30DC25D1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057" y="180484"/>
            <a:ext cx="1478634" cy="147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5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57.png"/><Relationship Id="rId9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4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18" Type="http://schemas.openxmlformats.org/officeDocument/2006/relationships/image" Target="../media/image27.svg"/><Relationship Id="rId26" Type="http://schemas.openxmlformats.org/officeDocument/2006/relationships/image" Target="../media/image35.sv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2" Type="http://schemas.openxmlformats.org/officeDocument/2006/relationships/image" Target="../media/image11.png"/><Relationship Id="rId16" Type="http://schemas.openxmlformats.org/officeDocument/2006/relationships/image" Target="../media/image25.svg"/><Relationship Id="rId20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24" Type="http://schemas.openxmlformats.org/officeDocument/2006/relationships/image" Target="../media/image33.sv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10" Type="http://schemas.openxmlformats.org/officeDocument/2006/relationships/image" Target="../media/image19.svg"/><Relationship Id="rId19" Type="http://schemas.openxmlformats.org/officeDocument/2006/relationships/image" Target="../media/image28.pn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Relationship Id="rId22" Type="http://schemas.openxmlformats.org/officeDocument/2006/relationships/image" Target="../media/image31.svg"/><Relationship Id="rId27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sv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microsoft.com/office/2007/relationships/hdphoto" Target="../media/hdphoto1.wdp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49.png"/><Relationship Id="rId1" Type="http://schemas.microsoft.com/office/2007/relationships/media" Target="../media/media1.mp3"/><Relationship Id="rId6" Type="http://schemas.openxmlformats.org/officeDocument/2006/relationships/image" Target="../media/image38.svg"/><Relationship Id="rId11" Type="http://schemas.openxmlformats.org/officeDocument/2006/relationships/image" Target="../media/image44.png"/><Relationship Id="rId5" Type="http://schemas.openxmlformats.org/officeDocument/2006/relationships/image" Target="../media/image37.png"/><Relationship Id="rId15" Type="http://schemas.openxmlformats.org/officeDocument/2006/relationships/image" Target="../media/image48.png"/><Relationship Id="rId10" Type="http://schemas.openxmlformats.org/officeDocument/2006/relationships/image" Target="../media/image43.svg"/><Relationship Id="rId4" Type="http://schemas.openxmlformats.org/officeDocument/2006/relationships/image" Target="../media/image39.png"/><Relationship Id="rId9" Type="http://schemas.openxmlformats.org/officeDocument/2006/relationships/image" Target="../media/image42.png"/><Relationship Id="rId14" Type="http://schemas.openxmlformats.org/officeDocument/2006/relationships/image" Target="../media/image4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5.png"/><Relationship Id="rId18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12" Type="http://schemas.microsoft.com/office/2007/relationships/hdphoto" Target="../media/hdphoto1.wdp"/><Relationship Id="rId17" Type="http://schemas.openxmlformats.org/officeDocument/2006/relationships/image" Target="../media/image52.png"/><Relationship Id="rId2" Type="http://schemas.openxmlformats.org/officeDocument/2006/relationships/audio" Target="../media/media1.mp3"/><Relationship Id="rId16" Type="http://schemas.openxmlformats.org/officeDocument/2006/relationships/image" Target="../media/image53.png"/><Relationship Id="rId1" Type="http://schemas.microsoft.com/office/2007/relationships/media" Target="../media/media1.mp3"/><Relationship Id="rId6" Type="http://schemas.openxmlformats.org/officeDocument/2006/relationships/image" Target="../media/image38.svg"/><Relationship Id="rId11" Type="http://schemas.openxmlformats.org/officeDocument/2006/relationships/image" Target="../media/image44.png"/><Relationship Id="rId5" Type="http://schemas.openxmlformats.org/officeDocument/2006/relationships/image" Target="../media/image37.png"/><Relationship Id="rId15" Type="http://schemas.openxmlformats.org/officeDocument/2006/relationships/image" Target="../media/image47.svg"/><Relationship Id="rId10" Type="http://schemas.openxmlformats.org/officeDocument/2006/relationships/image" Target="../media/image43.svg"/><Relationship Id="rId4" Type="http://schemas.openxmlformats.org/officeDocument/2006/relationships/image" Target="../media/image39.png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12" Type="http://schemas.openxmlformats.org/officeDocument/2006/relationships/image" Target="../media/image43.svg"/><Relationship Id="rId17" Type="http://schemas.openxmlformats.org/officeDocument/2006/relationships/image" Target="../media/image54.png"/><Relationship Id="rId2" Type="http://schemas.openxmlformats.org/officeDocument/2006/relationships/audio" Target="../media/media1.mp3"/><Relationship Id="rId16" Type="http://schemas.openxmlformats.org/officeDocument/2006/relationships/image" Target="../media/image530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42.png"/><Relationship Id="rId5" Type="http://schemas.openxmlformats.org/officeDocument/2006/relationships/image" Target="../media/image44.png"/><Relationship Id="rId15" Type="http://schemas.openxmlformats.org/officeDocument/2006/relationships/image" Target="../media/image47.svg"/><Relationship Id="rId10" Type="http://schemas.openxmlformats.org/officeDocument/2006/relationships/image" Target="../media/image41.svg"/><Relationship Id="rId4" Type="http://schemas.openxmlformats.org/officeDocument/2006/relationships/image" Target="../media/image39.png"/><Relationship Id="rId9" Type="http://schemas.openxmlformats.org/officeDocument/2006/relationships/image" Target="../media/image40.png"/><Relationship Id="rId1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7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8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1463467"/>
            <a:ext cx="8859499" cy="216469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125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</a:t>
            </a:r>
            <a:r>
              <a:rPr kumimoji="0" lang="en-US" altLang="zh-CN" sz="6000" b="0" i="0" u="none" strike="noStrike" kern="800" cap="none" spc="0" normalizeH="0" noProof="0" dirty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TẬP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570188" y="3729324"/>
            <a:ext cx="7051625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khoa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Trang 51)</a:t>
            </a: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610AD-6E1B-027D-47E4-CCE9B4054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A38FA34-13C9-0918-9102-ED4FF88C1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372" y="0"/>
            <a:ext cx="1639966" cy="1859441"/>
          </a:xfrm>
          <a:prstGeom prst="rect">
            <a:avLst/>
          </a:prstGeom>
        </p:spPr>
      </p:pic>
      <p:pic>
        <p:nvPicPr>
          <p:cNvPr id="13" name="Hình ảnh 12" descr="Reading cartoon bee">
            <a:extLst>
              <a:ext uri="{FF2B5EF4-FFF2-40B4-BE49-F238E27FC236}">
                <a16:creationId xmlns:a16="http://schemas.microsoft.com/office/drawing/2014/main" id="{BE8B3C5A-0569-A474-9870-7A1BA9C9E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644" y="-26490"/>
            <a:ext cx="1638301" cy="1857375"/>
          </a:xfrm>
          <a:prstGeom prst="rect">
            <a:avLst/>
          </a:prstGeom>
        </p:spPr>
      </p:pic>
      <p:pic>
        <p:nvPicPr>
          <p:cNvPr id="14" name="Hình ảnh 13" descr="Cartoon bee with pencil">
            <a:extLst>
              <a:ext uri="{FF2B5EF4-FFF2-40B4-BE49-F238E27FC236}">
                <a16:creationId xmlns:a16="http://schemas.microsoft.com/office/drawing/2014/main" id="{DD692047-37DE-068F-E38E-C6C4A1A13A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177" y="5133975"/>
            <a:ext cx="1614488" cy="1724025"/>
          </a:xfrm>
          <a:prstGeom prst="rect">
            <a:avLst/>
          </a:prstGeom>
        </p:spPr>
      </p:pic>
      <p:pic>
        <p:nvPicPr>
          <p:cNvPr id="15" name="Hình ảnh 14" descr="Cartoon bee with pencil">
            <a:extLst>
              <a:ext uri="{FF2B5EF4-FFF2-40B4-BE49-F238E27FC236}">
                <a16:creationId xmlns:a16="http://schemas.microsoft.com/office/drawing/2014/main" id="{65E59648-A84D-7A64-7708-D43878BC42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677" y="5086269"/>
            <a:ext cx="1614488" cy="1724025"/>
          </a:xfrm>
          <a:prstGeom prst="rect">
            <a:avLst/>
          </a:prstGeom>
        </p:spPr>
      </p:pic>
      <p:pic>
        <p:nvPicPr>
          <p:cNvPr id="3" name="Hình ảnh 2" descr="Ảnh có chứa phim hoạt hình, buồn cười&#10;&#10;Mô tả được tạo tự động">
            <a:extLst>
              <a:ext uri="{FF2B5EF4-FFF2-40B4-BE49-F238E27FC236}">
                <a16:creationId xmlns:a16="http://schemas.microsoft.com/office/drawing/2014/main" id="{6EC4C770-1AD4-D90F-B768-44CB75D5A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91" y="232180"/>
            <a:ext cx="8945786" cy="280026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11">
                <a:extLst>
                  <a:ext uri="{FF2B5EF4-FFF2-40B4-BE49-F238E27FC236}">
                    <a16:creationId xmlns:a16="http://schemas.microsoft.com/office/drawing/2014/main" id="{4DABF7C6-3D57-9B3D-1277-D37E9E621CE7}"/>
                  </a:ext>
                </a:extLst>
              </p:cNvPr>
              <p:cNvSpPr txBox="1"/>
              <p:nvPr/>
            </p:nvSpPr>
            <p:spPr>
              <a:xfrm>
                <a:off x="1735494" y="2943997"/>
                <a:ext cx="5691673" cy="9791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  <m:r>
                          <a:rPr lang="en-US" sz="40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11">
                <a:extLst>
                  <a:ext uri="{FF2B5EF4-FFF2-40B4-BE49-F238E27FC236}">
                    <a16:creationId xmlns:a16="http://schemas.microsoft.com/office/drawing/2014/main" id="{4DABF7C6-3D57-9B3D-1277-D37E9E621C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5494" y="2943997"/>
                <a:ext cx="5691673" cy="979114"/>
              </a:xfrm>
              <a:prstGeom prst="rect">
                <a:avLst/>
              </a:prstGeom>
              <a:blipFill>
                <a:blip r:embed="rId6"/>
                <a:stretch>
                  <a:fillRect l="-3859" b="-11801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11">
                <a:extLst>
                  <a:ext uri="{FF2B5EF4-FFF2-40B4-BE49-F238E27FC236}">
                    <a16:creationId xmlns:a16="http://schemas.microsoft.com/office/drawing/2014/main" id="{7C43D6DA-19F8-499B-C7C7-DD62AB9B2B50}"/>
                  </a:ext>
                </a:extLst>
              </p:cNvPr>
              <p:cNvSpPr txBox="1"/>
              <p:nvPr/>
            </p:nvSpPr>
            <p:spPr>
              <a:xfrm>
                <a:off x="1735494" y="4224908"/>
                <a:ext cx="6438123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  <m:r>
                      <m:rPr>
                        <m:nor/>
                      </m:rPr>
                      <a:rPr lang="en-US" sz="40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  <m:r>
                      <m:rPr>
                        <m:nor/>
                      </m:rPr>
                      <a:rPr lang="en-US" sz="4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11">
                <a:extLst>
                  <a:ext uri="{FF2B5EF4-FFF2-40B4-BE49-F238E27FC236}">
                    <a16:creationId xmlns:a16="http://schemas.microsoft.com/office/drawing/2014/main" id="{7C43D6DA-19F8-499B-C7C7-DD62AB9B2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5494" y="4224908"/>
                <a:ext cx="6438123" cy="978538"/>
              </a:xfrm>
              <a:prstGeom prst="rect">
                <a:avLst/>
              </a:prstGeom>
              <a:blipFill>
                <a:blip r:embed="rId7"/>
                <a:stretch>
                  <a:fillRect l="-3409" b="-11801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11">
                <a:extLst>
                  <a:ext uri="{FF2B5EF4-FFF2-40B4-BE49-F238E27FC236}">
                    <a16:creationId xmlns:a16="http://schemas.microsoft.com/office/drawing/2014/main" id="{D9D0659B-FF74-4B2B-209B-EBD0E2116FA5}"/>
                  </a:ext>
                </a:extLst>
              </p:cNvPr>
              <p:cNvSpPr txBox="1"/>
              <p:nvPr/>
            </p:nvSpPr>
            <p:spPr>
              <a:xfrm>
                <a:off x="1621688" y="5505243"/>
                <a:ext cx="6217864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c) 1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  <m:r>
                      <m:rPr>
                        <m:nor/>
                      </m:rPr>
                      <a:rPr lang="en-US" sz="4000" b="1" dirty="0" smtClean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-</a:t>
                </a:r>
                <a:r>
                  <a:rPr lang="en-US" sz="40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TextBox 11">
                <a:extLst>
                  <a:ext uri="{FF2B5EF4-FFF2-40B4-BE49-F238E27FC236}">
                    <a16:creationId xmlns:a16="http://schemas.microsoft.com/office/drawing/2014/main" id="{D9D0659B-FF74-4B2B-209B-EBD0E2116F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1688" y="5505243"/>
                <a:ext cx="6217864" cy="1020279"/>
              </a:xfrm>
              <a:prstGeom prst="rect">
                <a:avLst/>
              </a:prstGeom>
              <a:blipFill>
                <a:blip r:embed="rId8"/>
                <a:stretch>
                  <a:fillRect l="-3431" b="-1018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60225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3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Hình ảnh 3" descr="Cartoon bee with pencil">
            <a:extLst>
              <a:ext uri="{FF2B5EF4-FFF2-40B4-BE49-F238E27FC236}">
                <a16:creationId xmlns:a16="http://schemas.microsoft.com/office/drawing/2014/main" id="{1C0BF0FE-55CF-45B9-E2EB-C33841BA9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9675"/>
            <a:ext cx="1614488" cy="172402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B9641D9-17FA-BDD3-30E6-1BF627434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926" y="5132682"/>
            <a:ext cx="1615580" cy="1725318"/>
          </a:xfrm>
          <a:prstGeom prst="rect">
            <a:avLst/>
          </a:prstGeom>
        </p:spPr>
      </p:pic>
      <p:pic>
        <p:nvPicPr>
          <p:cNvPr id="8" name="Hình ảnh 7" descr="Reading cartoon bee">
            <a:extLst>
              <a:ext uri="{FF2B5EF4-FFF2-40B4-BE49-F238E27FC236}">
                <a16:creationId xmlns:a16="http://schemas.microsoft.com/office/drawing/2014/main" id="{3104308D-34BE-F872-4767-458F010F4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1" y="-276225"/>
            <a:ext cx="1638301" cy="1857375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9D6466FA-5C38-9C40-0854-13EDD59DB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2034" y="0"/>
            <a:ext cx="1639966" cy="1853345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28C09A9-06E4-A570-6F34-BEA2BDB94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2584548"/>
            <a:ext cx="114135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6" name="Hình ảnh 5" descr="Ảnh có chứa phim hoạt hình, buồn cười&#10;&#10;Mô tả được tạo tự động">
            <a:extLst>
              <a:ext uri="{FF2B5EF4-FFF2-40B4-BE49-F238E27FC236}">
                <a16:creationId xmlns:a16="http://schemas.microsoft.com/office/drawing/2014/main" id="{A1F9AAC1-0659-A714-3C3C-DF904504DD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0"/>
          <a:stretch/>
        </p:blipFill>
        <p:spPr>
          <a:xfrm>
            <a:off x="1526221" y="470906"/>
            <a:ext cx="9075203" cy="24520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14B210BC-575D-9BBF-A7D5-0B0A4AAAFB68}"/>
                  </a:ext>
                </a:extLst>
              </p:cNvPr>
              <p:cNvSpPr txBox="1"/>
              <p:nvPr/>
            </p:nvSpPr>
            <p:spPr>
              <a:xfrm>
                <a:off x="1791478" y="2877389"/>
                <a:ext cx="5691673" cy="1017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b="1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-</a:t>
                </a:r>
                <a:r>
                  <a:rPr lang="en-US" sz="40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14B210BC-575D-9BBF-A7D5-0B0A4AAAFB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1478" y="2877389"/>
                <a:ext cx="5691673" cy="1017907"/>
              </a:xfrm>
              <a:prstGeom prst="rect">
                <a:avLst/>
              </a:prstGeom>
              <a:blipFill>
                <a:blip r:embed="rId7"/>
                <a:stretch>
                  <a:fillRect l="-3854" b="-7784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3E1E337-6D12-E5EE-1561-E8323E11503B}"/>
                  </a:ext>
                </a:extLst>
              </p:cNvPr>
              <p:cNvSpPr txBox="1"/>
              <p:nvPr/>
            </p:nvSpPr>
            <p:spPr>
              <a:xfrm>
                <a:off x="1735492" y="3939226"/>
                <a:ext cx="6438123" cy="1017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m:rPr>
                        <m:nor/>
                      </m:rPr>
                      <a:rPr lang="en-US" sz="4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m:rPr>
                        <m:nor/>
                      </m:rPr>
                      <a:rPr lang="en-US" sz="4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3E1E337-6D12-E5EE-1561-E8323E1150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5492" y="3939226"/>
                <a:ext cx="6438123" cy="1017330"/>
              </a:xfrm>
              <a:prstGeom prst="rect">
                <a:avLst/>
              </a:prstGeom>
              <a:blipFill>
                <a:blip r:embed="rId8"/>
                <a:stretch>
                  <a:fillRect l="-3409" b="-7784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1">
                <a:extLst>
                  <a:ext uri="{FF2B5EF4-FFF2-40B4-BE49-F238E27FC236}">
                    <a16:creationId xmlns:a16="http://schemas.microsoft.com/office/drawing/2014/main" id="{743D14C2-925A-79E9-3508-2C0ED34CFDD5}"/>
                  </a:ext>
                </a:extLst>
              </p:cNvPr>
              <p:cNvSpPr txBox="1"/>
              <p:nvPr/>
            </p:nvSpPr>
            <p:spPr>
              <a:xfrm>
                <a:off x="1845621" y="5087552"/>
                <a:ext cx="6217864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c)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m:rPr>
                        <m:nor/>
                      </m:rPr>
                      <a:rPr lang="en-US" sz="40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  <m:r>
                      <m:rPr>
                        <m:nor/>
                      </m:rPr>
                      <a:rPr lang="en-US" sz="4000" b="1" dirty="0" smtClean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-</a:t>
                </a:r>
                <a:r>
                  <a:rPr lang="en-US" sz="40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1</a:t>
                </a:r>
                <a:endPara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3" name="TextBox 11">
                <a:extLst>
                  <a:ext uri="{FF2B5EF4-FFF2-40B4-BE49-F238E27FC236}">
                    <a16:creationId xmlns:a16="http://schemas.microsoft.com/office/drawing/2014/main" id="{743D14C2-925A-79E9-3508-2C0ED34CF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5621" y="5087552"/>
                <a:ext cx="6217864" cy="1020279"/>
              </a:xfrm>
              <a:prstGeom prst="rect">
                <a:avLst/>
              </a:prstGeom>
              <a:blipFill>
                <a:blip r:embed="rId9"/>
                <a:stretch>
                  <a:fillRect l="-3529" b="-1018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51339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3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Hình ảnh 3" descr="Cartoon bee with pencil">
            <a:extLst>
              <a:ext uri="{FF2B5EF4-FFF2-40B4-BE49-F238E27FC236}">
                <a16:creationId xmlns:a16="http://schemas.microsoft.com/office/drawing/2014/main" id="{1C0BF0FE-55CF-45B9-E2EB-C33841BA9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9675"/>
            <a:ext cx="1614488" cy="172402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B9641D9-17FA-BDD3-30E6-1BF627434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926" y="5132682"/>
            <a:ext cx="1615580" cy="1725318"/>
          </a:xfrm>
          <a:prstGeom prst="rect">
            <a:avLst/>
          </a:prstGeom>
        </p:spPr>
      </p:pic>
      <p:pic>
        <p:nvPicPr>
          <p:cNvPr id="8" name="Hình ảnh 7" descr="Reading cartoon bee">
            <a:extLst>
              <a:ext uri="{FF2B5EF4-FFF2-40B4-BE49-F238E27FC236}">
                <a16:creationId xmlns:a16="http://schemas.microsoft.com/office/drawing/2014/main" id="{3104308D-34BE-F872-4767-458F010F4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3" y="-36195"/>
            <a:ext cx="1638301" cy="1857375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9D6466FA-5C38-9C40-0854-13EDD59DB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3699" y="-32165"/>
            <a:ext cx="1639966" cy="1853345"/>
          </a:xfrm>
          <a:prstGeom prst="rect">
            <a:avLst/>
          </a:prstGeom>
        </p:spPr>
      </p:pic>
      <p:pic>
        <p:nvPicPr>
          <p:cNvPr id="3" name="Hình ảnh 2" descr="Ảnh có chứa đồ chơi, phim hoạt hình&#10;&#10;Mô tả được tạo tự động">
            <a:extLst>
              <a:ext uri="{FF2B5EF4-FFF2-40B4-BE49-F238E27FC236}">
                <a16:creationId xmlns:a16="http://schemas.microsoft.com/office/drawing/2014/main" id="{35AA42D2-BA1B-7B60-757A-B7B8C6EAD3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322" y="647213"/>
            <a:ext cx="8808098" cy="5234474"/>
          </a:xfrm>
          <a:prstGeom prst="rect">
            <a:avLst/>
          </a:prstGeom>
        </p:spPr>
      </p:pic>
      <p:cxnSp>
        <p:nvCxnSpPr>
          <p:cNvPr id="13" name="Đường kết nối Mũi tên Thẳng 12">
            <a:extLst>
              <a:ext uri="{FF2B5EF4-FFF2-40B4-BE49-F238E27FC236}">
                <a16:creationId xmlns:a16="http://schemas.microsoft.com/office/drawing/2014/main" id="{E8457D42-9AFF-2031-964D-FB617C68FA0B}"/>
              </a:ext>
            </a:extLst>
          </p:cNvPr>
          <p:cNvCxnSpPr>
            <a:cxnSpLocks/>
          </p:cNvCxnSpPr>
          <p:nvPr/>
        </p:nvCxnSpPr>
        <p:spPr>
          <a:xfrm>
            <a:off x="3135086" y="3676261"/>
            <a:ext cx="3651379" cy="69979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id="{E789A0E0-DBEC-F5C0-F69F-94C1DEAEE358}"/>
              </a:ext>
            </a:extLst>
          </p:cNvPr>
          <p:cNvCxnSpPr>
            <a:cxnSpLocks/>
          </p:cNvCxnSpPr>
          <p:nvPr/>
        </p:nvCxnSpPr>
        <p:spPr>
          <a:xfrm>
            <a:off x="4889241" y="3676261"/>
            <a:ext cx="4002832" cy="69979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id="{5E727F33-F3A2-63B8-E9BF-FA0C046299A9}"/>
              </a:ext>
            </a:extLst>
          </p:cNvPr>
          <p:cNvCxnSpPr>
            <a:cxnSpLocks/>
          </p:cNvCxnSpPr>
          <p:nvPr/>
        </p:nvCxnSpPr>
        <p:spPr>
          <a:xfrm flipH="1">
            <a:off x="5229403" y="3676261"/>
            <a:ext cx="3311217" cy="74127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kết nối Mũi tên Thẳng 20">
            <a:extLst>
              <a:ext uri="{FF2B5EF4-FFF2-40B4-BE49-F238E27FC236}">
                <a16:creationId xmlns:a16="http://schemas.microsoft.com/office/drawing/2014/main" id="{3E8CBF55-1F12-911D-CDB7-1CFA144DEEFE}"/>
              </a:ext>
            </a:extLst>
          </p:cNvPr>
          <p:cNvCxnSpPr>
            <a:cxnSpLocks/>
          </p:cNvCxnSpPr>
          <p:nvPr/>
        </p:nvCxnSpPr>
        <p:spPr>
          <a:xfrm flipH="1">
            <a:off x="3051645" y="3676261"/>
            <a:ext cx="3734820" cy="74127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0951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57308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3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EFBA19FA-814F-DCF1-646F-F319F8D76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372" y="0"/>
            <a:ext cx="1639966" cy="1859441"/>
          </a:xfrm>
          <a:prstGeom prst="rect">
            <a:avLst/>
          </a:prstGeom>
        </p:spPr>
      </p:pic>
      <p:pic>
        <p:nvPicPr>
          <p:cNvPr id="13" name="Hình ảnh 12" descr="Reading cartoon bee">
            <a:extLst>
              <a:ext uri="{FF2B5EF4-FFF2-40B4-BE49-F238E27FC236}">
                <a16:creationId xmlns:a16="http://schemas.microsoft.com/office/drawing/2014/main" id="{7D2595E6-8BAD-594B-7233-CA87A4C40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644" y="-26490"/>
            <a:ext cx="1638301" cy="1857375"/>
          </a:xfrm>
          <a:prstGeom prst="rect">
            <a:avLst/>
          </a:prstGeom>
        </p:spPr>
      </p:pic>
      <p:pic>
        <p:nvPicPr>
          <p:cNvPr id="14" name="Hình ảnh 13" descr="Cartoon bee with pencil">
            <a:extLst>
              <a:ext uri="{FF2B5EF4-FFF2-40B4-BE49-F238E27FC236}">
                <a16:creationId xmlns:a16="http://schemas.microsoft.com/office/drawing/2014/main" id="{63EB3FFA-8505-C060-535B-05F9F788D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177" y="5133975"/>
            <a:ext cx="1614488" cy="1724025"/>
          </a:xfrm>
          <a:prstGeom prst="rect">
            <a:avLst/>
          </a:prstGeom>
        </p:spPr>
      </p:pic>
      <p:pic>
        <p:nvPicPr>
          <p:cNvPr id="15" name="Hình ảnh 14" descr="Cartoon bee with pencil">
            <a:extLst>
              <a:ext uri="{FF2B5EF4-FFF2-40B4-BE49-F238E27FC236}">
                <a16:creationId xmlns:a16="http://schemas.microsoft.com/office/drawing/2014/main" id="{6E2C4CC7-AE88-762A-6037-1D3401A242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677" y="5086269"/>
            <a:ext cx="1614488" cy="1724025"/>
          </a:xfrm>
          <a:prstGeom prst="rect">
            <a:avLst/>
          </a:prstGeom>
        </p:spPr>
      </p:pic>
      <p:pic>
        <p:nvPicPr>
          <p:cNvPr id="3" name="Hình ảnh 2" descr="Ảnh có chứa văn bản, Phông chữ&#10;&#10;Mô tả được tạo tự động">
            <a:extLst>
              <a:ext uri="{FF2B5EF4-FFF2-40B4-BE49-F238E27FC236}">
                <a16:creationId xmlns:a16="http://schemas.microsoft.com/office/drawing/2014/main" id="{6E16867F-3137-8630-3281-66FD0783BC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0" r="3441" b="16952"/>
          <a:stretch/>
        </p:blipFill>
        <p:spPr>
          <a:xfrm>
            <a:off x="1162865" y="527331"/>
            <a:ext cx="9426779" cy="225583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49C4B638-5F69-1030-1C52-0185DC3F9427}"/>
                  </a:ext>
                </a:extLst>
              </p:cNvPr>
              <p:cNvSpPr txBox="1"/>
              <p:nvPr/>
            </p:nvSpPr>
            <p:spPr>
              <a:xfrm>
                <a:off x="1364594" y="2783164"/>
                <a:ext cx="9634562" cy="33855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SG" sz="3200" b="1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SG" sz="32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3200" b="1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SG" sz="32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SG" sz="3200" b="1" i="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 </a:t>
                </a:r>
                <a:r>
                  <a:rPr lang="en-SG" sz="3200" b="1" i="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SG" sz="3200" b="1" i="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3200" b="1" i="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SG" sz="3200" b="1" i="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3200" b="1" i="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bác</a:t>
                </a:r>
                <a:r>
                  <a:rPr lang="en-SG" sz="3200" b="1" i="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3200" b="1" i="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xây</a:t>
                </a:r>
                <a:r>
                  <a:rPr lang="en-SG" sz="3200" b="1" i="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3200" b="1" i="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SG" sz="3200" b="1" i="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3200" b="1" i="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SG" sz="3200" b="1" i="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3200" b="1" i="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SG" sz="3200" b="1" i="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3200" b="1" i="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SG" sz="3200" b="1" i="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3200" b="1" i="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SG" sz="3200" b="1" i="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3200" b="1" i="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SG" sz="3200" b="1" i="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3200" b="1" i="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SG" sz="3200" b="1" i="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3200" b="1" i="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mảnh</a:t>
                </a:r>
                <a:r>
                  <a:rPr lang="en-SG" sz="3200" b="1" i="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3200" b="1" i="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đất</a:t>
                </a:r>
                <a:r>
                  <a:rPr lang="en-SG" sz="3200" b="1" i="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3200" b="1" i="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SG" sz="3200" b="1" i="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vi-VN" sz="3200" b="1" i="0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vi-VN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 </a:t>
                </a:r>
                <a:r>
                  <a:rPr lang="vi-VN" sz="36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b="1" i="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(</a:t>
                </a:r>
                <a:r>
                  <a:rPr lang="en-SG" sz="3200" b="1" i="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SG" sz="3200" b="1" i="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3200" b="1" i="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vi-VN" sz="3200" b="1" i="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SG" sz="3200" b="1" i="0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vi-VN" sz="1100" b="1" i="0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vi-VN" sz="3200" b="1" i="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số: 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b="1" i="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SG" sz="3200" b="1" i="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SG" sz="3200" b="1" i="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3200" b="1" i="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SG" sz="3200" b="1" i="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3200" b="1" i="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mảnh</a:t>
                </a:r>
                <a:r>
                  <a:rPr lang="en-SG" sz="3200" b="1" i="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3200" b="1" i="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đất</a:t>
                </a:r>
                <a:endParaRPr lang="vi-VN" sz="3200" b="1" i="0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49C4B638-5F69-1030-1C52-0185DC3F9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4594" y="2783164"/>
                <a:ext cx="9634562" cy="3385542"/>
              </a:xfrm>
              <a:prstGeom prst="rect">
                <a:avLst/>
              </a:prstGeom>
              <a:blipFill>
                <a:blip r:embed="rId6"/>
                <a:stretch>
                  <a:fillRect l="-1646" t="-2523" r="-1139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78617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5747955" cy="1348444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CỦNG CỐ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872338" y="3789198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kumimoji="0" lang="vi-VN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endParaRPr kumimoji="0" lang="en-SG" altLang="vi-VN" sz="5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  <a:sym typeface="+mn-ea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056CFC9-BDED-2FA2-1485-FC5D0D27AA4F}"/>
              </a:ext>
            </a:extLst>
          </p:cNvPr>
          <p:cNvSpPr txBox="1"/>
          <p:nvPr/>
        </p:nvSpPr>
        <p:spPr>
          <a:xfrm>
            <a:off x="1657315" y="3944757"/>
            <a:ext cx="7361852" cy="58041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81025" marR="262890">
              <a:lnSpc>
                <a:spcPct val="125000"/>
              </a:lnSpc>
              <a:spcBef>
                <a:spcPts val="84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N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êu</a:t>
            </a:r>
            <a:r>
              <a:rPr lang="en-US" sz="2800" b="1" spc="-3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cách</a:t>
            </a:r>
            <a:r>
              <a:rPr lang="en-US" sz="2800" b="1" spc="-2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2800" b="1" spc="-25" dirty="0" err="1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trừ</a:t>
            </a:r>
            <a:r>
              <a:rPr lang="en-US" sz="2800" b="1" spc="-25" dirty="0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hai</a:t>
            </a:r>
            <a:r>
              <a:rPr lang="en-US" sz="2800" b="1" spc="-2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phân</a:t>
            </a:r>
            <a:r>
              <a:rPr lang="en-US" sz="2800" b="1" spc="-3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số</a:t>
            </a:r>
            <a:r>
              <a:rPr lang="en-US" sz="2800" b="1" spc="-2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2800" b="1" spc="-25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cùng</a:t>
            </a:r>
            <a:r>
              <a:rPr lang="en-US" sz="2800" b="1" spc="-2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2800" b="1" spc="-25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mẫu</a:t>
            </a:r>
            <a:r>
              <a:rPr lang="en-US" sz="2800" b="1" spc="-2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2800" b="1" spc="-25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số</a:t>
            </a:r>
            <a:endParaRPr lang="vi-VN" sz="28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Myriad Pr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165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1.</a:t>
            </a:r>
            <a:r>
              <a:rPr kumimoji="0" lang="vi-VN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Hoàn thành bài tập</a:t>
            </a:r>
            <a:r>
              <a:rPr kumimoji="0" lang="en-SG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2. </a:t>
            </a: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Chuẩn bị bài mới</a:t>
            </a:r>
            <a:endParaRPr kumimoji="0" lang="vi-VN" altLang="en-US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648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337930" y="-79513"/>
            <a:ext cx="12529930" cy="6937513"/>
            <a:chOff x="-337930" y="0"/>
            <a:chExt cx="12529930" cy="69375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4" t="2514"/>
            <a:stretch/>
          </p:blipFill>
          <p:spPr>
            <a:xfrm>
              <a:off x="-337930" y="0"/>
              <a:ext cx="12529930" cy="6937513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3611217" y="763007"/>
              <a:ext cx="7692887" cy="46713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9C3C1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3877573" y="1416186"/>
            <a:ext cx="7160173" cy="32060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TIẾT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KẾT THÚC</a:t>
            </a:r>
            <a:endParaRPr kumimoji="0" lang="en-US" sz="10000" b="1" i="0" u="none" strike="noStrike" kern="1200" cap="none" spc="0" normalizeH="0" baseline="0" noProof="0" dirty="0">
              <a:ln w="31750">
                <a:solidFill>
                  <a:prstClr val="white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476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5CC55D-F432-6B7F-64F0-03F3D4BF6B3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498859" y="1546792"/>
            <a:ext cx="5651482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5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F6B51A1-35B4-9398-6F59-CCC4711A607D}"/>
              </a:ext>
            </a:extLst>
          </p:cNvPr>
          <p:cNvSpPr/>
          <p:nvPr/>
        </p:nvSpPr>
        <p:spPr>
          <a:xfrm>
            <a:off x="6701766" y="76200"/>
            <a:ext cx="4804434" cy="2819400"/>
          </a:xfrm>
          <a:prstGeom prst="cloudCallout">
            <a:avLst>
              <a:gd name="adj1" fmla="val 15302"/>
              <a:gd name="adj2" fmla="val 62948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chuyển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453953" y="2187175"/>
            <a:ext cx="10526837" cy="5519724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99909" y="4947037"/>
            <a:ext cx="1583139" cy="1799022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A67C258A-9602-8F5A-5854-50B6B0BB22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54384" y="4925834"/>
            <a:ext cx="1583139" cy="179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6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A67C258A-9602-8F5A-5854-50B6B0BB224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954384" y="4925834"/>
            <a:ext cx="1583139" cy="179902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726615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3132601" y="121009"/>
                  <a:ext cx="5165197" cy="12925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Câu 1: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</m:den>
                      </m:f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?</m:t>
                      </m:r>
                    </m:oMath>
                  </a14:m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2601" y="121009"/>
                  <a:ext cx="5165197" cy="1292598"/>
                </a:xfrm>
                <a:prstGeom prst="rect">
                  <a:avLst/>
                </a:prstGeom>
                <a:blipFill>
                  <a:blip r:embed="rId15"/>
                  <a:stretch>
                    <a:fillRect l="-5903" b="-326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99909" y="4947037"/>
            <a:ext cx="1583139" cy="1799022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2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4514724" y="1729321"/>
                <a:ext cx="3264965" cy="111220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4724" y="1729321"/>
                <a:ext cx="3264965" cy="1112201"/>
              </a:xfrm>
              <a:prstGeom prst="roundRect">
                <a:avLst/>
              </a:prstGeom>
              <a:blipFill>
                <a:blip r:embed="rId18"/>
                <a:stretch>
                  <a:fillRect l="-1479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58983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5995 L -0.00078 -0.08171 C -0.00078 -0.14514 -0.06419 -0.22315 -0.11562 -0.22315 L -0.23034 -0.22315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-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603372" y="4938277"/>
            <a:ext cx="1583139" cy="1799022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-1223550" y="3104492"/>
            <a:ext cx="10129014" cy="53111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800050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3277929" y="307933"/>
                  <a:ext cx="4246291" cy="10677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Câu 2: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𝟏𝟕</m:t>
                          </m:r>
                        </m:den>
                      </m:f>
                    </m:oMath>
                  </a14:m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𝟏𝟕</m:t>
                          </m:r>
                        </m:den>
                      </m:f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?</m:t>
                      </m:r>
                    </m:oMath>
                  </a14:m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7929" y="307933"/>
                  <a:ext cx="4246291" cy="1067728"/>
                </a:xfrm>
                <a:prstGeom prst="rect">
                  <a:avLst/>
                </a:prstGeom>
                <a:blipFill>
                  <a:blip r:embed="rId16"/>
                  <a:stretch>
                    <a:fillRect l="-5460" b="-251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4579502" y="1828800"/>
                <a:ext cx="3264965" cy="110966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𝟏𝟕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502" y="1828800"/>
                <a:ext cx="3264965" cy="1109668"/>
              </a:xfrm>
              <a:prstGeom prst="roundRect">
                <a:avLst/>
              </a:prstGeom>
              <a:blipFill>
                <a:blip r:embed="rId17"/>
                <a:stretch>
                  <a:fillRect l="-5351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79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0.02107 L 0.00495 -0.10069 C 0.00495 -0.15532 -0.08971 -0.22199 -0.16641 -0.22199 L -0.33724 -0.22199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9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64414 0.020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1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376960" y="4697895"/>
            <a:ext cx="1583139" cy="1799022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-1223550" y="3104492"/>
            <a:ext cx="10129014" cy="53111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733375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3972852" y="277017"/>
                  <a:ext cx="4246292" cy="107035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Câu 3: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</m:den>
                      </m:f>
                    </m:oMath>
                  </a14:m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</m:den>
                      </m:f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?</m:t>
                      </m:r>
                    </m:oMath>
                  </a14:m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2852" y="277017"/>
                  <a:ext cx="4246292" cy="1070358"/>
                </a:xfrm>
                <a:prstGeom prst="rect">
                  <a:avLst/>
                </a:prstGeom>
                <a:blipFill>
                  <a:blip r:embed="rId16"/>
                  <a:stretch>
                    <a:fillRect l="-5460" b="-300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4579502" y="1828801"/>
                <a:ext cx="3264965" cy="110966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502" y="1828801"/>
                <a:ext cx="3264965" cy="1109668"/>
              </a:xfrm>
              <a:prstGeom prst="roundRect">
                <a:avLst/>
              </a:prstGeom>
              <a:blipFill>
                <a:blip r:embed="rId17"/>
                <a:stretch>
                  <a:fillRect l="-1292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426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0.02107 L 0.00495 -0.10069 C 0.00495 -0.15532 -0.08971 -0.22199 -0.1664 -0.22199 L -0.33724 -0.22199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9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64414 0.020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1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F6B51A1-35B4-9398-6F59-CCC4711A607D}"/>
              </a:ext>
            </a:extLst>
          </p:cNvPr>
          <p:cNvSpPr/>
          <p:nvPr/>
        </p:nvSpPr>
        <p:spPr>
          <a:xfrm>
            <a:off x="5500255" y="110846"/>
            <a:ext cx="5334000" cy="3582781"/>
          </a:xfrm>
          <a:prstGeom prst="cloudCallout">
            <a:avLst>
              <a:gd name="adj1" fmla="val -55554"/>
              <a:gd name="adj2" fmla="val 47318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mừng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-384498" y="379618"/>
            <a:ext cx="6336236" cy="662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750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</a:p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125</a:t>
            </a:r>
          </a:p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125044" y="1446496"/>
            <a:ext cx="5941911" cy="1938990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800" cap="none" spc="0" normalizeH="0" baseline="0" noProof="0" dirty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LUYỆN TẬP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800" cap="none" spc="0" normalizeH="0" baseline="0" noProof="0" dirty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99938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1507</TotalTime>
  <Words>219</Words>
  <Application>Microsoft Office PowerPoint</Application>
  <PresentationFormat>Widescreen</PresentationFormat>
  <Paragraphs>36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MS Gothic</vt:lpstr>
      <vt:lpstr>黑体</vt:lpstr>
      <vt:lpstr>Arial</vt:lpstr>
      <vt:lpstr>Calibri</vt:lpstr>
      <vt:lpstr>Calibri Light</vt:lpstr>
      <vt:lpstr>Cambria</vt:lpstr>
      <vt:lpstr>Cambria Math</vt:lpstr>
      <vt:lpstr>Times New Roman</vt:lpstr>
      <vt:lpstr>UTM Davida</vt:lpstr>
      <vt:lpstr>UTM HelvetIns</vt:lpstr>
      <vt:lpstr>UTM Ong Do Gia</vt:lpstr>
      <vt:lpstr>UTM Showcard</vt:lpstr>
      <vt:lpstr>字魂59号-创粗黑</vt:lpstr>
      <vt:lpstr>1_Office Theme</vt:lpstr>
      <vt:lpstr>Office Theme</vt:lpstr>
      <vt:lpstr>Office 主题</vt:lpstr>
      <vt:lpstr>11_Office Theme</vt:lpstr>
      <vt:lpstr>12_Office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LÔ THỊ DI</dc:creator>
  <cp:lastModifiedBy>Vu Hoai Thu</cp:lastModifiedBy>
  <cp:revision>23</cp:revision>
  <dcterms:created xsi:type="dcterms:W3CDTF">2023-09-25T14:01:02Z</dcterms:created>
  <dcterms:modified xsi:type="dcterms:W3CDTF">2024-03-12T02:17:58Z</dcterms:modified>
</cp:coreProperties>
</file>