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5"/>
  </p:notesMasterIdLst>
  <p:sldIdLst>
    <p:sldId id="341" r:id="rId2"/>
    <p:sldId id="342" r:id="rId3"/>
    <p:sldId id="266" r:id="rId4"/>
    <p:sldId id="258" r:id="rId5"/>
    <p:sldId id="332" r:id="rId6"/>
    <p:sldId id="333" r:id="rId7"/>
    <p:sldId id="259" r:id="rId8"/>
    <p:sldId id="335" r:id="rId9"/>
    <p:sldId id="340" r:id="rId10"/>
    <p:sldId id="336" r:id="rId11"/>
    <p:sldId id="338" r:id="rId12"/>
    <p:sldId id="317" r:id="rId13"/>
    <p:sldId id="329" r:id="rId14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6"/>
    </p:embeddedFont>
    <p:embeddedFont>
      <p:font typeface="Didact Gothic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UTM Cooper Black" panose="02040603050506020204" pitchFamily="18" charset="0"/>
      <p:regular r:id="rId25"/>
      <p: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Fujiyama" panose="02020500000000000000" pitchFamily="18" charset="0"/>
      <p:regular r:id="rId31"/>
    </p:embeddedFont>
    <p:embeddedFont>
      <p:font typeface="UTM Azuki" panose="02040603050506020204" pitchFamily="18" charset="0"/>
      <p:regular r:id="rId32"/>
    </p:embeddedFont>
    <p:embeddedFont>
      <p:font typeface="UTM Showcard" panose="02040603050506020204" pitchFamily="18" charset="0"/>
      <p:regular r:id="rId33"/>
    </p:embeddedFont>
    <p:embeddedFont>
      <p:font typeface="Bahiana" panose="020B0604020202020204" charset="0"/>
      <p:regular r:id="rId34"/>
    </p:embeddedFont>
    <p:embeddedFont>
      <p:font typeface="UTM Staccato " panose="02040603050506020204" pitchFamily="18" charset="0"/>
      <p:regular r:id="rId35"/>
    </p:embeddedFont>
    <p:embeddedFont>
      <p:font typeface="UTM HelvetIns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 snapToGrid="0">
      <p:cViewPr varScale="1">
        <p:scale>
          <a:sx n="104" d="100"/>
          <a:sy n="104" d="100"/>
        </p:scale>
        <p:origin x="85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794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8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29-824D-D8ED-C26F-481470E2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C541-DC43-5792-D249-F051BBF0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53F-018F-30CB-1EC3-8456EF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BC71-0922-7435-B5E5-6F22839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865F-C59F-659E-C75D-17D4589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33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2" r:id="rId7"/>
    <p:sldLayoutId id="2147483677" r:id="rId8"/>
    <p:sldLayoutId id="2147483678" r:id="rId9"/>
    <p:sldLayoutId id="2147483679" r:id="rId10"/>
    <p:sldLayoutId id="2147483680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50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51435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249689" y="743170"/>
            <a:ext cx="6644624" cy="1644038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buClrTx/>
              <a:defRPr/>
            </a:pPr>
            <a:r>
              <a:rPr lang="en-US" altLang="zh-CN" sz="4500" kern="80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45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5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127</a:t>
            </a:r>
            <a:endParaRPr lang="en-US" altLang="zh-CN" sz="4500" kern="80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buClrTx/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4500" kern="800" dirty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1986141" y="3119155"/>
            <a:ext cx="5592296" cy="3808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giáo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khoa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smtClean="0">
                <a:solidFill>
                  <a:prstClr val="black"/>
                </a:solidFill>
                <a:latin typeface="Calibri" panose="020F0502020204030204"/>
              </a:rPr>
              <a:t>53)</a:t>
            </a:r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75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9684" y="1304193"/>
                <a:ext cx="1268809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4" y="1304193"/>
                <a:ext cx="1268809" cy="698717"/>
              </a:xfrm>
              <a:prstGeom prst="rect">
                <a:avLst/>
              </a:prstGeom>
              <a:blipFill>
                <a:blip r:embed="rId3"/>
                <a:stretch>
                  <a:fillRect l="-19139" t="-1739" b="-208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9533" y="1469951"/>
            <a:ext cx="1346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4220" y="1315969"/>
                <a:ext cx="1805140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20" y="1315969"/>
                <a:ext cx="1805140" cy="748731"/>
              </a:xfrm>
              <a:prstGeom prst="rect">
                <a:avLst/>
              </a:prstGeom>
              <a:blipFill>
                <a:blip r:embed="rId4"/>
                <a:stretch>
                  <a:fillRect l="-12795" b="-138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20164" y="1304193"/>
                <a:ext cx="30457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164" y="1304193"/>
                <a:ext cx="304571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51396" y="3235887"/>
                <a:ext cx="3191113" cy="739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            </m:t>
                    </m:r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SG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96" y="3235887"/>
                <a:ext cx="3191113" cy="739370"/>
              </a:xfrm>
              <a:prstGeom prst="rect">
                <a:avLst/>
              </a:prstGeom>
              <a:blipFill>
                <a:blip r:embed="rId6"/>
                <a:stretch>
                  <a:fillRect l="-7457" b="-157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43815" y="573105"/>
            <a:ext cx="2156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3: &gt;, &lt;, =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6807" y="1407884"/>
            <a:ext cx="613274" cy="57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9360" y="1330972"/>
            <a:ext cx="613274" cy="57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11274" y="3322107"/>
            <a:ext cx="613274" cy="57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C8D71-3A41-8DA6-D2B8-40FD2766DC58}"/>
                  </a:ext>
                </a:extLst>
              </p:cNvPr>
              <p:cNvSpPr txBox="1"/>
              <p:nvPr/>
            </p:nvSpPr>
            <p:spPr>
              <a:xfrm>
                <a:off x="885520" y="2234907"/>
                <a:ext cx="1312984" cy="6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SG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C8D71-3A41-8DA6-D2B8-40FD2766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0" y="2234907"/>
                <a:ext cx="1312984" cy="697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8CE6D332-95FE-7E5F-2D0A-CC73BE351F1A}"/>
              </a:ext>
            </a:extLst>
          </p:cNvPr>
          <p:cNvSpPr/>
          <p:nvPr/>
        </p:nvSpPr>
        <p:spPr>
          <a:xfrm rot="5400000">
            <a:off x="1440068" y="1582107"/>
            <a:ext cx="203888" cy="1045494"/>
          </a:xfrm>
          <a:prstGeom prst="rightBrace">
            <a:avLst>
              <a:gd name="adj1" fmla="val 2582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0D17B-6946-56B6-6729-A699DF85B04F}"/>
              </a:ext>
            </a:extLst>
          </p:cNvPr>
          <p:cNvSpPr txBox="1"/>
          <p:nvPr/>
        </p:nvSpPr>
        <p:spPr>
          <a:xfrm>
            <a:off x="2539109" y="127385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800" dirty="0">
                <a:solidFill>
                  <a:srgbClr val="F8F8F8"/>
                </a:solidFill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2E9FDA-881C-E795-A720-2A22FC985F68}"/>
                  </a:ext>
                </a:extLst>
              </p:cNvPr>
              <p:cNvSpPr txBox="1"/>
              <p:nvPr/>
            </p:nvSpPr>
            <p:spPr>
              <a:xfrm>
                <a:off x="5380285" y="2300346"/>
                <a:ext cx="1312984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SG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SG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2E9FDA-881C-E795-A720-2A22FC985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285" y="2300346"/>
                <a:ext cx="1312984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837E328E-7D1F-156D-50E3-148F104B24B4}"/>
              </a:ext>
            </a:extLst>
          </p:cNvPr>
          <p:cNvSpPr/>
          <p:nvPr/>
        </p:nvSpPr>
        <p:spPr>
          <a:xfrm rot="5400000">
            <a:off x="5958294" y="1635852"/>
            <a:ext cx="156967" cy="1099708"/>
          </a:xfrm>
          <a:prstGeom prst="rightBrace">
            <a:avLst>
              <a:gd name="adj1" fmla="val 2582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7111A-4B99-1521-97AC-3CDABD0343D0}"/>
              </a:ext>
            </a:extLst>
          </p:cNvPr>
          <p:cNvSpPr txBox="1"/>
          <p:nvPr/>
        </p:nvSpPr>
        <p:spPr>
          <a:xfrm>
            <a:off x="6935020" y="120287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800" dirty="0">
                <a:solidFill>
                  <a:srgbClr val="F8F8F8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C26A91-C3E5-D0D6-5367-D4FE165A6956}"/>
                  </a:ext>
                </a:extLst>
              </p:cNvPr>
              <p:cNvSpPr txBox="1"/>
              <p:nvPr/>
            </p:nvSpPr>
            <p:spPr>
              <a:xfrm>
                <a:off x="4417728" y="4210903"/>
                <a:ext cx="1312984" cy="695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SG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SG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C26A91-C3E5-D0D6-5367-D4FE165A6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28" y="4210903"/>
                <a:ext cx="1312984" cy="6954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EEAAC194-C99C-952E-6463-4FFD9EABEB86}"/>
              </a:ext>
            </a:extLst>
          </p:cNvPr>
          <p:cNvSpPr/>
          <p:nvPr/>
        </p:nvSpPr>
        <p:spPr>
          <a:xfrm rot="5400000">
            <a:off x="4995737" y="3546409"/>
            <a:ext cx="156967" cy="1099708"/>
          </a:xfrm>
          <a:prstGeom prst="rightBrace">
            <a:avLst>
              <a:gd name="adj1" fmla="val 2582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F05FA-57B5-5DE6-173F-A9ECF46978E2}"/>
              </a:ext>
            </a:extLst>
          </p:cNvPr>
          <p:cNvSpPr txBox="1"/>
          <p:nvPr/>
        </p:nvSpPr>
        <p:spPr>
          <a:xfrm>
            <a:off x="3746041" y="3186782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800" dirty="0">
                <a:solidFill>
                  <a:srgbClr val="F8F8F8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9464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3920266" y="955747"/>
            <a:ext cx="4781003" cy="38137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7" y="511456"/>
            <a:ext cx="4470722" cy="44707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4783237" y="401609"/>
            <a:ext cx="4091651" cy="2060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3920266" y="2498170"/>
            <a:ext cx="4649931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444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61" y="2827016"/>
            <a:ext cx="2286927" cy="243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354" y="243249"/>
                <a:ext cx="8581292" cy="1980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đàn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trâu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ngựa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đang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cỏ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trâu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chiếm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đàn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con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ngựa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chiếm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đàn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chiếm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?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đàn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43249"/>
                <a:ext cx="8581292" cy="1980863"/>
              </a:xfrm>
              <a:prstGeom prst="rect">
                <a:avLst/>
              </a:prstGeom>
              <a:blipFill>
                <a:blip r:embed="rId3"/>
                <a:stretch>
                  <a:fillRect l="-2486" t="-5538" r="-2557" b="-98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D0AB96D5-79A3-A4A6-0A1F-84B270C7E384}"/>
                  </a:ext>
                </a:extLst>
              </p:cNvPr>
              <p:cNvSpPr txBox="1"/>
              <p:nvPr/>
            </p:nvSpPr>
            <p:spPr>
              <a:xfrm>
                <a:off x="1898921" y="2687820"/>
                <a:ext cx="5216986" cy="2080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latinLnBrk="0"/>
                <a:r>
                  <a:rPr lang="vi-VN" sz="3200" dirty="0">
                    <a:solidFill>
                      <a:srgbClr val="C00000"/>
                    </a:solidFill>
                    <a:latin typeface="+mj-lt"/>
                  </a:rPr>
                  <a:t>Số 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con </a:t>
                </a:r>
                <a:r>
                  <a:rPr lang="en-US" sz="3200" dirty="0" err="1">
                    <a:solidFill>
                      <a:srgbClr val="C00000"/>
                    </a:solidFill>
                    <a:latin typeface="+mj-lt"/>
                  </a:rPr>
                  <a:t>bò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+mj-lt"/>
                  </a:rPr>
                  <a:t>chiếm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+mj-lt"/>
                  </a:rPr>
                  <a:t>số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+mj-lt"/>
                  </a:rPr>
                  <a:t>phần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+mj-lt"/>
                  </a:rPr>
                  <a:t>là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:</a:t>
                </a:r>
                <a:endParaRPr lang="vi-VN" sz="3200" dirty="0">
                  <a:solidFill>
                    <a:srgbClr val="C00000"/>
                  </a:solidFill>
                  <a:latin typeface="+mj-lt"/>
                </a:endParaRPr>
              </a:p>
              <a:p>
                <a:pPr algn="ctr" latinLnBrk="0"/>
                <a:r>
                  <a:rPr lang="vi-VN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SG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 </a:t>
                </a:r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 </a:t>
                </a:r>
                <a:r>
                  <a:rPr lang="vi-VN" sz="3200" dirty="0">
                    <a:solidFill>
                      <a:srgbClr val="C00000"/>
                    </a:solidFill>
                    <a:latin typeface="+mj-lt"/>
                  </a:rPr>
                  <a:t>(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đàn</a:t>
                </a:r>
                <a:r>
                  <a:rPr lang="vi-VN" sz="3200" dirty="0">
                    <a:solidFill>
                      <a:srgbClr val="C00000"/>
                    </a:solidFill>
                    <a:latin typeface="+mj-lt"/>
                  </a:rPr>
                  <a:t>)</a:t>
                </a:r>
              </a:p>
              <a:p>
                <a:pPr algn="ctr" latinLnBrk="0"/>
                <a:r>
                  <a:rPr lang="vi-VN" sz="3200" dirty="0">
                    <a:solidFill>
                      <a:srgbClr val="C00000"/>
                    </a:solidFill>
                    <a:latin typeface="+mj-lt"/>
                  </a:rPr>
                  <a:t>Đáp số: 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+mj-lt"/>
                  </a:rPr>
                  <a:t> </a:t>
                </a:r>
                <a:r>
                  <a:rPr lang="en-US" sz="3200" dirty="0" err="1">
                    <a:solidFill>
                      <a:srgbClr val="C00000"/>
                    </a:solidFill>
                    <a:latin typeface="+mj-lt"/>
                  </a:rPr>
                  <a:t>đàn</a:t>
                </a:r>
                <a:endParaRPr lang="vi-VN" sz="32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D0AB96D5-79A3-A4A6-0A1F-84B270C7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921" y="2687820"/>
                <a:ext cx="5216986" cy="2080634"/>
              </a:xfrm>
              <a:prstGeom prst="rect">
                <a:avLst/>
              </a:prstGeom>
              <a:blipFill>
                <a:blip r:embed="rId4"/>
                <a:stretch>
                  <a:fillRect l="-3158" t="-6452" r="-3041" b="-46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60941" y="1940788"/>
            <a:ext cx="194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262E8D1-CF78-0E5A-7349-BAC8A4B6B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91" y="604524"/>
            <a:ext cx="8663004" cy="2049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Thứ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tháng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năm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….</a:t>
            </a: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Bài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127</a:t>
            </a:r>
            <a:endParaRPr lang="en-US" sz="3600" b="1" dirty="0">
              <a:solidFill>
                <a:srgbClr val="FFFFFF"/>
              </a:solidFill>
              <a:latin typeface="Fujiyama" pitchFamily="50" charset="0"/>
            </a:endParaRP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Luyện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tập</a:t>
            </a:r>
            <a:endParaRPr lang="en-US" sz="3600" b="1" dirty="0">
              <a:solidFill>
                <a:srgbClr val="FFFFFF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565794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621372"/>
            <a:ext cx="1662715" cy="1435112"/>
            <a:chOff x="3883403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3" y="2771965"/>
              <a:ext cx="1662715" cy="1435112"/>
              <a:chOff x="5128125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5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7EA33F7-B1E2-A733-1606-88A953A97F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390261" y="3621372"/>
            <a:ext cx="1662715" cy="1435112"/>
            <a:chOff x="3883403" y="2771965"/>
            <a:chExt cx="1662715" cy="1435112"/>
          </a:xfrm>
        </p:grpSpPr>
        <p:grpSp>
          <p:nvGrpSpPr>
            <p:cNvPr id="39" name="Group 38"/>
            <p:cNvGrpSpPr/>
            <p:nvPr/>
          </p:nvGrpSpPr>
          <p:grpSpPr>
            <a:xfrm>
              <a:off x="3883403" y="2771965"/>
              <a:ext cx="1662715" cy="1435112"/>
              <a:chOff x="5128125" y="1590037"/>
              <a:chExt cx="1821679" cy="1533693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5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43" name="Hexagon 42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434948" y="3102467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24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BF801352-1FDE-85BB-2536-F2CBFDF7F7C4}"/>
              </a:ext>
            </a:extLst>
          </p:cNvPr>
          <p:cNvCxnSpPr/>
          <p:nvPr/>
        </p:nvCxnSpPr>
        <p:spPr>
          <a:xfrm>
            <a:off x="2681508" y="2201170"/>
            <a:ext cx="1564672" cy="142020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FD1F95A9-8018-7487-1935-8CE7DCF24857}"/>
              </a:ext>
            </a:extLst>
          </p:cNvPr>
          <p:cNvCxnSpPr/>
          <p:nvPr/>
        </p:nvCxnSpPr>
        <p:spPr>
          <a:xfrm flipH="1">
            <a:off x="2533973" y="2201170"/>
            <a:ext cx="2038027" cy="149517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E125219B-46CE-5885-3A56-090F4F42E8A6}"/>
              </a:ext>
            </a:extLst>
          </p:cNvPr>
          <p:cNvCxnSpPr/>
          <p:nvPr/>
        </p:nvCxnSpPr>
        <p:spPr>
          <a:xfrm>
            <a:off x="6989722" y="2262753"/>
            <a:ext cx="0" cy="130304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3920266" y="955747"/>
            <a:ext cx="4781003" cy="38137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7" y="511456"/>
            <a:ext cx="4470722" cy="44707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4783237" y="401609"/>
            <a:ext cx="4091651" cy="2060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3920266" y="2498170"/>
            <a:ext cx="4649931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 HÀNH –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714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83" y="3598083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6E15387-A6D6-8ACA-2346-3BF7DF769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2858" y="578419"/>
            <a:ext cx="19207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" y="1258536"/>
            <a:ext cx="7096836" cy="27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944" y="975504"/>
                <a:ext cx="2213555" cy="786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4" y="975504"/>
                <a:ext cx="2213555" cy="786754"/>
              </a:xfrm>
              <a:prstGeom prst="rect">
                <a:avLst/>
              </a:prstGeom>
              <a:blipFill>
                <a:blip r:embed="rId3"/>
                <a:stretch>
                  <a:fillRect l="-10989" b="-162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08908" y="969603"/>
                <a:ext cx="548227" cy="786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08" y="969603"/>
                <a:ext cx="548227" cy="786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68499" y="969603"/>
                <a:ext cx="1743682" cy="80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499" y="969603"/>
                <a:ext cx="1743682" cy="8089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1920" y="2198955"/>
                <a:ext cx="1805140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20" y="2198955"/>
                <a:ext cx="1805140" cy="748731"/>
              </a:xfrm>
              <a:prstGeom prst="rect">
                <a:avLst/>
              </a:prstGeom>
              <a:blipFill>
                <a:blip r:embed="rId6"/>
                <a:stretch>
                  <a:fillRect l="-12838" b="-154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5634" y="2228533"/>
                <a:ext cx="613274" cy="808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634" y="2228533"/>
                <a:ext cx="613274" cy="8089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25180" y="2190637"/>
                <a:ext cx="1716678" cy="846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180" y="2190637"/>
                <a:ext cx="1716678" cy="846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3334" y="341690"/>
            <a:ext cx="22950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2800" b="1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2800" b="1" dirty="0">
              <a:ln w="0">
                <a:noFill/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1373" y="3491442"/>
                <a:ext cx="1797896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2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3" y="3491442"/>
                <a:ext cx="1797896" cy="748731"/>
              </a:xfrm>
              <a:prstGeom prst="rect">
                <a:avLst/>
              </a:prstGeom>
              <a:blipFill>
                <a:blip r:embed="rId9"/>
                <a:stretch>
                  <a:fillRect l="-12881" b="-138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30998" y="3489264"/>
                <a:ext cx="475255" cy="788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98" y="3489264"/>
                <a:ext cx="475255" cy="788677"/>
              </a:xfrm>
              <a:prstGeom prst="rect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77996" y="3490699"/>
                <a:ext cx="1824275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96" y="3490699"/>
                <a:ext cx="1824275" cy="748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83" y="3598083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6E15387-A6D6-8ACA-2346-3BF7DF769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4571" y="536455"/>
            <a:ext cx="5987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2" y="1257116"/>
            <a:ext cx="7137338" cy="30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83" y="3598083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4571" y="536455"/>
            <a:ext cx="5987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2" y="1257116"/>
            <a:ext cx="7137338" cy="30224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34269" y="3043451"/>
            <a:ext cx="3234519" cy="5546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44955" y="3043451"/>
            <a:ext cx="1476233" cy="5546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86669" y="3043451"/>
            <a:ext cx="1130489" cy="5546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143</Words>
  <Application>Microsoft Office PowerPoint</Application>
  <PresentationFormat>On-screen Show (16:9)</PresentationFormat>
  <Paragraphs>53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Times New Roman</vt:lpstr>
      <vt:lpstr>Algerian</vt:lpstr>
      <vt:lpstr>Didact Gothic</vt:lpstr>
      <vt:lpstr>Tahoma</vt:lpstr>
      <vt:lpstr>Calibri</vt:lpstr>
      <vt:lpstr>Cambria Math</vt:lpstr>
      <vt:lpstr>Bebas Neue</vt:lpstr>
      <vt:lpstr>UTM Cooper Black</vt:lpstr>
      <vt:lpstr>Arial</vt:lpstr>
      <vt:lpstr>Verdana</vt:lpstr>
      <vt:lpstr>Fujiyama</vt:lpstr>
      <vt:lpstr>UTM Azuki</vt:lpstr>
      <vt:lpstr>UTM Showcard</vt:lpstr>
      <vt:lpstr>Bahiana</vt:lpstr>
      <vt:lpstr>方正少儿简体</vt:lpstr>
      <vt:lpstr>UTM Staccato </vt:lpstr>
      <vt:lpstr>UTM HelvetIns</vt:lpstr>
      <vt:lpstr>Math Mystery Escape Room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ADMIN</cp:lastModifiedBy>
  <cp:revision>117</cp:revision>
  <dcterms:modified xsi:type="dcterms:W3CDTF">2024-04-09T04:48:49Z</dcterms:modified>
  <cp:version>J12</cp:version>
</cp:coreProperties>
</file>