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90" r:id="rId6"/>
    <p:sldMasterId id="2147483802" r:id="rId7"/>
  </p:sldMasterIdLst>
  <p:notesMasterIdLst>
    <p:notesMasterId r:id="rId24"/>
  </p:notesMasterIdLst>
  <p:sldIdLst>
    <p:sldId id="256" r:id="rId8"/>
    <p:sldId id="297" r:id="rId9"/>
    <p:sldId id="298" r:id="rId10"/>
    <p:sldId id="338" r:id="rId11"/>
    <p:sldId id="337" r:id="rId12"/>
    <p:sldId id="399" r:id="rId13"/>
    <p:sldId id="340" r:id="rId14"/>
    <p:sldId id="341" r:id="rId15"/>
    <p:sldId id="339" r:id="rId16"/>
    <p:sldId id="293" r:id="rId17"/>
    <p:sldId id="400" r:id="rId18"/>
    <p:sldId id="401" r:id="rId19"/>
    <p:sldId id="402" r:id="rId20"/>
    <p:sldId id="268" r:id="rId21"/>
    <p:sldId id="393" r:id="rId22"/>
    <p:sldId id="27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7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4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1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3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8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7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4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7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232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097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788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38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61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1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4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393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299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753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2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41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16469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129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 CHUNG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29324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khoa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5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E37A7-0F41-81FE-AD60-444B2EAB9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05C11-CF94-79C7-38FF-3B4EADE08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CCD61F-0FE3-366E-AFE6-247640AF6D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B20C132-77F9-0ECB-7745-212395721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Hình ảnh 15" descr="Ảnh có chứa văn bản, đồ chơi, màu vàng, phim hoạt hình&#10;&#10;Mô tả được tạo tự động">
            <a:extLst>
              <a:ext uri="{FF2B5EF4-FFF2-40B4-BE49-F238E27FC236}">
                <a16:creationId xmlns:a16="http://schemas.microsoft.com/office/drawing/2014/main" id="{D63360A0-8D2E-2ECF-1BF7-EBD5C5332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6" y="353807"/>
            <a:ext cx="11444728" cy="6150385"/>
          </a:xfrm>
          <a:prstGeom prst="rect">
            <a:avLst/>
          </a:prstGeom>
        </p:spPr>
      </p:pic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A8DDC210-901D-E467-324D-58C2CAFEC4EA}"/>
              </a:ext>
            </a:extLst>
          </p:cNvPr>
          <p:cNvCxnSpPr>
            <a:cxnSpLocks/>
          </p:cNvCxnSpPr>
          <p:nvPr/>
        </p:nvCxnSpPr>
        <p:spPr>
          <a:xfrm>
            <a:off x="3034167" y="4170099"/>
            <a:ext cx="7108209" cy="849576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6FF775A9-D36B-BFBE-0044-28C8D3FE76DE}"/>
              </a:ext>
            </a:extLst>
          </p:cNvPr>
          <p:cNvCxnSpPr>
            <a:cxnSpLocks/>
          </p:cNvCxnSpPr>
          <p:nvPr/>
        </p:nvCxnSpPr>
        <p:spPr>
          <a:xfrm>
            <a:off x="5430416" y="4023130"/>
            <a:ext cx="1810139" cy="1142318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7A81AC8A-1E87-8A4C-C08B-C542CDEC9BB3}"/>
              </a:ext>
            </a:extLst>
          </p:cNvPr>
          <p:cNvCxnSpPr/>
          <p:nvPr/>
        </p:nvCxnSpPr>
        <p:spPr>
          <a:xfrm flipH="1">
            <a:off x="5430416" y="4058816"/>
            <a:ext cx="1293898" cy="960859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9F7E68BB-C9AE-2505-D35D-88931CF97DC7}"/>
              </a:ext>
            </a:extLst>
          </p:cNvPr>
          <p:cNvCxnSpPr>
            <a:cxnSpLocks/>
          </p:cNvCxnSpPr>
          <p:nvPr/>
        </p:nvCxnSpPr>
        <p:spPr>
          <a:xfrm flipH="1">
            <a:off x="2552979" y="4170099"/>
            <a:ext cx="7171280" cy="99534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084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42133-ACBF-8BD7-3C1E-C444516D5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CA0541-A757-48B1-9453-436D39EFF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066E0-DA79-4FE4-A9F9-2B36CB0E69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0985F8B5-DF26-1604-6DFA-6D3091D86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27FE4DE-435C-6E73-E6DE-215096634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97660C63-8AAA-C439-80CB-9FFB3299E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CDCF1C0-F056-0029-E474-63501A4EC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85ED867-8C57-3A1A-D851-62D202FBB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văn bản, phim hoạt hình, ảnh chụp màn hình, buồn cười&#10;&#10;Mô tả được tạo tự động">
            <a:extLst>
              <a:ext uri="{FF2B5EF4-FFF2-40B4-BE49-F238E27FC236}">
                <a16:creationId xmlns:a16="http://schemas.microsoft.com/office/drawing/2014/main" id="{40DF0C41-EDDE-4C31-8A84-4C7616C9A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79" y="480060"/>
            <a:ext cx="8606026" cy="2709223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85F8F38-6361-A494-85F2-86598C098B82}"/>
              </a:ext>
            </a:extLst>
          </p:cNvPr>
          <p:cNvSpPr txBox="1">
            <a:spLocks/>
          </p:cNvSpPr>
          <p:nvPr/>
        </p:nvSpPr>
        <p:spPr>
          <a:xfrm>
            <a:off x="1452612" y="4371975"/>
            <a:ext cx="4805265" cy="5334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85D206D-EAFA-F9FB-C33D-956826BD86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4" t="36538" r="63043"/>
          <a:stretch/>
        </p:blipFill>
        <p:spPr>
          <a:xfrm>
            <a:off x="6096000" y="3858085"/>
            <a:ext cx="2817845" cy="1260044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99118E57-DBF5-DD29-D796-09E38231683D}"/>
              </a:ext>
            </a:extLst>
          </p:cNvPr>
          <p:cNvSpPr txBox="1">
            <a:spLocks/>
          </p:cNvSpPr>
          <p:nvPr/>
        </p:nvSpPr>
        <p:spPr>
          <a:xfrm>
            <a:off x="1575609" y="5648158"/>
            <a:ext cx="4899835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itchFamily="34" charset="0"/>
              <a:buNone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935FAF1-CCB3-E280-CD01-B17BD641CB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282" t="27499" r="36921" b="6395"/>
          <a:stretch/>
        </p:blipFill>
        <p:spPr>
          <a:xfrm>
            <a:off x="6475444" y="5001706"/>
            <a:ext cx="2689377" cy="13847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28EF4A-F940-713D-16D1-2072DCDC35D7}"/>
                  </a:ext>
                </a:extLst>
              </p:cNvPr>
              <p:cNvSpPr txBox="1"/>
              <p:nvPr/>
            </p:nvSpPr>
            <p:spPr>
              <a:xfrm>
                <a:off x="3539893" y="2952680"/>
                <a:ext cx="630702" cy="78617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SG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SG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SG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28EF4A-F940-713D-16D1-2072DCDC3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893" y="2952680"/>
                <a:ext cx="630702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A4F2BC-17FB-D1E4-4DCE-67CDE4A181C0}"/>
                  </a:ext>
                </a:extLst>
              </p:cNvPr>
              <p:cNvSpPr txBox="1"/>
              <p:nvPr/>
            </p:nvSpPr>
            <p:spPr>
              <a:xfrm>
                <a:off x="5815494" y="3031589"/>
                <a:ext cx="630702" cy="78136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SG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SG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SG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A4F2BC-17FB-D1E4-4DCE-67CDE4A18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494" y="3031589"/>
                <a:ext cx="630702" cy="7813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30D8B7-35E9-016E-1025-F48F65953E05}"/>
                  </a:ext>
                </a:extLst>
              </p:cNvPr>
              <p:cNvSpPr txBox="1"/>
              <p:nvPr/>
            </p:nvSpPr>
            <p:spPr>
              <a:xfrm>
                <a:off x="8076231" y="3020744"/>
                <a:ext cx="630702" cy="46166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SG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SG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30D8B7-35E9-016E-1025-F48F65953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231" y="3020744"/>
                <a:ext cx="63070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7693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615FE-4552-F75C-549E-087D4598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2EFCC6-3665-ECE0-9481-458081C8E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4BE2ED-92A8-18B4-C90C-6E9AAE9909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68E457B3-91AC-FD44-9870-B288BD32F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88F5F64-7DEF-C41F-4D4C-8E267A409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CF54C47A-066C-DBBD-7CE9-B8E14ED8A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32C7A1F-666E-B68D-FBA4-01B05F18E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B7561F8-8346-B944-0C6F-04693FA8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726BE5-493B-1F39-8580-61A491800F6B}"/>
                  </a:ext>
                </a:extLst>
              </p:cNvPr>
              <p:cNvSpPr txBox="1"/>
              <p:nvPr/>
            </p:nvSpPr>
            <p:spPr>
              <a:xfrm>
                <a:off x="878437" y="1468688"/>
                <a:ext cx="4364100" cy="1258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SG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SG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SG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726BE5-493B-1F39-8580-61A491800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37" y="1468688"/>
                <a:ext cx="4364100" cy="12581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78B009-481E-6C59-2B69-A3E691349252}"/>
                  </a:ext>
                </a:extLst>
              </p:cNvPr>
              <p:cNvSpPr txBox="1"/>
              <p:nvPr/>
            </p:nvSpPr>
            <p:spPr>
              <a:xfrm>
                <a:off x="1200316" y="2899833"/>
                <a:ext cx="4364100" cy="1475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kumimoji="0" lang="en-SG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SG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SG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kumimoji="0" lang="en-SG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kumimoji="0" lang="en-SG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SG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4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SG" sz="4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SG" sz="4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78B009-481E-6C59-2B69-A3E691349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16" y="2899833"/>
                <a:ext cx="4364100" cy="14754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AA45EC-569E-034C-93FB-17D89F738847}"/>
                  </a:ext>
                </a:extLst>
              </p:cNvPr>
              <p:cNvSpPr txBox="1"/>
              <p:nvPr/>
            </p:nvSpPr>
            <p:spPr>
              <a:xfrm>
                <a:off x="1532070" y="4452310"/>
                <a:ext cx="43641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SG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r>
                      <a:rPr kumimoji="0" lang="en-SG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SG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+  </m:t>
                    </m:r>
                    <m:r>
                      <a:rPr lang="en-SG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SG" sz="40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AA45EC-569E-034C-93FB-17D89F738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070" y="4452310"/>
                <a:ext cx="43641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107221-581B-0F44-0992-09199A41D323}"/>
                  </a:ext>
                </a:extLst>
              </p:cNvPr>
              <p:cNvSpPr txBox="1"/>
              <p:nvPr/>
            </p:nvSpPr>
            <p:spPr>
              <a:xfrm>
                <a:off x="99973" y="5373261"/>
                <a:ext cx="43641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   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107221-581B-0F44-0992-09199A41D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3" y="5373261"/>
                <a:ext cx="436410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517783-C468-F10C-BE1B-894CDF030CB0}"/>
                  </a:ext>
                </a:extLst>
              </p:cNvPr>
              <p:cNvSpPr txBox="1"/>
              <p:nvPr/>
            </p:nvSpPr>
            <p:spPr>
              <a:xfrm>
                <a:off x="5958055" y="1366423"/>
                <a:ext cx="4364100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SG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kumimoji="0" lang="en-SG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SG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517783-C468-F10C-BE1B-894CDF030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055" y="1366423"/>
                <a:ext cx="4364100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800AD17-C633-AD05-995D-14521AFA40B8}"/>
              </a:ext>
            </a:extLst>
          </p:cNvPr>
          <p:cNvSpPr txBox="1"/>
          <p:nvPr/>
        </p:nvSpPr>
        <p:spPr>
          <a:xfrm>
            <a:off x="1638301" y="563197"/>
            <a:ext cx="690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75A9C7-78E5-05AC-B1D3-5EF54AD5C8ED}"/>
                  </a:ext>
                </a:extLst>
              </p:cNvPr>
              <p:cNvSpPr txBox="1"/>
              <p:nvPr/>
            </p:nvSpPr>
            <p:spPr>
              <a:xfrm>
                <a:off x="6450826" y="2845199"/>
                <a:ext cx="4364100" cy="1475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kumimoji="0" lang="en-SG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SG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SG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𝟏𝟑</m:t>
                              </m:r>
                            </m:num>
                            <m:den>
                              <m:r>
                                <a:rPr kumimoji="0" lang="en-SG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  <m:r>
                            <a:rPr kumimoji="0" lang="en-SG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SG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4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SG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SG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</m:e>
                      </m:d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75A9C7-78E5-05AC-B1D3-5EF54AD5C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26" y="2845199"/>
                <a:ext cx="4364100" cy="14754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C44B6C-5B34-DFD8-6EEA-BB3D7D3B32B0}"/>
                  </a:ext>
                </a:extLst>
              </p:cNvPr>
              <p:cNvSpPr txBox="1"/>
              <p:nvPr/>
            </p:nvSpPr>
            <p:spPr>
              <a:xfrm>
                <a:off x="6533244" y="4447974"/>
                <a:ext cx="43641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SG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          </m:t>
                    </m:r>
                    <m:r>
                      <a:rPr kumimoji="0" lang="en-SG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SG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+  </m:t>
                    </m:r>
                    <m:r>
                      <a:rPr lang="en-SG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SG" sz="4000" dirty="0"/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C44B6C-5B34-DFD8-6EEA-BB3D7D3B3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244" y="4447974"/>
                <a:ext cx="4364100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666080-D74B-3F16-DEBB-0382F57808FD}"/>
                  </a:ext>
                </a:extLst>
              </p:cNvPr>
              <p:cNvSpPr txBox="1"/>
              <p:nvPr/>
            </p:nvSpPr>
            <p:spPr>
              <a:xfrm>
                <a:off x="5699786" y="5287455"/>
                <a:ext cx="43641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              </m:t>
                      </m:r>
                      <m:r>
                        <a:rPr kumimoji="0" lang="en-SG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666080-D74B-3F16-DEBB-0382F5780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86" y="5287455"/>
                <a:ext cx="4364100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542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4" name="Hình ảnh 13" descr="Ảnh có chứa Mặt người, văn bản, người, phim hoạt hình&#10;&#10;Mô tả được tạo tự động">
            <a:extLst>
              <a:ext uri="{FF2B5EF4-FFF2-40B4-BE49-F238E27FC236}">
                <a16:creationId xmlns:a16="http://schemas.microsoft.com/office/drawing/2014/main" id="{27C52FE7-F8DB-9261-EF43-3241F332D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" r="1480"/>
          <a:stretch/>
        </p:blipFill>
        <p:spPr>
          <a:xfrm>
            <a:off x="1137433" y="480060"/>
            <a:ext cx="10166108" cy="3586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2D2E8EB-CE3D-E4D6-834F-0A076FA9BF06}"/>
                  </a:ext>
                </a:extLst>
              </p:cNvPr>
              <p:cNvSpPr txBox="1"/>
              <p:nvPr/>
            </p:nvSpPr>
            <p:spPr>
              <a:xfrm>
                <a:off x="788454" y="3361473"/>
                <a:ext cx="7761368" cy="30164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phần lít nước mơ mẹ Thanh pha </a:t>
                </a:r>
                <a:r>
                  <a:rPr lang="vi-VN" sz="3000" b="0" i="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SG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 </a:t>
                </a:r>
                <a:r>
                  <a:rPr lang="en-US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0" i="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(</a:t>
                </a:r>
                <a:r>
                  <a:rPr lang="vi-VN" sz="3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vi-VN" sz="3000" b="0" i="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vi-VN" sz="3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phần lít nước mơ còn lại là:</a:t>
                </a:r>
                <a:endParaRPr lang="en-US" sz="3000" b="1" i="1" dirty="0">
                  <a:solidFill>
                    <a:srgbClr val="00B050"/>
                  </a:solidFill>
                  <a:latin typeface="Cambria Math" panose="02040503050406030204" pitchFamily="18" charset="0"/>
                  <a:ea typeface="MS Gothic" panose="020B0609070205080204" pitchFamily="49" charset="-128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SG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(lít)</a:t>
                </a:r>
                <a:endParaRPr lang="vi-VN" sz="3000" b="0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vi-VN" sz="3000" b="0" i="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 </a:t>
                </a:r>
                <a:r>
                  <a:rPr lang="en-US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0" i="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vi-VN" sz="3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 nước mơ</a:t>
                </a:r>
                <a:endParaRPr lang="vi-VN" sz="3000" b="0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2D2E8EB-CE3D-E4D6-834F-0A076FA9B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54" y="3361473"/>
                <a:ext cx="7761368" cy="3016467"/>
              </a:xfrm>
              <a:prstGeom prst="rect">
                <a:avLst/>
              </a:prstGeom>
              <a:blipFill>
                <a:blip r:embed="rId3"/>
                <a:stretch>
                  <a:fillRect t="-2626" b="-181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B106DCE-BD0A-CD0D-CBDB-F57D82AE5B02}"/>
              </a:ext>
            </a:extLst>
          </p:cNvPr>
          <p:cNvSpPr txBox="1"/>
          <p:nvPr/>
        </p:nvSpPr>
        <p:spPr>
          <a:xfrm>
            <a:off x="3861064" y="2881809"/>
            <a:ext cx="1616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b="1" dirty="0" err="1">
                <a:solidFill>
                  <a:srgbClr val="FF0000"/>
                </a:solidFill>
              </a:rPr>
              <a:t>Bài</a:t>
            </a:r>
            <a:r>
              <a:rPr lang="en-SG" sz="3200" b="1" dirty="0">
                <a:solidFill>
                  <a:srgbClr val="FF0000"/>
                </a:solidFill>
              </a:rPr>
              <a:t> </a:t>
            </a:r>
            <a:r>
              <a:rPr lang="en-SG" sz="3200" b="1" dirty="0" err="1">
                <a:solidFill>
                  <a:srgbClr val="FF0000"/>
                </a:solidFill>
              </a:rPr>
              <a:t>giải</a:t>
            </a:r>
            <a:r>
              <a:rPr lang="en-SG" sz="3200" b="1" dirty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11513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D2B3A-BAA5-4EA7-8179-BC18E4505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87" y="48475"/>
            <a:ext cx="11546825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768529"/>
            <a:ext cx="2743200" cy="37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C6A856-046F-5A89-FA88-7784844ABD12}"/>
              </a:ext>
            </a:extLst>
          </p:cNvPr>
          <p:cNvGrpSpPr/>
          <p:nvPr/>
        </p:nvGrpSpPr>
        <p:grpSpPr>
          <a:xfrm>
            <a:off x="3906834" y="228600"/>
            <a:ext cx="4287836" cy="5462559"/>
            <a:chOff x="3906834" y="228600"/>
            <a:chExt cx="4287836" cy="546255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BD5A442-50ED-FD2A-36E4-7F2E0E323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5" r="22336" b="11218"/>
            <a:stretch/>
          </p:blipFill>
          <p:spPr>
            <a:xfrm>
              <a:off x="3997329" y="228600"/>
              <a:ext cx="4197341" cy="54625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868408-CB5F-BE5E-2632-2B1AE969B02F}"/>
                </a:ext>
              </a:extLst>
            </p:cNvPr>
            <p:cNvSpPr txBox="1"/>
            <p:nvPr/>
          </p:nvSpPr>
          <p:spPr>
            <a:xfrm>
              <a:off x="3906834" y="1066800"/>
              <a:ext cx="419100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BÁNH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MÌ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TRÍ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NHỚ</a:t>
              </a:r>
              <a:endParaRPr kumimoji="0" lang="vi-VN" sz="6600" b="1" i="0" u="none" strike="noStrike" kern="1200" cap="none" spc="0" normalizeH="0" baseline="0" noProof="0" dirty="0">
                <a:ln w="19050">
                  <a:solidFill>
                    <a:srgbClr val="C0504D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4511DDE7-600A-F4FF-7860-C13CB02CC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07014"/>
            <a:ext cx="2743200" cy="43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A4A527B-FB1F-00B0-15FE-5095CB8F8D38}"/>
              </a:ext>
            </a:extLst>
          </p:cNvPr>
          <p:cNvSpPr/>
          <p:nvPr/>
        </p:nvSpPr>
        <p:spPr>
          <a:xfrm flipH="1">
            <a:off x="2216761" y="383950"/>
            <a:ext cx="7391400" cy="2362200"/>
          </a:xfrm>
          <a:custGeom>
            <a:avLst/>
            <a:gdLst>
              <a:gd name="connsiteX0" fmla="*/ 0 w 7391400"/>
              <a:gd name="connsiteY0" fmla="*/ 393708 h 2362200"/>
              <a:gd name="connsiteX1" fmla="*/ 393708 w 7391400"/>
              <a:gd name="connsiteY1" fmla="*/ 0 h 2362200"/>
              <a:gd name="connsiteX2" fmla="*/ 1231900 w 7391400"/>
              <a:gd name="connsiteY2" fmla="*/ 0 h 2362200"/>
              <a:gd name="connsiteX3" fmla="*/ 1231900 w 7391400"/>
              <a:gd name="connsiteY3" fmla="*/ 0 h 2362200"/>
              <a:gd name="connsiteX4" fmla="*/ 3079750 w 7391400"/>
              <a:gd name="connsiteY4" fmla="*/ 0 h 2362200"/>
              <a:gd name="connsiteX5" fmla="*/ 6997692 w 7391400"/>
              <a:gd name="connsiteY5" fmla="*/ 0 h 2362200"/>
              <a:gd name="connsiteX6" fmla="*/ 7391400 w 7391400"/>
              <a:gd name="connsiteY6" fmla="*/ 393708 h 2362200"/>
              <a:gd name="connsiteX7" fmla="*/ 7391400 w 7391400"/>
              <a:gd name="connsiteY7" fmla="*/ 1377950 h 2362200"/>
              <a:gd name="connsiteX8" fmla="*/ 7391400 w 7391400"/>
              <a:gd name="connsiteY8" fmla="*/ 1377950 h 2362200"/>
              <a:gd name="connsiteX9" fmla="*/ 7391400 w 7391400"/>
              <a:gd name="connsiteY9" fmla="*/ 1968500 h 2362200"/>
              <a:gd name="connsiteX10" fmla="*/ 7391400 w 7391400"/>
              <a:gd name="connsiteY10" fmla="*/ 1968492 h 2362200"/>
              <a:gd name="connsiteX11" fmla="*/ 6997692 w 7391400"/>
              <a:gd name="connsiteY11" fmla="*/ 2362200 h 2362200"/>
              <a:gd name="connsiteX12" fmla="*/ 3079750 w 7391400"/>
              <a:gd name="connsiteY12" fmla="*/ 2362200 h 2362200"/>
              <a:gd name="connsiteX13" fmla="*/ 932351 w 7391400"/>
              <a:gd name="connsiteY13" fmla="*/ 2892112 h 2362200"/>
              <a:gd name="connsiteX14" fmla="*/ 1231900 w 7391400"/>
              <a:gd name="connsiteY14" fmla="*/ 2362200 h 2362200"/>
              <a:gd name="connsiteX15" fmla="*/ 393708 w 7391400"/>
              <a:gd name="connsiteY15" fmla="*/ 2362200 h 2362200"/>
              <a:gd name="connsiteX16" fmla="*/ 0 w 7391400"/>
              <a:gd name="connsiteY16" fmla="*/ 1968492 h 2362200"/>
              <a:gd name="connsiteX17" fmla="*/ 0 w 7391400"/>
              <a:gd name="connsiteY17" fmla="*/ 1968500 h 2362200"/>
              <a:gd name="connsiteX18" fmla="*/ 0 w 7391400"/>
              <a:gd name="connsiteY18" fmla="*/ 1377950 h 2362200"/>
              <a:gd name="connsiteX19" fmla="*/ 0 w 7391400"/>
              <a:gd name="connsiteY19" fmla="*/ 1377950 h 2362200"/>
              <a:gd name="connsiteX20" fmla="*/ 0 w 7391400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91400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741744" y="19135"/>
                  <a:pt x="1108497" y="-51082"/>
                  <a:pt x="1231900" y="0"/>
                </a:cubicBezTo>
                <a:lnTo>
                  <a:pt x="1231900" y="0"/>
                </a:lnTo>
                <a:cubicBezTo>
                  <a:pt x="1780676" y="-7005"/>
                  <a:pt x="2162079" y="-136080"/>
                  <a:pt x="3079750" y="0"/>
                </a:cubicBezTo>
                <a:cubicBezTo>
                  <a:pt x="4547650" y="-78244"/>
                  <a:pt x="5586405" y="115028"/>
                  <a:pt x="6997692" y="0"/>
                </a:cubicBezTo>
                <a:cubicBezTo>
                  <a:pt x="7177837" y="-6055"/>
                  <a:pt x="7353851" y="173203"/>
                  <a:pt x="7391400" y="393708"/>
                </a:cubicBezTo>
                <a:cubicBezTo>
                  <a:pt x="7325290" y="879175"/>
                  <a:pt x="7454097" y="955638"/>
                  <a:pt x="7391400" y="1377950"/>
                </a:cubicBezTo>
                <a:lnTo>
                  <a:pt x="7391400" y="1377950"/>
                </a:lnTo>
                <a:cubicBezTo>
                  <a:pt x="7442790" y="1591728"/>
                  <a:pt x="7405681" y="1739841"/>
                  <a:pt x="7391400" y="1968500"/>
                </a:cubicBezTo>
                <a:lnTo>
                  <a:pt x="7391400" y="1968492"/>
                </a:lnTo>
                <a:cubicBezTo>
                  <a:pt x="7399973" y="2194134"/>
                  <a:pt x="7210418" y="2361464"/>
                  <a:pt x="6997692" y="2362200"/>
                </a:cubicBezTo>
                <a:cubicBezTo>
                  <a:pt x="5748947" y="2417753"/>
                  <a:pt x="4539062" y="2339729"/>
                  <a:pt x="3079750" y="2362200"/>
                </a:cubicBezTo>
                <a:cubicBezTo>
                  <a:pt x="2539112" y="2332697"/>
                  <a:pt x="1792490" y="2670029"/>
                  <a:pt x="932351" y="2892112"/>
                </a:cubicBezTo>
                <a:cubicBezTo>
                  <a:pt x="972032" y="2715049"/>
                  <a:pt x="1175385" y="2515321"/>
                  <a:pt x="1231900" y="2362200"/>
                </a:cubicBezTo>
                <a:cubicBezTo>
                  <a:pt x="1080149" y="2400467"/>
                  <a:pt x="657201" y="2333846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7391400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752680" y="-64125"/>
                  <a:pt x="1112722" y="7010"/>
                  <a:pt x="1231900" y="0"/>
                </a:cubicBezTo>
                <a:lnTo>
                  <a:pt x="1231900" y="0"/>
                </a:lnTo>
                <a:cubicBezTo>
                  <a:pt x="1512334" y="-92892"/>
                  <a:pt x="2610421" y="102155"/>
                  <a:pt x="3079750" y="0"/>
                </a:cubicBezTo>
                <a:cubicBezTo>
                  <a:pt x="4956915" y="-154272"/>
                  <a:pt x="6122105" y="-5549"/>
                  <a:pt x="6997692" y="0"/>
                </a:cubicBezTo>
                <a:cubicBezTo>
                  <a:pt x="7196214" y="10542"/>
                  <a:pt x="7425384" y="174246"/>
                  <a:pt x="7391400" y="393708"/>
                </a:cubicBezTo>
                <a:cubicBezTo>
                  <a:pt x="7464876" y="520400"/>
                  <a:pt x="7363536" y="987183"/>
                  <a:pt x="7391400" y="1377950"/>
                </a:cubicBezTo>
                <a:lnTo>
                  <a:pt x="7391400" y="1377950"/>
                </a:lnTo>
                <a:cubicBezTo>
                  <a:pt x="7374301" y="1571637"/>
                  <a:pt x="7380493" y="1865625"/>
                  <a:pt x="7391400" y="1968500"/>
                </a:cubicBezTo>
                <a:lnTo>
                  <a:pt x="7391400" y="1968492"/>
                </a:lnTo>
                <a:cubicBezTo>
                  <a:pt x="7411498" y="2150458"/>
                  <a:pt x="7218514" y="2365735"/>
                  <a:pt x="6997692" y="2362200"/>
                </a:cubicBezTo>
                <a:cubicBezTo>
                  <a:pt x="6430412" y="2342373"/>
                  <a:pt x="4948455" y="2433906"/>
                  <a:pt x="3079750" y="2362200"/>
                </a:cubicBezTo>
                <a:cubicBezTo>
                  <a:pt x="2189573" y="2535769"/>
                  <a:pt x="1431834" y="2877028"/>
                  <a:pt x="932351" y="2892112"/>
                </a:cubicBezTo>
                <a:cubicBezTo>
                  <a:pt x="1011618" y="2862156"/>
                  <a:pt x="1208510" y="2502579"/>
                  <a:pt x="1231900" y="2362200"/>
                </a:cubicBezTo>
                <a:cubicBezTo>
                  <a:pt x="1124868" y="2340999"/>
                  <a:pt x="784676" y="2401322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86"/>
                      <a:gd name="adj2" fmla="val 7243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026" name="Picture 2" descr="Nobita Nobi Cartoon Shizuka Minamoto Character, doraemon character, comics,  child png | PNGEgg">
            <a:extLst>
              <a:ext uri="{FF2B5EF4-FFF2-40B4-BE49-F238E27FC236}">
                <a16:creationId xmlns:a16="http://schemas.microsoft.com/office/drawing/2014/main" id="{23552E19-CBF0-8F9E-9FF2-5E2F73499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6" b="97852" l="10000" r="90000">
                        <a14:foregroundMark x1="46556" y1="5566" x2="58444" y2="21094"/>
                        <a14:foregroundMark x1="48111" y1="17676" x2="47889" y2="29688"/>
                        <a14:foregroundMark x1="61889" y1="13965" x2="61889" y2="26660"/>
                        <a14:foregroundMark x1="42111" y1="10742" x2="45667" y2="29980"/>
                        <a14:foregroundMark x1="42778" y1="13770" x2="41556" y2="30078"/>
                        <a14:foregroundMark x1="37667" y1="14844" x2="42111" y2="28613"/>
                        <a14:foregroundMark x1="45333" y1="84961" x2="67556" y2="90625"/>
                        <a14:foregroundMark x1="71778" y1="77051" x2="73667" y2="83398"/>
                        <a14:foregroundMark x1="69000" y1="91504" x2="68667" y2="97852"/>
                        <a14:foregroundMark x1="71778" y1="85547" x2="74111" y2="89746"/>
                        <a14:foregroundMark x1="36111" y1="85840" x2="53667" y2="86035"/>
                        <a14:foregroundMark x1="40444" y1="43262" x2="47222" y2="50195"/>
                        <a14:foregroundMark x1="53222" y1="41992" x2="57778" y2="49902"/>
                        <a14:foregroundMark x1="45778" y1="2246" x2="45778" y2="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-121" r="9731" b="121"/>
          <a:stretch/>
        </p:blipFill>
        <p:spPr bwMode="auto">
          <a:xfrm>
            <a:off x="8382000" y="3220092"/>
            <a:ext cx="2408780" cy="35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1B0A1D-13DD-E168-D11C-92C53CFCFC93}"/>
              </a:ext>
            </a:extLst>
          </p:cNvPr>
          <p:cNvSpPr/>
          <p:nvPr/>
        </p:nvSpPr>
        <p:spPr>
          <a:xfrm>
            <a:off x="1219200" y="3429000"/>
            <a:ext cx="6096000" cy="283909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34BDD9-0C30-AE68-097D-DABC530A4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401220" y="3514877"/>
            <a:ext cx="1706554" cy="248402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EF5E696-896C-09A2-9D05-433D4BEAC9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3360072" y="3540366"/>
            <a:ext cx="1706554" cy="248402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92A2522-8364-4788-31FC-6757B6EDF5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5297152" y="3540366"/>
            <a:ext cx="1706554" cy="24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7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89F25427-381C-5187-FAAE-D2E0813BA984}"/>
                  </a:ext>
                </a:extLst>
              </p:cNvPr>
              <p:cNvSpPr/>
              <p:nvPr/>
            </p:nvSpPr>
            <p:spPr>
              <a:xfrm flipH="1">
                <a:off x="970514" y="771525"/>
                <a:ext cx="5754080" cy="1278631"/>
              </a:xfrm>
              <a:custGeom>
                <a:avLst/>
                <a:gdLst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1278631" fill="none" extrusionOk="0">
                    <a:moveTo>
                      <a:pt x="0" y="213109"/>
                    </a:moveTo>
                    <a:cubicBezTo>
                      <a:pt x="-12619" y="67114"/>
                      <a:pt x="58980" y="14115"/>
                      <a:pt x="135219" y="0"/>
                    </a:cubicBezTo>
                    <a:cubicBezTo>
                      <a:pt x="690050" y="-81493"/>
                      <a:pt x="2745583" y="-128341"/>
                      <a:pt x="3356547" y="0"/>
                    </a:cubicBezTo>
                    <a:lnTo>
                      <a:pt x="3356547" y="0"/>
                    </a:lnTo>
                    <a:cubicBezTo>
                      <a:pt x="3368837" y="14964"/>
                      <a:pt x="4052607" y="35543"/>
                      <a:pt x="4795067" y="0"/>
                    </a:cubicBezTo>
                    <a:cubicBezTo>
                      <a:pt x="5165238" y="-93845"/>
                      <a:pt x="5386905" y="-33601"/>
                      <a:pt x="5618861" y="0"/>
                    </a:cubicBezTo>
                    <a:cubicBezTo>
                      <a:pt x="5661463" y="-6240"/>
                      <a:pt x="5742219" y="94171"/>
                      <a:pt x="5754080" y="213109"/>
                    </a:cubicBezTo>
                    <a:cubicBezTo>
                      <a:pt x="5764332" y="469149"/>
                      <a:pt x="5737064" y="639145"/>
                      <a:pt x="5754080" y="745868"/>
                    </a:cubicBezTo>
                    <a:lnTo>
                      <a:pt x="5754080" y="745868"/>
                    </a:lnTo>
                    <a:cubicBezTo>
                      <a:pt x="5750914" y="912403"/>
                      <a:pt x="5734357" y="937237"/>
                      <a:pt x="5754080" y="1065526"/>
                    </a:cubicBezTo>
                    <a:lnTo>
                      <a:pt x="5754080" y="1065521"/>
                    </a:lnTo>
                    <a:cubicBezTo>
                      <a:pt x="5765822" y="1197604"/>
                      <a:pt x="5676428" y="1275335"/>
                      <a:pt x="5618861" y="1278631"/>
                    </a:cubicBezTo>
                    <a:cubicBezTo>
                      <a:pt x="5390717" y="1311953"/>
                      <a:pt x="5208694" y="1202144"/>
                      <a:pt x="4795067" y="1278631"/>
                    </a:cubicBezTo>
                    <a:cubicBezTo>
                      <a:pt x="4788453" y="1515439"/>
                      <a:pt x="4780109" y="1626155"/>
                      <a:pt x="4683533" y="1830130"/>
                    </a:cubicBezTo>
                    <a:cubicBezTo>
                      <a:pt x="4409321" y="1607649"/>
                      <a:pt x="3621711" y="1321043"/>
                      <a:pt x="3356547" y="1278631"/>
                    </a:cubicBezTo>
                    <a:cubicBezTo>
                      <a:pt x="2980188" y="1451704"/>
                      <a:pt x="850895" y="953188"/>
                      <a:pt x="135219" y="1278631"/>
                    </a:cubicBezTo>
                    <a:cubicBezTo>
                      <a:pt x="61354" y="1241593"/>
                      <a:pt x="33837" y="1184266"/>
                      <a:pt x="0" y="1065521"/>
                    </a:cubicBezTo>
                    <a:lnTo>
                      <a:pt x="0" y="1065526"/>
                    </a:lnTo>
                    <a:cubicBezTo>
                      <a:pt x="-27189" y="1012353"/>
                      <a:pt x="-3143" y="866382"/>
                      <a:pt x="0" y="745868"/>
                    </a:cubicBezTo>
                    <a:lnTo>
                      <a:pt x="0" y="745868"/>
                    </a:lnTo>
                    <a:cubicBezTo>
                      <a:pt x="-4263" y="535954"/>
                      <a:pt x="29771" y="326571"/>
                      <a:pt x="0" y="213109"/>
                    </a:cubicBezTo>
                    <a:close/>
                  </a:path>
                  <a:path w="5754080" h="1278631" stroke="0" extrusionOk="0">
                    <a:moveTo>
                      <a:pt x="0" y="213109"/>
                    </a:moveTo>
                    <a:cubicBezTo>
                      <a:pt x="29281" y="93350"/>
                      <a:pt x="65882" y="5380"/>
                      <a:pt x="135219" y="0"/>
                    </a:cubicBezTo>
                    <a:cubicBezTo>
                      <a:pt x="658105" y="137719"/>
                      <a:pt x="2728751" y="-36583"/>
                      <a:pt x="3356547" y="0"/>
                    </a:cubicBezTo>
                    <a:lnTo>
                      <a:pt x="3356547" y="0"/>
                    </a:lnTo>
                    <a:cubicBezTo>
                      <a:pt x="3940653" y="12517"/>
                      <a:pt x="4620100" y="-8404"/>
                      <a:pt x="4795067" y="0"/>
                    </a:cubicBezTo>
                    <a:cubicBezTo>
                      <a:pt x="4945818" y="-59350"/>
                      <a:pt x="5215196" y="-47797"/>
                      <a:pt x="5618861" y="0"/>
                    </a:cubicBezTo>
                    <a:cubicBezTo>
                      <a:pt x="5669137" y="-3894"/>
                      <a:pt x="5764048" y="77254"/>
                      <a:pt x="5754080" y="213109"/>
                    </a:cubicBezTo>
                    <a:cubicBezTo>
                      <a:pt x="5745090" y="363438"/>
                      <a:pt x="5793523" y="513188"/>
                      <a:pt x="5754080" y="745868"/>
                    </a:cubicBezTo>
                    <a:lnTo>
                      <a:pt x="5754080" y="745868"/>
                    </a:lnTo>
                    <a:cubicBezTo>
                      <a:pt x="5779916" y="901861"/>
                      <a:pt x="5740521" y="1005334"/>
                      <a:pt x="5754080" y="1065526"/>
                    </a:cubicBezTo>
                    <a:lnTo>
                      <a:pt x="5754080" y="1065521"/>
                    </a:lnTo>
                    <a:cubicBezTo>
                      <a:pt x="5773882" y="1171788"/>
                      <a:pt x="5712144" y="1300441"/>
                      <a:pt x="5618861" y="1278631"/>
                    </a:cubicBezTo>
                    <a:cubicBezTo>
                      <a:pt x="5467591" y="1257396"/>
                      <a:pt x="5163532" y="1203164"/>
                      <a:pt x="4795067" y="1278631"/>
                    </a:cubicBezTo>
                    <a:cubicBezTo>
                      <a:pt x="4716869" y="1545765"/>
                      <a:pt x="4738294" y="1667119"/>
                      <a:pt x="4683533" y="1830130"/>
                    </a:cubicBezTo>
                    <a:cubicBezTo>
                      <a:pt x="4101298" y="1612943"/>
                      <a:pt x="3647812" y="1303872"/>
                      <a:pt x="3356547" y="1278631"/>
                    </a:cubicBezTo>
                    <a:cubicBezTo>
                      <a:pt x="2559233" y="1486658"/>
                      <a:pt x="837190" y="1659167"/>
                      <a:pt x="135219" y="1278631"/>
                    </a:cubicBezTo>
                    <a:cubicBezTo>
                      <a:pt x="70961" y="1267826"/>
                      <a:pt x="15371" y="1215057"/>
                      <a:pt x="0" y="1065521"/>
                    </a:cubicBezTo>
                    <a:lnTo>
                      <a:pt x="0" y="1065526"/>
                    </a:lnTo>
                    <a:cubicBezTo>
                      <a:pt x="3791" y="984427"/>
                      <a:pt x="27776" y="840549"/>
                      <a:pt x="0" y="745868"/>
                    </a:cubicBezTo>
                    <a:lnTo>
                      <a:pt x="0" y="745868"/>
                    </a:lnTo>
                    <a:cubicBezTo>
                      <a:pt x="1896" y="636491"/>
                      <a:pt x="12976" y="437302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-2465" y="75573"/>
                      <a:pt x="52675" y="2944"/>
                      <a:pt x="135219" y="0"/>
                    </a:cubicBezTo>
                    <a:cubicBezTo>
                      <a:pt x="561186" y="-234955"/>
                      <a:pt x="2899861" y="-235977"/>
                      <a:pt x="3356547" y="0"/>
                    </a:cubicBezTo>
                    <a:lnTo>
                      <a:pt x="3356547" y="0"/>
                    </a:lnTo>
                    <a:cubicBezTo>
                      <a:pt x="3573633" y="159903"/>
                      <a:pt x="4055341" y="92155"/>
                      <a:pt x="4795067" y="0"/>
                    </a:cubicBezTo>
                    <a:cubicBezTo>
                      <a:pt x="5081771" y="-115811"/>
                      <a:pt x="5352836" y="-46008"/>
                      <a:pt x="5618861" y="0"/>
                    </a:cubicBezTo>
                    <a:cubicBezTo>
                      <a:pt x="5680099" y="574"/>
                      <a:pt x="5758883" y="109363"/>
                      <a:pt x="5754080" y="213109"/>
                    </a:cubicBezTo>
                    <a:cubicBezTo>
                      <a:pt x="5774524" y="432704"/>
                      <a:pt x="5737512" y="634342"/>
                      <a:pt x="5754080" y="745868"/>
                    </a:cubicBezTo>
                    <a:lnTo>
                      <a:pt x="5754080" y="745868"/>
                    </a:lnTo>
                    <a:cubicBezTo>
                      <a:pt x="5736207" y="902341"/>
                      <a:pt x="5733513" y="941474"/>
                      <a:pt x="5754080" y="1065526"/>
                    </a:cubicBezTo>
                    <a:lnTo>
                      <a:pt x="5754080" y="1065521"/>
                    </a:lnTo>
                    <a:cubicBezTo>
                      <a:pt x="5771380" y="1175413"/>
                      <a:pt x="5698970" y="1290646"/>
                      <a:pt x="5618861" y="1278631"/>
                    </a:cubicBezTo>
                    <a:cubicBezTo>
                      <a:pt x="5408849" y="1323118"/>
                      <a:pt x="5165171" y="1224622"/>
                      <a:pt x="4795067" y="1278631"/>
                    </a:cubicBezTo>
                    <a:cubicBezTo>
                      <a:pt x="4761429" y="1530740"/>
                      <a:pt x="4774219" y="1624839"/>
                      <a:pt x="4683533" y="1830130"/>
                    </a:cubicBezTo>
                    <a:cubicBezTo>
                      <a:pt x="4266539" y="1575215"/>
                      <a:pt x="3622974" y="1332864"/>
                      <a:pt x="3356547" y="1278631"/>
                    </a:cubicBezTo>
                    <a:cubicBezTo>
                      <a:pt x="2968220" y="1348683"/>
                      <a:pt x="1112614" y="1123310"/>
                      <a:pt x="135219" y="1278631"/>
                    </a:cubicBezTo>
                    <a:cubicBezTo>
                      <a:pt x="77281" y="1264284"/>
                      <a:pt x="6018" y="1178999"/>
                      <a:pt x="0" y="1065521"/>
                    </a:cubicBezTo>
                    <a:lnTo>
                      <a:pt x="0" y="1065526"/>
                    </a:lnTo>
                    <a:cubicBezTo>
                      <a:pt x="-1121" y="1013387"/>
                      <a:pt x="16562" y="880740"/>
                      <a:pt x="0" y="745868"/>
                    </a:cubicBezTo>
                    <a:lnTo>
                      <a:pt x="0" y="745868"/>
                    </a:lnTo>
                    <a:cubicBezTo>
                      <a:pt x="-32843" y="546454"/>
                      <a:pt x="9933" y="354784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4983" y="73209"/>
                      <a:pt x="46825" y="10445"/>
                      <a:pt x="135219" y="0"/>
                    </a:cubicBezTo>
                    <a:cubicBezTo>
                      <a:pt x="692621" y="-182786"/>
                      <a:pt x="2850615" y="-159330"/>
                      <a:pt x="3356547" y="0"/>
                    </a:cubicBezTo>
                    <a:lnTo>
                      <a:pt x="3356547" y="0"/>
                    </a:lnTo>
                    <a:cubicBezTo>
                      <a:pt x="3429882" y="54224"/>
                      <a:pt x="3989520" y="85835"/>
                      <a:pt x="4795067" y="0"/>
                    </a:cubicBezTo>
                    <a:cubicBezTo>
                      <a:pt x="5116408" y="-134530"/>
                      <a:pt x="5362348" y="-49935"/>
                      <a:pt x="5618861" y="0"/>
                    </a:cubicBezTo>
                    <a:cubicBezTo>
                      <a:pt x="5661664" y="1626"/>
                      <a:pt x="5766786" y="93337"/>
                      <a:pt x="5754080" y="213109"/>
                    </a:cubicBezTo>
                    <a:cubicBezTo>
                      <a:pt x="5752892" y="446053"/>
                      <a:pt x="5743655" y="612132"/>
                      <a:pt x="5754080" y="745868"/>
                    </a:cubicBezTo>
                    <a:lnTo>
                      <a:pt x="5754080" y="745868"/>
                    </a:lnTo>
                    <a:cubicBezTo>
                      <a:pt x="5748051" y="907533"/>
                      <a:pt x="5737275" y="937287"/>
                      <a:pt x="5754080" y="1065526"/>
                    </a:cubicBezTo>
                    <a:lnTo>
                      <a:pt x="5754080" y="1065521"/>
                    </a:lnTo>
                    <a:cubicBezTo>
                      <a:pt x="5767590" y="1185793"/>
                      <a:pt x="5692518" y="1285639"/>
                      <a:pt x="5618861" y="1278631"/>
                    </a:cubicBezTo>
                    <a:cubicBezTo>
                      <a:pt x="5422002" y="1291911"/>
                      <a:pt x="5170342" y="1224349"/>
                      <a:pt x="4795067" y="1278631"/>
                    </a:cubicBezTo>
                    <a:cubicBezTo>
                      <a:pt x="4768097" y="1525303"/>
                      <a:pt x="4782428" y="1638314"/>
                      <a:pt x="4683533" y="1830130"/>
                    </a:cubicBezTo>
                    <a:cubicBezTo>
                      <a:pt x="4351877" y="1585728"/>
                      <a:pt x="3617672" y="1359763"/>
                      <a:pt x="3356547" y="1278631"/>
                    </a:cubicBezTo>
                    <a:cubicBezTo>
                      <a:pt x="3004035" y="1436118"/>
                      <a:pt x="1117866" y="1035322"/>
                      <a:pt x="135219" y="1278631"/>
                    </a:cubicBezTo>
                    <a:cubicBezTo>
                      <a:pt x="65178" y="1254841"/>
                      <a:pt x="25412" y="1195135"/>
                      <a:pt x="0" y="1065521"/>
                    </a:cubicBezTo>
                    <a:lnTo>
                      <a:pt x="0" y="1065526"/>
                    </a:lnTo>
                    <a:cubicBezTo>
                      <a:pt x="8405" y="997546"/>
                      <a:pt x="13211" y="877004"/>
                      <a:pt x="0" y="745868"/>
                    </a:cubicBezTo>
                    <a:lnTo>
                      <a:pt x="0" y="745868"/>
                    </a:lnTo>
                    <a:cubicBezTo>
                      <a:pt x="-21306" y="550772"/>
                      <a:pt x="7467" y="347785"/>
                      <a:pt x="0" y="213109"/>
                    </a:cubicBezTo>
                    <a:close/>
                  </a:path>
                </a:pathLst>
              </a:custGeom>
              <a:solidFill>
                <a:srgbClr val="CCECFF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?</a:t>
                </a:r>
              </a:p>
            </p:txBody>
          </p:sp>
        </mc:Choice>
        <mc:Fallback xmlns="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89F25427-381C-5187-FAAE-D2E0813BA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0514" y="771525"/>
                <a:ext cx="5754080" cy="1278631"/>
              </a:xfrm>
              <a:custGeom>
                <a:avLst/>
                <a:gdLst>
                  <a:gd name="connsiteX0" fmla="*/ 0 w 5754080"/>
                  <a:gd name="connsiteY0" fmla="*/ 135219 h 811297"/>
                  <a:gd name="connsiteX1" fmla="*/ 135219 w 5754080"/>
                  <a:gd name="connsiteY1" fmla="*/ 0 h 811297"/>
                  <a:gd name="connsiteX2" fmla="*/ 3356547 w 5754080"/>
                  <a:gd name="connsiteY2" fmla="*/ 0 h 811297"/>
                  <a:gd name="connsiteX3" fmla="*/ 3356547 w 5754080"/>
                  <a:gd name="connsiteY3" fmla="*/ 0 h 811297"/>
                  <a:gd name="connsiteX4" fmla="*/ 4795067 w 5754080"/>
                  <a:gd name="connsiteY4" fmla="*/ 0 h 811297"/>
                  <a:gd name="connsiteX5" fmla="*/ 5618861 w 5754080"/>
                  <a:gd name="connsiteY5" fmla="*/ 0 h 811297"/>
                  <a:gd name="connsiteX6" fmla="*/ 5754080 w 5754080"/>
                  <a:gd name="connsiteY6" fmla="*/ 135219 h 811297"/>
                  <a:gd name="connsiteX7" fmla="*/ 5754080 w 5754080"/>
                  <a:gd name="connsiteY7" fmla="*/ 473257 h 811297"/>
                  <a:gd name="connsiteX8" fmla="*/ 5754080 w 5754080"/>
                  <a:gd name="connsiteY8" fmla="*/ 473257 h 811297"/>
                  <a:gd name="connsiteX9" fmla="*/ 5754080 w 5754080"/>
                  <a:gd name="connsiteY9" fmla="*/ 676081 h 811297"/>
                  <a:gd name="connsiteX10" fmla="*/ 5754080 w 5754080"/>
                  <a:gd name="connsiteY10" fmla="*/ 676078 h 811297"/>
                  <a:gd name="connsiteX11" fmla="*/ 5618861 w 5754080"/>
                  <a:gd name="connsiteY11" fmla="*/ 811297 h 811297"/>
                  <a:gd name="connsiteX12" fmla="*/ 4795067 w 5754080"/>
                  <a:gd name="connsiteY12" fmla="*/ 811297 h 811297"/>
                  <a:gd name="connsiteX13" fmla="*/ 4683533 w 5754080"/>
                  <a:gd name="connsiteY13" fmla="*/ 1161226 h 811297"/>
                  <a:gd name="connsiteX14" fmla="*/ 3356547 w 5754080"/>
                  <a:gd name="connsiteY14" fmla="*/ 811297 h 811297"/>
                  <a:gd name="connsiteX15" fmla="*/ 135219 w 5754080"/>
                  <a:gd name="connsiteY15" fmla="*/ 811297 h 811297"/>
                  <a:gd name="connsiteX16" fmla="*/ 0 w 5754080"/>
                  <a:gd name="connsiteY16" fmla="*/ 676078 h 811297"/>
                  <a:gd name="connsiteX17" fmla="*/ 0 w 5754080"/>
                  <a:gd name="connsiteY17" fmla="*/ 676081 h 811297"/>
                  <a:gd name="connsiteX18" fmla="*/ 0 w 5754080"/>
                  <a:gd name="connsiteY18" fmla="*/ 473257 h 811297"/>
                  <a:gd name="connsiteX19" fmla="*/ 0 w 5754080"/>
                  <a:gd name="connsiteY19" fmla="*/ 473257 h 811297"/>
                  <a:gd name="connsiteX20" fmla="*/ 0 w 5754080"/>
                  <a:gd name="connsiteY20" fmla="*/ 135219 h 81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811297" fill="none" extrusionOk="0">
                    <a:moveTo>
                      <a:pt x="0" y="135219"/>
                    </a:moveTo>
                    <a:cubicBezTo>
                      <a:pt x="-1773" y="56862"/>
                      <a:pt x="60238" y="2460"/>
                      <a:pt x="135219" y="0"/>
                    </a:cubicBezTo>
                    <a:cubicBezTo>
                      <a:pt x="593140" y="-61564"/>
                      <a:pt x="2734302" y="-155430"/>
                      <a:pt x="3356547" y="0"/>
                    </a:cubicBezTo>
                    <a:lnTo>
                      <a:pt x="3356547" y="0"/>
                    </a:lnTo>
                    <a:cubicBezTo>
                      <a:pt x="3502017" y="36853"/>
                      <a:pt x="4090005" y="70102"/>
                      <a:pt x="4795067" y="0"/>
                    </a:cubicBezTo>
                    <a:cubicBezTo>
                      <a:pt x="5109379" y="-65381"/>
                      <a:pt x="5381546" y="-34876"/>
                      <a:pt x="5618861" y="0"/>
                    </a:cubicBezTo>
                    <a:cubicBezTo>
                      <a:pt x="5682517" y="-1790"/>
                      <a:pt x="5748287" y="60067"/>
                      <a:pt x="5754080" y="135219"/>
                    </a:cubicBezTo>
                    <a:cubicBezTo>
                      <a:pt x="5770663" y="279626"/>
                      <a:pt x="5744233" y="398049"/>
                      <a:pt x="5754080" y="473257"/>
                    </a:cubicBezTo>
                    <a:lnTo>
                      <a:pt x="5754080" y="473257"/>
                    </a:lnTo>
                    <a:cubicBezTo>
                      <a:pt x="5744531" y="574208"/>
                      <a:pt x="5740502" y="599387"/>
                      <a:pt x="5754080" y="676081"/>
                    </a:cubicBezTo>
                    <a:lnTo>
                      <a:pt x="5754080" y="676078"/>
                    </a:lnTo>
                    <a:cubicBezTo>
                      <a:pt x="5759796" y="756227"/>
                      <a:pt x="5686588" y="810212"/>
                      <a:pt x="5618861" y="811297"/>
                    </a:cubicBezTo>
                    <a:cubicBezTo>
                      <a:pt x="5447471" y="821574"/>
                      <a:pt x="5170629" y="779786"/>
                      <a:pt x="4795067" y="811297"/>
                    </a:cubicBezTo>
                    <a:cubicBezTo>
                      <a:pt x="4771481" y="966990"/>
                      <a:pt x="4762034" y="1023033"/>
                      <a:pt x="4683533" y="1161226"/>
                    </a:cubicBezTo>
                    <a:cubicBezTo>
                      <a:pt x="4331008" y="1000743"/>
                      <a:pt x="3663355" y="869244"/>
                      <a:pt x="3356547" y="811297"/>
                    </a:cubicBezTo>
                    <a:cubicBezTo>
                      <a:pt x="2978779" y="869756"/>
                      <a:pt x="1079847" y="648865"/>
                      <a:pt x="135219" y="811297"/>
                    </a:cubicBezTo>
                    <a:cubicBezTo>
                      <a:pt x="60600" y="808672"/>
                      <a:pt x="899" y="750784"/>
                      <a:pt x="0" y="676078"/>
                    </a:cubicBezTo>
                    <a:lnTo>
                      <a:pt x="0" y="676081"/>
                    </a:lnTo>
                    <a:cubicBezTo>
                      <a:pt x="-7597" y="633811"/>
                      <a:pt x="13070" y="558735"/>
                      <a:pt x="0" y="473257"/>
                    </a:cubicBezTo>
                    <a:lnTo>
                      <a:pt x="0" y="473257"/>
                    </a:lnTo>
                    <a:cubicBezTo>
                      <a:pt x="-5973" y="337524"/>
                      <a:pt x="15196" y="220837"/>
                      <a:pt x="0" y="135219"/>
                    </a:cubicBezTo>
                    <a:close/>
                  </a:path>
                  <a:path w="5754080" h="811297" stroke="0" extrusionOk="0">
                    <a:moveTo>
                      <a:pt x="0" y="135219"/>
                    </a:moveTo>
                    <a:cubicBezTo>
                      <a:pt x="6188" y="58057"/>
                      <a:pt x="59109" y="70"/>
                      <a:pt x="135219" y="0"/>
                    </a:cubicBezTo>
                    <a:cubicBezTo>
                      <a:pt x="592288" y="120733"/>
                      <a:pt x="2885374" y="-81149"/>
                      <a:pt x="3356547" y="0"/>
                    </a:cubicBezTo>
                    <a:lnTo>
                      <a:pt x="3356547" y="0"/>
                    </a:lnTo>
                    <a:cubicBezTo>
                      <a:pt x="3973095" y="29907"/>
                      <a:pt x="4552708" y="14996"/>
                      <a:pt x="4795067" y="0"/>
                    </a:cubicBezTo>
                    <a:cubicBezTo>
                      <a:pt x="4962777" y="-2501"/>
                      <a:pt x="5300353" y="4743"/>
                      <a:pt x="5618861" y="0"/>
                    </a:cubicBezTo>
                    <a:cubicBezTo>
                      <a:pt x="5685950" y="4230"/>
                      <a:pt x="5762752" y="60024"/>
                      <a:pt x="5754080" y="135219"/>
                    </a:cubicBezTo>
                    <a:cubicBezTo>
                      <a:pt x="5760709" y="233003"/>
                      <a:pt x="5771299" y="343386"/>
                      <a:pt x="5754080" y="473257"/>
                    </a:cubicBezTo>
                    <a:lnTo>
                      <a:pt x="5754080" y="473257"/>
                    </a:lnTo>
                    <a:cubicBezTo>
                      <a:pt x="5769532" y="574367"/>
                      <a:pt x="5750931" y="626189"/>
                      <a:pt x="5754080" y="676081"/>
                    </a:cubicBezTo>
                    <a:lnTo>
                      <a:pt x="5754080" y="676078"/>
                    </a:lnTo>
                    <a:cubicBezTo>
                      <a:pt x="5756090" y="747209"/>
                      <a:pt x="5702489" y="820647"/>
                      <a:pt x="5618861" y="811297"/>
                    </a:cubicBezTo>
                    <a:cubicBezTo>
                      <a:pt x="5529907" y="768975"/>
                      <a:pt x="5198354" y="810817"/>
                      <a:pt x="4795067" y="811297"/>
                    </a:cubicBezTo>
                    <a:cubicBezTo>
                      <a:pt x="4742731" y="981911"/>
                      <a:pt x="4716182" y="1054579"/>
                      <a:pt x="4683533" y="1161226"/>
                    </a:cubicBezTo>
                    <a:cubicBezTo>
                      <a:pt x="4112705" y="1047847"/>
                      <a:pt x="3648510" y="847727"/>
                      <a:pt x="3356547" y="811297"/>
                    </a:cubicBezTo>
                    <a:cubicBezTo>
                      <a:pt x="2590671" y="949144"/>
                      <a:pt x="912650" y="929411"/>
                      <a:pt x="135219" y="811297"/>
                    </a:cubicBezTo>
                    <a:cubicBezTo>
                      <a:pt x="62350" y="811869"/>
                      <a:pt x="2162" y="758932"/>
                      <a:pt x="0" y="676078"/>
                    </a:cubicBezTo>
                    <a:lnTo>
                      <a:pt x="0" y="676081"/>
                    </a:lnTo>
                    <a:cubicBezTo>
                      <a:pt x="-2983" y="611140"/>
                      <a:pt x="16929" y="523277"/>
                      <a:pt x="0" y="473257"/>
                    </a:cubicBezTo>
                    <a:lnTo>
                      <a:pt x="0" y="473257"/>
                    </a:lnTo>
                    <a:cubicBezTo>
                      <a:pt x="12130" y="392845"/>
                      <a:pt x="-9155" y="292900"/>
                      <a:pt x="0" y="135219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74519E3-F739-15BB-9CD6-88F1C81989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3BA9656E-BD98-C934-9E61-D6C9A7EB8C8C}"/>
                  </a:ext>
                </a:extLst>
              </p:cNvPr>
              <p:cNvSpPr/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solidFill>
                <a:srgbClr val="FFCCCC"/>
              </a:solid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xmlns="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3BA9656E-BD98-C934-9E61-D6C9A7EB8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135219 h 811298"/>
                  <a:gd name="connsiteX1" fmla="*/ 135219 w 3362329"/>
                  <a:gd name="connsiteY1" fmla="*/ 0 h 811298"/>
                  <a:gd name="connsiteX2" fmla="*/ 560388 w 3362329"/>
                  <a:gd name="connsiteY2" fmla="*/ 0 h 811298"/>
                  <a:gd name="connsiteX3" fmla="*/ 560388 w 3362329"/>
                  <a:gd name="connsiteY3" fmla="*/ 0 h 811298"/>
                  <a:gd name="connsiteX4" fmla="*/ 1400970 w 3362329"/>
                  <a:gd name="connsiteY4" fmla="*/ 0 h 811298"/>
                  <a:gd name="connsiteX5" fmla="*/ 3227110 w 3362329"/>
                  <a:gd name="connsiteY5" fmla="*/ 0 h 811298"/>
                  <a:gd name="connsiteX6" fmla="*/ 3362329 w 3362329"/>
                  <a:gd name="connsiteY6" fmla="*/ 135219 h 811298"/>
                  <a:gd name="connsiteX7" fmla="*/ 3362329 w 3362329"/>
                  <a:gd name="connsiteY7" fmla="*/ 473257 h 811298"/>
                  <a:gd name="connsiteX8" fmla="*/ 3362329 w 3362329"/>
                  <a:gd name="connsiteY8" fmla="*/ 473257 h 811298"/>
                  <a:gd name="connsiteX9" fmla="*/ 3362329 w 3362329"/>
                  <a:gd name="connsiteY9" fmla="*/ 676082 h 811298"/>
                  <a:gd name="connsiteX10" fmla="*/ 3362329 w 3362329"/>
                  <a:gd name="connsiteY10" fmla="*/ 676079 h 811298"/>
                  <a:gd name="connsiteX11" fmla="*/ 3227110 w 3362329"/>
                  <a:gd name="connsiteY11" fmla="*/ 811298 h 811298"/>
                  <a:gd name="connsiteX12" fmla="*/ 1400970 w 3362329"/>
                  <a:gd name="connsiteY12" fmla="*/ 811298 h 811298"/>
                  <a:gd name="connsiteX13" fmla="*/ 317538 w 3362329"/>
                  <a:gd name="connsiteY13" fmla="*/ 1181299 h 811298"/>
                  <a:gd name="connsiteX14" fmla="*/ 560388 w 3362329"/>
                  <a:gd name="connsiteY14" fmla="*/ 811298 h 811298"/>
                  <a:gd name="connsiteX15" fmla="*/ 135219 w 3362329"/>
                  <a:gd name="connsiteY15" fmla="*/ 811298 h 811298"/>
                  <a:gd name="connsiteX16" fmla="*/ 0 w 3362329"/>
                  <a:gd name="connsiteY16" fmla="*/ 676079 h 811298"/>
                  <a:gd name="connsiteX17" fmla="*/ 0 w 3362329"/>
                  <a:gd name="connsiteY17" fmla="*/ 676082 h 811298"/>
                  <a:gd name="connsiteX18" fmla="*/ 0 w 3362329"/>
                  <a:gd name="connsiteY18" fmla="*/ 473257 h 811298"/>
                  <a:gd name="connsiteX19" fmla="*/ 0 w 3362329"/>
                  <a:gd name="connsiteY19" fmla="*/ 473257 h 811298"/>
                  <a:gd name="connsiteX20" fmla="*/ 0 w 3362329"/>
                  <a:gd name="connsiteY20" fmla="*/ 135219 h 811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811298" fill="none" extrusionOk="0">
                    <a:moveTo>
                      <a:pt x="0" y="135219"/>
                    </a:moveTo>
                    <a:cubicBezTo>
                      <a:pt x="-1773" y="56862"/>
                      <a:pt x="60238" y="2460"/>
                      <a:pt x="135219" y="0"/>
                    </a:cubicBezTo>
                    <a:cubicBezTo>
                      <a:pt x="198702" y="8179"/>
                      <a:pt x="359664" y="36570"/>
                      <a:pt x="560388" y="0"/>
                    </a:cubicBezTo>
                    <a:lnTo>
                      <a:pt x="560388" y="0"/>
                    </a:lnTo>
                    <a:cubicBezTo>
                      <a:pt x="855179" y="12032"/>
                      <a:pt x="1128630" y="-57345"/>
                      <a:pt x="1400970" y="0"/>
                    </a:cubicBezTo>
                    <a:cubicBezTo>
                      <a:pt x="2018617" y="33001"/>
                      <a:pt x="2560846" y="-64244"/>
                      <a:pt x="3227110" y="0"/>
                    </a:cubicBezTo>
                    <a:cubicBezTo>
                      <a:pt x="3290766" y="-1790"/>
                      <a:pt x="3356536" y="60067"/>
                      <a:pt x="3362329" y="135219"/>
                    </a:cubicBezTo>
                    <a:cubicBezTo>
                      <a:pt x="3378912" y="279626"/>
                      <a:pt x="3352482" y="398049"/>
                      <a:pt x="3362329" y="473257"/>
                    </a:cubicBezTo>
                    <a:lnTo>
                      <a:pt x="3362329" y="473257"/>
                    </a:lnTo>
                    <a:cubicBezTo>
                      <a:pt x="3366097" y="559188"/>
                      <a:pt x="3355129" y="578562"/>
                      <a:pt x="3362329" y="676082"/>
                    </a:cubicBezTo>
                    <a:lnTo>
                      <a:pt x="3362329" y="676079"/>
                    </a:lnTo>
                    <a:cubicBezTo>
                      <a:pt x="3368045" y="756228"/>
                      <a:pt x="3294837" y="810213"/>
                      <a:pt x="3227110" y="811298"/>
                    </a:cubicBezTo>
                    <a:cubicBezTo>
                      <a:pt x="2577627" y="965318"/>
                      <a:pt x="1723291" y="825095"/>
                      <a:pt x="1400970" y="811298"/>
                    </a:cubicBezTo>
                    <a:cubicBezTo>
                      <a:pt x="1098948" y="889862"/>
                      <a:pt x="796034" y="964787"/>
                      <a:pt x="317538" y="1181299"/>
                    </a:cubicBezTo>
                    <a:cubicBezTo>
                      <a:pt x="322847" y="1127329"/>
                      <a:pt x="531097" y="875966"/>
                      <a:pt x="560388" y="811298"/>
                    </a:cubicBezTo>
                    <a:cubicBezTo>
                      <a:pt x="414861" y="826207"/>
                      <a:pt x="237787" y="797635"/>
                      <a:pt x="135219" y="811298"/>
                    </a:cubicBezTo>
                    <a:cubicBezTo>
                      <a:pt x="60600" y="808673"/>
                      <a:pt x="899" y="750785"/>
                      <a:pt x="0" y="676079"/>
                    </a:cubicBezTo>
                    <a:lnTo>
                      <a:pt x="0" y="676082"/>
                    </a:lnTo>
                    <a:cubicBezTo>
                      <a:pt x="-17813" y="644217"/>
                      <a:pt x="-1530" y="572875"/>
                      <a:pt x="0" y="473257"/>
                    </a:cubicBezTo>
                    <a:lnTo>
                      <a:pt x="0" y="473257"/>
                    </a:lnTo>
                    <a:cubicBezTo>
                      <a:pt x="-5973" y="337524"/>
                      <a:pt x="15196" y="220837"/>
                      <a:pt x="0" y="135219"/>
                    </a:cubicBezTo>
                    <a:close/>
                  </a:path>
                  <a:path w="3362329" h="811298" stroke="0" extrusionOk="0">
                    <a:moveTo>
                      <a:pt x="0" y="135219"/>
                    </a:moveTo>
                    <a:cubicBezTo>
                      <a:pt x="6188" y="58057"/>
                      <a:pt x="59109" y="70"/>
                      <a:pt x="135219" y="0"/>
                    </a:cubicBezTo>
                    <a:cubicBezTo>
                      <a:pt x="344702" y="-31303"/>
                      <a:pt x="514708" y="36881"/>
                      <a:pt x="560388" y="0"/>
                    </a:cubicBezTo>
                    <a:lnTo>
                      <a:pt x="560388" y="0"/>
                    </a:lnTo>
                    <a:cubicBezTo>
                      <a:pt x="858527" y="73827"/>
                      <a:pt x="1054315" y="38301"/>
                      <a:pt x="1400970" y="0"/>
                    </a:cubicBezTo>
                    <a:cubicBezTo>
                      <a:pt x="2022188" y="112863"/>
                      <a:pt x="2968621" y="79448"/>
                      <a:pt x="3227110" y="0"/>
                    </a:cubicBezTo>
                    <a:cubicBezTo>
                      <a:pt x="3294199" y="4230"/>
                      <a:pt x="3371001" y="60024"/>
                      <a:pt x="3362329" y="135219"/>
                    </a:cubicBezTo>
                    <a:cubicBezTo>
                      <a:pt x="3368958" y="233003"/>
                      <a:pt x="3379548" y="343386"/>
                      <a:pt x="3362329" y="473257"/>
                    </a:cubicBezTo>
                    <a:lnTo>
                      <a:pt x="3362329" y="473257"/>
                    </a:lnTo>
                    <a:cubicBezTo>
                      <a:pt x="3359938" y="570603"/>
                      <a:pt x="3359632" y="625270"/>
                      <a:pt x="3362329" y="676082"/>
                    </a:cubicBezTo>
                    <a:lnTo>
                      <a:pt x="3362329" y="676079"/>
                    </a:lnTo>
                    <a:cubicBezTo>
                      <a:pt x="3364339" y="747210"/>
                      <a:pt x="3310738" y="820648"/>
                      <a:pt x="3227110" y="811298"/>
                    </a:cubicBezTo>
                    <a:cubicBezTo>
                      <a:pt x="2338622" y="790556"/>
                      <a:pt x="2017295" y="907107"/>
                      <a:pt x="1400970" y="811298"/>
                    </a:cubicBezTo>
                    <a:cubicBezTo>
                      <a:pt x="978159" y="1033824"/>
                      <a:pt x="710737" y="1128706"/>
                      <a:pt x="317538" y="1181299"/>
                    </a:cubicBezTo>
                    <a:cubicBezTo>
                      <a:pt x="400862" y="1071539"/>
                      <a:pt x="497361" y="862317"/>
                      <a:pt x="560388" y="811298"/>
                    </a:cubicBezTo>
                    <a:cubicBezTo>
                      <a:pt x="466074" y="807803"/>
                      <a:pt x="313566" y="797677"/>
                      <a:pt x="135219" y="811298"/>
                    </a:cubicBezTo>
                    <a:cubicBezTo>
                      <a:pt x="62350" y="811870"/>
                      <a:pt x="2162" y="758933"/>
                      <a:pt x="0" y="676079"/>
                    </a:cubicBezTo>
                    <a:lnTo>
                      <a:pt x="0" y="676082"/>
                    </a:lnTo>
                    <a:cubicBezTo>
                      <a:pt x="-7909" y="611769"/>
                      <a:pt x="3716" y="534860"/>
                      <a:pt x="0" y="473257"/>
                    </a:cubicBezTo>
                    <a:lnTo>
                      <a:pt x="0" y="473257"/>
                    </a:lnTo>
                    <a:cubicBezTo>
                      <a:pt x="12130" y="392845"/>
                      <a:pt x="-9155" y="292900"/>
                      <a:pt x="0" y="135219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58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4C9BFF-796D-416A-28F7-8B48C02CF567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8ED3D2-9A01-B073-8CB7-9279B9C7F25C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7BFCFC3-86F6-5E2C-0E21-892CA21C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19">
                <a:extLst>
                  <a:ext uri="{FF2B5EF4-FFF2-40B4-BE49-F238E27FC236}">
                    <a16:creationId xmlns:a16="http://schemas.microsoft.com/office/drawing/2014/main" id="{1E0C6247-00E3-37A9-5B2E-C4169DB41C4F}"/>
                  </a:ext>
                </a:extLst>
              </p:cNvPr>
              <p:cNvSpPr/>
              <p:nvPr/>
            </p:nvSpPr>
            <p:spPr>
              <a:xfrm flipH="1">
                <a:off x="970514" y="771525"/>
                <a:ext cx="5754080" cy="1278631"/>
              </a:xfrm>
              <a:custGeom>
                <a:avLst/>
                <a:gdLst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1278631" fill="none" extrusionOk="0">
                    <a:moveTo>
                      <a:pt x="0" y="213109"/>
                    </a:moveTo>
                    <a:cubicBezTo>
                      <a:pt x="-12619" y="67114"/>
                      <a:pt x="58980" y="14115"/>
                      <a:pt x="135219" y="0"/>
                    </a:cubicBezTo>
                    <a:cubicBezTo>
                      <a:pt x="690050" y="-81493"/>
                      <a:pt x="2745583" y="-128341"/>
                      <a:pt x="3356547" y="0"/>
                    </a:cubicBezTo>
                    <a:lnTo>
                      <a:pt x="3356547" y="0"/>
                    </a:lnTo>
                    <a:cubicBezTo>
                      <a:pt x="3368837" y="14964"/>
                      <a:pt x="4052607" y="35543"/>
                      <a:pt x="4795067" y="0"/>
                    </a:cubicBezTo>
                    <a:cubicBezTo>
                      <a:pt x="5165238" y="-93845"/>
                      <a:pt x="5386905" y="-33601"/>
                      <a:pt x="5618861" y="0"/>
                    </a:cubicBezTo>
                    <a:cubicBezTo>
                      <a:pt x="5661463" y="-6240"/>
                      <a:pt x="5742219" y="94171"/>
                      <a:pt x="5754080" y="213109"/>
                    </a:cubicBezTo>
                    <a:cubicBezTo>
                      <a:pt x="5764332" y="469149"/>
                      <a:pt x="5737064" y="639145"/>
                      <a:pt x="5754080" y="745868"/>
                    </a:cubicBezTo>
                    <a:lnTo>
                      <a:pt x="5754080" y="745868"/>
                    </a:lnTo>
                    <a:cubicBezTo>
                      <a:pt x="5750914" y="912403"/>
                      <a:pt x="5734357" y="937237"/>
                      <a:pt x="5754080" y="1065526"/>
                    </a:cubicBezTo>
                    <a:lnTo>
                      <a:pt x="5754080" y="1065521"/>
                    </a:lnTo>
                    <a:cubicBezTo>
                      <a:pt x="5765822" y="1197604"/>
                      <a:pt x="5676428" y="1275335"/>
                      <a:pt x="5618861" y="1278631"/>
                    </a:cubicBezTo>
                    <a:cubicBezTo>
                      <a:pt x="5390717" y="1311953"/>
                      <a:pt x="5208694" y="1202144"/>
                      <a:pt x="4795067" y="1278631"/>
                    </a:cubicBezTo>
                    <a:cubicBezTo>
                      <a:pt x="4788453" y="1515439"/>
                      <a:pt x="4780109" y="1626155"/>
                      <a:pt x="4683533" y="1830130"/>
                    </a:cubicBezTo>
                    <a:cubicBezTo>
                      <a:pt x="4409321" y="1607649"/>
                      <a:pt x="3621711" y="1321043"/>
                      <a:pt x="3356547" y="1278631"/>
                    </a:cubicBezTo>
                    <a:cubicBezTo>
                      <a:pt x="2980188" y="1451704"/>
                      <a:pt x="850895" y="953188"/>
                      <a:pt x="135219" y="1278631"/>
                    </a:cubicBezTo>
                    <a:cubicBezTo>
                      <a:pt x="61354" y="1241593"/>
                      <a:pt x="33837" y="1184266"/>
                      <a:pt x="0" y="1065521"/>
                    </a:cubicBezTo>
                    <a:lnTo>
                      <a:pt x="0" y="1065526"/>
                    </a:lnTo>
                    <a:cubicBezTo>
                      <a:pt x="-27189" y="1012353"/>
                      <a:pt x="-3143" y="866382"/>
                      <a:pt x="0" y="745868"/>
                    </a:cubicBezTo>
                    <a:lnTo>
                      <a:pt x="0" y="745868"/>
                    </a:lnTo>
                    <a:cubicBezTo>
                      <a:pt x="-4263" y="535954"/>
                      <a:pt x="29771" y="326571"/>
                      <a:pt x="0" y="213109"/>
                    </a:cubicBezTo>
                    <a:close/>
                  </a:path>
                  <a:path w="5754080" h="1278631" stroke="0" extrusionOk="0">
                    <a:moveTo>
                      <a:pt x="0" y="213109"/>
                    </a:moveTo>
                    <a:cubicBezTo>
                      <a:pt x="29281" y="93350"/>
                      <a:pt x="65882" y="5380"/>
                      <a:pt x="135219" y="0"/>
                    </a:cubicBezTo>
                    <a:cubicBezTo>
                      <a:pt x="658105" y="137719"/>
                      <a:pt x="2728751" y="-36583"/>
                      <a:pt x="3356547" y="0"/>
                    </a:cubicBezTo>
                    <a:lnTo>
                      <a:pt x="3356547" y="0"/>
                    </a:lnTo>
                    <a:cubicBezTo>
                      <a:pt x="3940653" y="12517"/>
                      <a:pt x="4620100" y="-8404"/>
                      <a:pt x="4795067" y="0"/>
                    </a:cubicBezTo>
                    <a:cubicBezTo>
                      <a:pt x="4945818" y="-59350"/>
                      <a:pt x="5215196" y="-47797"/>
                      <a:pt x="5618861" y="0"/>
                    </a:cubicBezTo>
                    <a:cubicBezTo>
                      <a:pt x="5669137" y="-3894"/>
                      <a:pt x="5764048" y="77254"/>
                      <a:pt x="5754080" y="213109"/>
                    </a:cubicBezTo>
                    <a:cubicBezTo>
                      <a:pt x="5745090" y="363438"/>
                      <a:pt x="5793523" y="513188"/>
                      <a:pt x="5754080" y="745868"/>
                    </a:cubicBezTo>
                    <a:lnTo>
                      <a:pt x="5754080" y="745868"/>
                    </a:lnTo>
                    <a:cubicBezTo>
                      <a:pt x="5779916" y="901861"/>
                      <a:pt x="5740521" y="1005334"/>
                      <a:pt x="5754080" y="1065526"/>
                    </a:cubicBezTo>
                    <a:lnTo>
                      <a:pt x="5754080" y="1065521"/>
                    </a:lnTo>
                    <a:cubicBezTo>
                      <a:pt x="5773882" y="1171788"/>
                      <a:pt x="5712144" y="1300441"/>
                      <a:pt x="5618861" y="1278631"/>
                    </a:cubicBezTo>
                    <a:cubicBezTo>
                      <a:pt x="5467591" y="1257396"/>
                      <a:pt x="5163532" y="1203164"/>
                      <a:pt x="4795067" y="1278631"/>
                    </a:cubicBezTo>
                    <a:cubicBezTo>
                      <a:pt x="4716869" y="1545765"/>
                      <a:pt x="4738294" y="1667119"/>
                      <a:pt x="4683533" y="1830130"/>
                    </a:cubicBezTo>
                    <a:cubicBezTo>
                      <a:pt x="4101298" y="1612943"/>
                      <a:pt x="3647812" y="1303872"/>
                      <a:pt x="3356547" y="1278631"/>
                    </a:cubicBezTo>
                    <a:cubicBezTo>
                      <a:pt x="2559233" y="1486658"/>
                      <a:pt x="837190" y="1659167"/>
                      <a:pt x="135219" y="1278631"/>
                    </a:cubicBezTo>
                    <a:cubicBezTo>
                      <a:pt x="70961" y="1267826"/>
                      <a:pt x="15371" y="1215057"/>
                      <a:pt x="0" y="1065521"/>
                    </a:cubicBezTo>
                    <a:lnTo>
                      <a:pt x="0" y="1065526"/>
                    </a:lnTo>
                    <a:cubicBezTo>
                      <a:pt x="3791" y="984427"/>
                      <a:pt x="27776" y="840549"/>
                      <a:pt x="0" y="745868"/>
                    </a:cubicBezTo>
                    <a:lnTo>
                      <a:pt x="0" y="745868"/>
                    </a:lnTo>
                    <a:cubicBezTo>
                      <a:pt x="1896" y="636491"/>
                      <a:pt x="12976" y="437302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-2465" y="75573"/>
                      <a:pt x="52675" y="2944"/>
                      <a:pt x="135219" y="0"/>
                    </a:cubicBezTo>
                    <a:cubicBezTo>
                      <a:pt x="561186" y="-234955"/>
                      <a:pt x="2899861" y="-235977"/>
                      <a:pt x="3356547" y="0"/>
                    </a:cubicBezTo>
                    <a:lnTo>
                      <a:pt x="3356547" y="0"/>
                    </a:lnTo>
                    <a:cubicBezTo>
                      <a:pt x="3573633" y="159903"/>
                      <a:pt x="4055341" y="92155"/>
                      <a:pt x="4795067" y="0"/>
                    </a:cubicBezTo>
                    <a:cubicBezTo>
                      <a:pt x="5081771" y="-115811"/>
                      <a:pt x="5352836" y="-46008"/>
                      <a:pt x="5618861" y="0"/>
                    </a:cubicBezTo>
                    <a:cubicBezTo>
                      <a:pt x="5680099" y="574"/>
                      <a:pt x="5758883" y="109363"/>
                      <a:pt x="5754080" y="213109"/>
                    </a:cubicBezTo>
                    <a:cubicBezTo>
                      <a:pt x="5774524" y="432704"/>
                      <a:pt x="5737512" y="634342"/>
                      <a:pt x="5754080" y="745868"/>
                    </a:cubicBezTo>
                    <a:lnTo>
                      <a:pt x="5754080" y="745868"/>
                    </a:lnTo>
                    <a:cubicBezTo>
                      <a:pt x="5736207" y="902341"/>
                      <a:pt x="5733513" y="941474"/>
                      <a:pt x="5754080" y="1065526"/>
                    </a:cubicBezTo>
                    <a:lnTo>
                      <a:pt x="5754080" y="1065521"/>
                    </a:lnTo>
                    <a:cubicBezTo>
                      <a:pt x="5771380" y="1175413"/>
                      <a:pt x="5698970" y="1290646"/>
                      <a:pt x="5618861" y="1278631"/>
                    </a:cubicBezTo>
                    <a:cubicBezTo>
                      <a:pt x="5408849" y="1323118"/>
                      <a:pt x="5165171" y="1224622"/>
                      <a:pt x="4795067" y="1278631"/>
                    </a:cubicBezTo>
                    <a:cubicBezTo>
                      <a:pt x="4761429" y="1530740"/>
                      <a:pt x="4774219" y="1624839"/>
                      <a:pt x="4683533" y="1830130"/>
                    </a:cubicBezTo>
                    <a:cubicBezTo>
                      <a:pt x="4266539" y="1575215"/>
                      <a:pt x="3622974" y="1332864"/>
                      <a:pt x="3356547" y="1278631"/>
                    </a:cubicBezTo>
                    <a:cubicBezTo>
                      <a:pt x="2968220" y="1348683"/>
                      <a:pt x="1112614" y="1123310"/>
                      <a:pt x="135219" y="1278631"/>
                    </a:cubicBezTo>
                    <a:cubicBezTo>
                      <a:pt x="77281" y="1264284"/>
                      <a:pt x="6018" y="1178999"/>
                      <a:pt x="0" y="1065521"/>
                    </a:cubicBezTo>
                    <a:lnTo>
                      <a:pt x="0" y="1065526"/>
                    </a:lnTo>
                    <a:cubicBezTo>
                      <a:pt x="-1121" y="1013387"/>
                      <a:pt x="16562" y="880740"/>
                      <a:pt x="0" y="745868"/>
                    </a:cubicBezTo>
                    <a:lnTo>
                      <a:pt x="0" y="745868"/>
                    </a:lnTo>
                    <a:cubicBezTo>
                      <a:pt x="-32843" y="546454"/>
                      <a:pt x="9933" y="354784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4983" y="73209"/>
                      <a:pt x="46825" y="10445"/>
                      <a:pt x="135219" y="0"/>
                    </a:cubicBezTo>
                    <a:cubicBezTo>
                      <a:pt x="692621" y="-182786"/>
                      <a:pt x="2850615" y="-159330"/>
                      <a:pt x="3356547" y="0"/>
                    </a:cubicBezTo>
                    <a:lnTo>
                      <a:pt x="3356547" y="0"/>
                    </a:lnTo>
                    <a:cubicBezTo>
                      <a:pt x="3429882" y="54224"/>
                      <a:pt x="3989520" y="85835"/>
                      <a:pt x="4795067" y="0"/>
                    </a:cubicBezTo>
                    <a:cubicBezTo>
                      <a:pt x="5116408" y="-134530"/>
                      <a:pt x="5362348" y="-49935"/>
                      <a:pt x="5618861" y="0"/>
                    </a:cubicBezTo>
                    <a:cubicBezTo>
                      <a:pt x="5661664" y="1626"/>
                      <a:pt x="5766786" y="93337"/>
                      <a:pt x="5754080" y="213109"/>
                    </a:cubicBezTo>
                    <a:cubicBezTo>
                      <a:pt x="5752892" y="446053"/>
                      <a:pt x="5743655" y="612132"/>
                      <a:pt x="5754080" y="745868"/>
                    </a:cubicBezTo>
                    <a:lnTo>
                      <a:pt x="5754080" y="745868"/>
                    </a:lnTo>
                    <a:cubicBezTo>
                      <a:pt x="5748051" y="907533"/>
                      <a:pt x="5737275" y="937287"/>
                      <a:pt x="5754080" y="1065526"/>
                    </a:cubicBezTo>
                    <a:lnTo>
                      <a:pt x="5754080" y="1065521"/>
                    </a:lnTo>
                    <a:cubicBezTo>
                      <a:pt x="5767590" y="1185793"/>
                      <a:pt x="5692518" y="1285639"/>
                      <a:pt x="5618861" y="1278631"/>
                    </a:cubicBezTo>
                    <a:cubicBezTo>
                      <a:pt x="5422002" y="1291911"/>
                      <a:pt x="5170342" y="1224349"/>
                      <a:pt x="4795067" y="1278631"/>
                    </a:cubicBezTo>
                    <a:cubicBezTo>
                      <a:pt x="4768097" y="1525303"/>
                      <a:pt x="4782428" y="1638314"/>
                      <a:pt x="4683533" y="1830130"/>
                    </a:cubicBezTo>
                    <a:cubicBezTo>
                      <a:pt x="4351877" y="1585728"/>
                      <a:pt x="3617672" y="1359763"/>
                      <a:pt x="3356547" y="1278631"/>
                    </a:cubicBezTo>
                    <a:cubicBezTo>
                      <a:pt x="3004035" y="1436118"/>
                      <a:pt x="1117866" y="1035322"/>
                      <a:pt x="135219" y="1278631"/>
                    </a:cubicBezTo>
                    <a:cubicBezTo>
                      <a:pt x="65178" y="1254841"/>
                      <a:pt x="25412" y="1195135"/>
                      <a:pt x="0" y="1065521"/>
                    </a:cubicBezTo>
                    <a:lnTo>
                      <a:pt x="0" y="1065526"/>
                    </a:lnTo>
                    <a:cubicBezTo>
                      <a:pt x="8405" y="997546"/>
                      <a:pt x="13211" y="877004"/>
                      <a:pt x="0" y="745868"/>
                    </a:cubicBezTo>
                    <a:lnTo>
                      <a:pt x="0" y="745868"/>
                    </a:lnTo>
                    <a:cubicBezTo>
                      <a:pt x="-21306" y="550772"/>
                      <a:pt x="7467" y="347785"/>
                      <a:pt x="0" y="213109"/>
                    </a:cubicBezTo>
                    <a:close/>
                  </a:path>
                </a:pathLst>
              </a:custGeom>
              <a:solidFill>
                <a:srgbClr val="CCECFF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SG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SG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?</a:t>
                </a:r>
              </a:p>
            </p:txBody>
          </p:sp>
        </mc:Choice>
        <mc:Fallback xmlns="">
          <p:sp>
            <p:nvSpPr>
              <p:cNvPr id="9" name="Speech Bubble: Rectangle with Corners Rounded 19">
                <a:extLst>
                  <a:ext uri="{FF2B5EF4-FFF2-40B4-BE49-F238E27FC236}">
                    <a16:creationId xmlns:a16="http://schemas.microsoft.com/office/drawing/2014/main" id="{1E0C6247-00E3-37A9-5B2E-C4169DB41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0514" y="771525"/>
                <a:ext cx="5754080" cy="1278631"/>
              </a:xfrm>
              <a:custGeom>
                <a:avLst/>
                <a:gdLst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1278631" fill="none" extrusionOk="0">
                    <a:moveTo>
                      <a:pt x="0" y="213109"/>
                    </a:moveTo>
                    <a:cubicBezTo>
                      <a:pt x="-12619" y="67114"/>
                      <a:pt x="58980" y="14115"/>
                      <a:pt x="135219" y="0"/>
                    </a:cubicBezTo>
                    <a:cubicBezTo>
                      <a:pt x="690050" y="-81493"/>
                      <a:pt x="2745583" y="-128341"/>
                      <a:pt x="3356547" y="0"/>
                    </a:cubicBezTo>
                    <a:lnTo>
                      <a:pt x="3356547" y="0"/>
                    </a:lnTo>
                    <a:cubicBezTo>
                      <a:pt x="3368837" y="14964"/>
                      <a:pt x="4052607" y="35543"/>
                      <a:pt x="4795067" y="0"/>
                    </a:cubicBezTo>
                    <a:cubicBezTo>
                      <a:pt x="5165238" y="-93845"/>
                      <a:pt x="5386905" y="-33601"/>
                      <a:pt x="5618861" y="0"/>
                    </a:cubicBezTo>
                    <a:cubicBezTo>
                      <a:pt x="5661463" y="-6240"/>
                      <a:pt x="5742219" y="94171"/>
                      <a:pt x="5754080" y="213109"/>
                    </a:cubicBezTo>
                    <a:cubicBezTo>
                      <a:pt x="5764332" y="469149"/>
                      <a:pt x="5737064" y="639145"/>
                      <a:pt x="5754080" y="745868"/>
                    </a:cubicBezTo>
                    <a:lnTo>
                      <a:pt x="5754080" y="745868"/>
                    </a:lnTo>
                    <a:cubicBezTo>
                      <a:pt x="5750914" y="912403"/>
                      <a:pt x="5734357" y="937237"/>
                      <a:pt x="5754080" y="1065526"/>
                    </a:cubicBezTo>
                    <a:lnTo>
                      <a:pt x="5754080" y="1065521"/>
                    </a:lnTo>
                    <a:cubicBezTo>
                      <a:pt x="5765822" y="1197604"/>
                      <a:pt x="5676428" y="1275335"/>
                      <a:pt x="5618861" y="1278631"/>
                    </a:cubicBezTo>
                    <a:cubicBezTo>
                      <a:pt x="5390717" y="1311953"/>
                      <a:pt x="5208694" y="1202144"/>
                      <a:pt x="4795067" y="1278631"/>
                    </a:cubicBezTo>
                    <a:cubicBezTo>
                      <a:pt x="4788453" y="1515439"/>
                      <a:pt x="4780109" y="1626155"/>
                      <a:pt x="4683533" y="1830130"/>
                    </a:cubicBezTo>
                    <a:cubicBezTo>
                      <a:pt x="4409321" y="1607649"/>
                      <a:pt x="3621711" y="1321043"/>
                      <a:pt x="3356547" y="1278631"/>
                    </a:cubicBezTo>
                    <a:cubicBezTo>
                      <a:pt x="2980188" y="1451704"/>
                      <a:pt x="850895" y="953188"/>
                      <a:pt x="135219" y="1278631"/>
                    </a:cubicBezTo>
                    <a:cubicBezTo>
                      <a:pt x="61354" y="1241593"/>
                      <a:pt x="33837" y="1184266"/>
                      <a:pt x="0" y="1065521"/>
                    </a:cubicBezTo>
                    <a:lnTo>
                      <a:pt x="0" y="1065526"/>
                    </a:lnTo>
                    <a:cubicBezTo>
                      <a:pt x="-27189" y="1012353"/>
                      <a:pt x="-3143" y="866382"/>
                      <a:pt x="0" y="745868"/>
                    </a:cubicBezTo>
                    <a:lnTo>
                      <a:pt x="0" y="745868"/>
                    </a:lnTo>
                    <a:cubicBezTo>
                      <a:pt x="-4263" y="535954"/>
                      <a:pt x="29771" y="326571"/>
                      <a:pt x="0" y="213109"/>
                    </a:cubicBezTo>
                    <a:close/>
                  </a:path>
                  <a:path w="5754080" h="1278631" stroke="0" extrusionOk="0">
                    <a:moveTo>
                      <a:pt x="0" y="213109"/>
                    </a:moveTo>
                    <a:cubicBezTo>
                      <a:pt x="29281" y="93350"/>
                      <a:pt x="65882" y="5380"/>
                      <a:pt x="135219" y="0"/>
                    </a:cubicBezTo>
                    <a:cubicBezTo>
                      <a:pt x="658105" y="137719"/>
                      <a:pt x="2728751" y="-36583"/>
                      <a:pt x="3356547" y="0"/>
                    </a:cubicBezTo>
                    <a:lnTo>
                      <a:pt x="3356547" y="0"/>
                    </a:lnTo>
                    <a:cubicBezTo>
                      <a:pt x="3940653" y="12517"/>
                      <a:pt x="4620100" y="-8404"/>
                      <a:pt x="4795067" y="0"/>
                    </a:cubicBezTo>
                    <a:cubicBezTo>
                      <a:pt x="4945818" y="-59350"/>
                      <a:pt x="5215196" y="-47797"/>
                      <a:pt x="5618861" y="0"/>
                    </a:cubicBezTo>
                    <a:cubicBezTo>
                      <a:pt x="5669137" y="-3894"/>
                      <a:pt x="5764048" y="77254"/>
                      <a:pt x="5754080" y="213109"/>
                    </a:cubicBezTo>
                    <a:cubicBezTo>
                      <a:pt x="5745090" y="363438"/>
                      <a:pt x="5793523" y="513188"/>
                      <a:pt x="5754080" y="745868"/>
                    </a:cubicBezTo>
                    <a:lnTo>
                      <a:pt x="5754080" y="745868"/>
                    </a:lnTo>
                    <a:cubicBezTo>
                      <a:pt x="5779916" y="901861"/>
                      <a:pt x="5740521" y="1005334"/>
                      <a:pt x="5754080" y="1065526"/>
                    </a:cubicBezTo>
                    <a:lnTo>
                      <a:pt x="5754080" y="1065521"/>
                    </a:lnTo>
                    <a:cubicBezTo>
                      <a:pt x="5773882" y="1171788"/>
                      <a:pt x="5712144" y="1300441"/>
                      <a:pt x="5618861" y="1278631"/>
                    </a:cubicBezTo>
                    <a:cubicBezTo>
                      <a:pt x="5467591" y="1257396"/>
                      <a:pt x="5163532" y="1203164"/>
                      <a:pt x="4795067" y="1278631"/>
                    </a:cubicBezTo>
                    <a:cubicBezTo>
                      <a:pt x="4716869" y="1545765"/>
                      <a:pt x="4738294" y="1667119"/>
                      <a:pt x="4683533" y="1830130"/>
                    </a:cubicBezTo>
                    <a:cubicBezTo>
                      <a:pt x="4101298" y="1612943"/>
                      <a:pt x="3647812" y="1303872"/>
                      <a:pt x="3356547" y="1278631"/>
                    </a:cubicBezTo>
                    <a:cubicBezTo>
                      <a:pt x="2559233" y="1486658"/>
                      <a:pt x="837190" y="1659167"/>
                      <a:pt x="135219" y="1278631"/>
                    </a:cubicBezTo>
                    <a:cubicBezTo>
                      <a:pt x="70961" y="1267826"/>
                      <a:pt x="15371" y="1215057"/>
                      <a:pt x="0" y="1065521"/>
                    </a:cubicBezTo>
                    <a:lnTo>
                      <a:pt x="0" y="1065526"/>
                    </a:lnTo>
                    <a:cubicBezTo>
                      <a:pt x="3791" y="984427"/>
                      <a:pt x="27776" y="840549"/>
                      <a:pt x="0" y="745868"/>
                    </a:cubicBezTo>
                    <a:lnTo>
                      <a:pt x="0" y="745868"/>
                    </a:lnTo>
                    <a:cubicBezTo>
                      <a:pt x="1896" y="636491"/>
                      <a:pt x="12976" y="437302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-2465" y="75573"/>
                      <a:pt x="52675" y="2944"/>
                      <a:pt x="135219" y="0"/>
                    </a:cubicBezTo>
                    <a:cubicBezTo>
                      <a:pt x="561186" y="-234955"/>
                      <a:pt x="2899861" y="-235977"/>
                      <a:pt x="3356547" y="0"/>
                    </a:cubicBezTo>
                    <a:lnTo>
                      <a:pt x="3356547" y="0"/>
                    </a:lnTo>
                    <a:cubicBezTo>
                      <a:pt x="3573633" y="159903"/>
                      <a:pt x="4055341" y="92155"/>
                      <a:pt x="4795067" y="0"/>
                    </a:cubicBezTo>
                    <a:cubicBezTo>
                      <a:pt x="5081771" y="-115811"/>
                      <a:pt x="5352836" y="-46008"/>
                      <a:pt x="5618861" y="0"/>
                    </a:cubicBezTo>
                    <a:cubicBezTo>
                      <a:pt x="5680099" y="574"/>
                      <a:pt x="5758883" y="109363"/>
                      <a:pt x="5754080" y="213109"/>
                    </a:cubicBezTo>
                    <a:cubicBezTo>
                      <a:pt x="5774524" y="432704"/>
                      <a:pt x="5737512" y="634342"/>
                      <a:pt x="5754080" y="745868"/>
                    </a:cubicBezTo>
                    <a:lnTo>
                      <a:pt x="5754080" y="745868"/>
                    </a:lnTo>
                    <a:cubicBezTo>
                      <a:pt x="5736207" y="902341"/>
                      <a:pt x="5733513" y="941474"/>
                      <a:pt x="5754080" y="1065526"/>
                    </a:cubicBezTo>
                    <a:lnTo>
                      <a:pt x="5754080" y="1065521"/>
                    </a:lnTo>
                    <a:cubicBezTo>
                      <a:pt x="5771380" y="1175413"/>
                      <a:pt x="5698970" y="1290646"/>
                      <a:pt x="5618861" y="1278631"/>
                    </a:cubicBezTo>
                    <a:cubicBezTo>
                      <a:pt x="5408849" y="1323118"/>
                      <a:pt x="5165171" y="1224622"/>
                      <a:pt x="4795067" y="1278631"/>
                    </a:cubicBezTo>
                    <a:cubicBezTo>
                      <a:pt x="4761429" y="1530740"/>
                      <a:pt x="4774219" y="1624839"/>
                      <a:pt x="4683533" y="1830130"/>
                    </a:cubicBezTo>
                    <a:cubicBezTo>
                      <a:pt x="4266539" y="1575215"/>
                      <a:pt x="3622974" y="1332864"/>
                      <a:pt x="3356547" y="1278631"/>
                    </a:cubicBezTo>
                    <a:cubicBezTo>
                      <a:pt x="2968220" y="1348683"/>
                      <a:pt x="1112614" y="1123310"/>
                      <a:pt x="135219" y="1278631"/>
                    </a:cubicBezTo>
                    <a:cubicBezTo>
                      <a:pt x="77281" y="1264284"/>
                      <a:pt x="6018" y="1178999"/>
                      <a:pt x="0" y="1065521"/>
                    </a:cubicBezTo>
                    <a:lnTo>
                      <a:pt x="0" y="1065526"/>
                    </a:lnTo>
                    <a:cubicBezTo>
                      <a:pt x="-1121" y="1013387"/>
                      <a:pt x="16562" y="880740"/>
                      <a:pt x="0" y="745868"/>
                    </a:cubicBezTo>
                    <a:lnTo>
                      <a:pt x="0" y="745868"/>
                    </a:lnTo>
                    <a:cubicBezTo>
                      <a:pt x="-32843" y="546454"/>
                      <a:pt x="9933" y="354784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4983" y="73209"/>
                      <a:pt x="46825" y="10445"/>
                      <a:pt x="135219" y="0"/>
                    </a:cubicBezTo>
                    <a:cubicBezTo>
                      <a:pt x="692621" y="-182786"/>
                      <a:pt x="2850615" y="-159330"/>
                      <a:pt x="3356547" y="0"/>
                    </a:cubicBezTo>
                    <a:lnTo>
                      <a:pt x="3356547" y="0"/>
                    </a:lnTo>
                    <a:cubicBezTo>
                      <a:pt x="3429882" y="54224"/>
                      <a:pt x="3989520" y="85835"/>
                      <a:pt x="4795067" y="0"/>
                    </a:cubicBezTo>
                    <a:cubicBezTo>
                      <a:pt x="5116408" y="-134530"/>
                      <a:pt x="5362348" y="-49935"/>
                      <a:pt x="5618861" y="0"/>
                    </a:cubicBezTo>
                    <a:cubicBezTo>
                      <a:pt x="5661664" y="1626"/>
                      <a:pt x="5766786" y="93337"/>
                      <a:pt x="5754080" y="213109"/>
                    </a:cubicBezTo>
                    <a:cubicBezTo>
                      <a:pt x="5752892" y="446053"/>
                      <a:pt x="5743655" y="612132"/>
                      <a:pt x="5754080" y="745868"/>
                    </a:cubicBezTo>
                    <a:lnTo>
                      <a:pt x="5754080" y="745868"/>
                    </a:lnTo>
                    <a:cubicBezTo>
                      <a:pt x="5748051" y="907533"/>
                      <a:pt x="5737275" y="937287"/>
                      <a:pt x="5754080" y="1065526"/>
                    </a:cubicBezTo>
                    <a:lnTo>
                      <a:pt x="5754080" y="1065521"/>
                    </a:lnTo>
                    <a:cubicBezTo>
                      <a:pt x="5767590" y="1185793"/>
                      <a:pt x="5692518" y="1285639"/>
                      <a:pt x="5618861" y="1278631"/>
                    </a:cubicBezTo>
                    <a:cubicBezTo>
                      <a:pt x="5422002" y="1291911"/>
                      <a:pt x="5170342" y="1224349"/>
                      <a:pt x="4795067" y="1278631"/>
                    </a:cubicBezTo>
                    <a:cubicBezTo>
                      <a:pt x="4768097" y="1525303"/>
                      <a:pt x="4782428" y="1638314"/>
                      <a:pt x="4683533" y="1830130"/>
                    </a:cubicBezTo>
                    <a:cubicBezTo>
                      <a:pt x="4351877" y="1585728"/>
                      <a:pt x="3617672" y="1359763"/>
                      <a:pt x="3356547" y="1278631"/>
                    </a:cubicBezTo>
                    <a:cubicBezTo>
                      <a:pt x="3004035" y="1436118"/>
                      <a:pt x="1117866" y="1035322"/>
                      <a:pt x="135219" y="1278631"/>
                    </a:cubicBezTo>
                    <a:cubicBezTo>
                      <a:pt x="65178" y="1254841"/>
                      <a:pt x="25412" y="1195135"/>
                      <a:pt x="0" y="1065521"/>
                    </a:cubicBezTo>
                    <a:lnTo>
                      <a:pt x="0" y="1065526"/>
                    </a:lnTo>
                    <a:cubicBezTo>
                      <a:pt x="8405" y="997546"/>
                      <a:pt x="13211" y="877004"/>
                      <a:pt x="0" y="745868"/>
                    </a:cubicBezTo>
                    <a:lnTo>
                      <a:pt x="0" y="745868"/>
                    </a:lnTo>
                    <a:cubicBezTo>
                      <a:pt x="-21306" y="550772"/>
                      <a:pt x="7467" y="347785"/>
                      <a:pt x="0" y="213109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23289EE-A4B0-8ABC-BA4E-965C7E0D02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11" name="Picture 10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CC7F8A58-E90E-12FD-3FAA-078FF14E3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eech Bubble: Rectangle with Corners Rounded 5">
                <a:extLst>
                  <a:ext uri="{FF2B5EF4-FFF2-40B4-BE49-F238E27FC236}">
                    <a16:creationId xmlns:a16="http://schemas.microsoft.com/office/drawing/2014/main" id="{1C7FE3FE-0DE1-A3EF-626C-F1D9A0C28809}"/>
                  </a:ext>
                </a:extLst>
              </p:cNvPr>
              <p:cNvSpPr/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solidFill>
                <a:srgbClr val="FFCCCC"/>
              </a:solid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xmlns="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SG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𝟐𝟖</m:t>
                          </m:r>
                        </m:num>
                        <m:den>
                          <m:r>
                            <a:rPr kumimoji="0" lang="en-SG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Speech Bubble: Rectangle with Corners Rounded 5">
                <a:extLst>
                  <a:ext uri="{FF2B5EF4-FFF2-40B4-BE49-F238E27FC236}">
                    <a16:creationId xmlns:a16="http://schemas.microsoft.com/office/drawing/2014/main" id="{1C7FE3FE-0DE1-A3EF-626C-F1D9A0C28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30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CB00F2D-0BFC-944E-D200-5B965181BBF5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FAAB41-CFF2-AC38-37EC-B7310B941A98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70C8256-0E1E-7BF4-85D1-F5010278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peech Bubble: Rectangle with Corners Rounded 19">
                <a:extLst>
                  <a:ext uri="{FF2B5EF4-FFF2-40B4-BE49-F238E27FC236}">
                    <a16:creationId xmlns:a16="http://schemas.microsoft.com/office/drawing/2014/main" id="{04C14720-3E16-3D10-2628-01A049758DD7}"/>
                  </a:ext>
                </a:extLst>
              </p:cNvPr>
              <p:cNvSpPr/>
              <p:nvPr/>
            </p:nvSpPr>
            <p:spPr>
              <a:xfrm flipH="1">
                <a:off x="970514" y="771525"/>
                <a:ext cx="5754080" cy="1278631"/>
              </a:xfrm>
              <a:custGeom>
                <a:avLst/>
                <a:gdLst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1278631" fill="none" extrusionOk="0">
                    <a:moveTo>
                      <a:pt x="0" y="213109"/>
                    </a:moveTo>
                    <a:cubicBezTo>
                      <a:pt x="-12619" y="67114"/>
                      <a:pt x="58980" y="14115"/>
                      <a:pt x="135219" y="0"/>
                    </a:cubicBezTo>
                    <a:cubicBezTo>
                      <a:pt x="690050" y="-81493"/>
                      <a:pt x="2745583" y="-128341"/>
                      <a:pt x="3356547" y="0"/>
                    </a:cubicBezTo>
                    <a:lnTo>
                      <a:pt x="3356547" y="0"/>
                    </a:lnTo>
                    <a:cubicBezTo>
                      <a:pt x="3368837" y="14964"/>
                      <a:pt x="4052607" y="35543"/>
                      <a:pt x="4795067" y="0"/>
                    </a:cubicBezTo>
                    <a:cubicBezTo>
                      <a:pt x="5165238" y="-93845"/>
                      <a:pt x="5386905" y="-33601"/>
                      <a:pt x="5618861" y="0"/>
                    </a:cubicBezTo>
                    <a:cubicBezTo>
                      <a:pt x="5661463" y="-6240"/>
                      <a:pt x="5742219" y="94171"/>
                      <a:pt x="5754080" y="213109"/>
                    </a:cubicBezTo>
                    <a:cubicBezTo>
                      <a:pt x="5764332" y="469149"/>
                      <a:pt x="5737064" y="639145"/>
                      <a:pt x="5754080" y="745868"/>
                    </a:cubicBezTo>
                    <a:lnTo>
                      <a:pt x="5754080" y="745868"/>
                    </a:lnTo>
                    <a:cubicBezTo>
                      <a:pt x="5750914" y="912403"/>
                      <a:pt x="5734357" y="937237"/>
                      <a:pt x="5754080" y="1065526"/>
                    </a:cubicBezTo>
                    <a:lnTo>
                      <a:pt x="5754080" y="1065521"/>
                    </a:lnTo>
                    <a:cubicBezTo>
                      <a:pt x="5765822" y="1197604"/>
                      <a:pt x="5676428" y="1275335"/>
                      <a:pt x="5618861" y="1278631"/>
                    </a:cubicBezTo>
                    <a:cubicBezTo>
                      <a:pt x="5390717" y="1311953"/>
                      <a:pt x="5208694" y="1202144"/>
                      <a:pt x="4795067" y="1278631"/>
                    </a:cubicBezTo>
                    <a:cubicBezTo>
                      <a:pt x="4788453" y="1515439"/>
                      <a:pt x="4780109" y="1626155"/>
                      <a:pt x="4683533" y="1830130"/>
                    </a:cubicBezTo>
                    <a:cubicBezTo>
                      <a:pt x="4409321" y="1607649"/>
                      <a:pt x="3621711" y="1321043"/>
                      <a:pt x="3356547" y="1278631"/>
                    </a:cubicBezTo>
                    <a:cubicBezTo>
                      <a:pt x="2980188" y="1451704"/>
                      <a:pt x="850895" y="953188"/>
                      <a:pt x="135219" y="1278631"/>
                    </a:cubicBezTo>
                    <a:cubicBezTo>
                      <a:pt x="61354" y="1241593"/>
                      <a:pt x="33837" y="1184266"/>
                      <a:pt x="0" y="1065521"/>
                    </a:cubicBezTo>
                    <a:lnTo>
                      <a:pt x="0" y="1065526"/>
                    </a:lnTo>
                    <a:cubicBezTo>
                      <a:pt x="-27189" y="1012353"/>
                      <a:pt x="-3143" y="866382"/>
                      <a:pt x="0" y="745868"/>
                    </a:cubicBezTo>
                    <a:lnTo>
                      <a:pt x="0" y="745868"/>
                    </a:lnTo>
                    <a:cubicBezTo>
                      <a:pt x="-4263" y="535954"/>
                      <a:pt x="29771" y="326571"/>
                      <a:pt x="0" y="213109"/>
                    </a:cubicBezTo>
                    <a:close/>
                  </a:path>
                  <a:path w="5754080" h="1278631" stroke="0" extrusionOk="0">
                    <a:moveTo>
                      <a:pt x="0" y="213109"/>
                    </a:moveTo>
                    <a:cubicBezTo>
                      <a:pt x="29281" y="93350"/>
                      <a:pt x="65882" y="5380"/>
                      <a:pt x="135219" y="0"/>
                    </a:cubicBezTo>
                    <a:cubicBezTo>
                      <a:pt x="658105" y="137719"/>
                      <a:pt x="2728751" y="-36583"/>
                      <a:pt x="3356547" y="0"/>
                    </a:cubicBezTo>
                    <a:lnTo>
                      <a:pt x="3356547" y="0"/>
                    </a:lnTo>
                    <a:cubicBezTo>
                      <a:pt x="3940653" y="12517"/>
                      <a:pt x="4620100" y="-8404"/>
                      <a:pt x="4795067" y="0"/>
                    </a:cubicBezTo>
                    <a:cubicBezTo>
                      <a:pt x="4945818" y="-59350"/>
                      <a:pt x="5215196" y="-47797"/>
                      <a:pt x="5618861" y="0"/>
                    </a:cubicBezTo>
                    <a:cubicBezTo>
                      <a:pt x="5669137" y="-3894"/>
                      <a:pt x="5764048" y="77254"/>
                      <a:pt x="5754080" y="213109"/>
                    </a:cubicBezTo>
                    <a:cubicBezTo>
                      <a:pt x="5745090" y="363438"/>
                      <a:pt x="5793523" y="513188"/>
                      <a:pt x="5754080" y="745868"/>
                    </a:cubicBezTo>
                    <a:lnTo>
                      <a:pt x="5754080" y="745868"/>
                    </a:lnTo>
                    <a:cubicBezTo>
                      <a:pt x="5779916" y="901861"/>
                      <a:pt x="5740521" y="1005334"/>
                      <a:pt x="5754080" y="1065526"/>
                    </a:cubicBezTo>
                    <a:lnTo>
                      <a:pt x="5754080" y="1065521"/>
                    </a:lnTo>
                    <a:cubicBezTo>
                      <a:pt x="5773882" y="1171788"/>
                      <a:pt x="5712144" y="1300441"/>
                      <a:pt x="5618861" y="1278631"/>
                    </a:cubicBezTo>
                    <a:cubicBezTo>
                      <a:pt x="5467591" y="1257396"/>
                      <a:pt x="5163532" y="1203164"/>
                      <a:pt x="4795067" y="1278631"/>
                    </a:cubicBezTo>
                    <a:cubicBezTo>
                      <a:pt x="4716869" y="1545765"/>
                      <a:pt x="4738294" y="1667119"/>
                      <a:pt x="4683533" y="1830130"/>
                    </a:cubicBezTo>
                    <a:cubicBezTo>
                      <a:pt x="4101298" y="1612943"/>
                      <a:pt x="3647812" y="1303872"/>
                      <a:pt x="3356547" y="1278631"/>
                    </a:cubicBezTo>
                    <a:cubicBezTo>
                      <a:pt x="2559233" y="1486658"/>
                      <a:pt x="837190" y="1659167"/>
                      <a:pt x="135219" y="1278631"/>
                    </a:cubicBezTo>
                    <a:cubicBezTo>
                      <a:pt x="70961" y="1267826"/>
                      <a:pt x="15371" y="1215057"/>
                      <a:pt x="0" y="1065521"/>
                    </a:cubicBezTo>
                    <a:lnTo>
                      <a:pt x="0" y="1065526"/>
                    </a:lnTo>
                    <a:cubicBezTo>
                      <a:pt x="3791" y="984427"/>
                      <a:pt x="27776" y="840549"/>
                      <a:pt x="0" y="745868"/>
                    </a:cubicBezTo>
                    <a:lnTo>
                      <a:pt x="0" y="745868"/>
                    </a:lnTo>
                    <a:cubicBezTo>
                      <a:pt x="1896" y="636491"/>
                      <a:pt x="12976" y="437302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-2465" y="75573"/>
                      <a:pt x="52675" y="2944"/>
                      <a:pt x="135219" y="0"/>
                    </a:cubicBezTo>
                    <a:cubicBezTo>
                      <a:pt x="561186" y="-234955"/>
                      <a:pt x="2899861" y="-235977"/>
                      <a:pt x="3356547" y="0"/>
                    </a:cubicBezTo>
                    <a:lnTo>
                      <a:pt x="3356547" y="0"/>
                    </a:lnTo>
                    <a:cubicBezTo>
                      <a:pt x="3573633" y="159903"/>
                      <a:pt x="4055341" y="92155"/>
                      <a:pt x="4795067" y="0"/>
                    </a:cubicBezTo>
                    <a:cubicBezTo>
                      <a:pt x="5081771" y="-115811"/>
                      <a:pt x="5352836" y="-46008"/>
                      <a:pt x="5618861" y="0"/>
                    </a:cubicBezTo>
                    <a:cubicBezTo>
                      <a:pt x="5680099" y="574"/>
                      <a:pt x="5758883" y="109363"/>
                      <a:pt x="5754080" y="213109"/>
                    </a:cubicBezTo>
                    <a:cubicBezTo>
                      <a:pt x="5774524" y="432704"/>
                      <a:pt x="5737512" y="634342"/>
                      <a:pt x="5754080" y="745868"/>
                    </a:cubicBezTo>
                    <a:lnTo>
                      <a:pt x="5754080" y="745868"/>
                    </a:lnTo>
                    <a:cubicBezTo>
                      <a:pt x="5736207" y="902341"/>
                      <a:pt x="5733513" y="941474"/>
                      <a:pt x="5754080" y="1065526"/>
                    </a:cubicBezTo>
                    <a:lnTo>
                      <a:pt x="5754080" y="1065521"/>
                    </a:lnTo>
                    <a:cubicBezTo>
                      <a:pt x="5771380" y="1175413"/>
                      <a:pt x="5698970" y="1290646"/>
                      <a:pt x="5618861" y="1278631"/>
                    </a:cubicBezTo>
                    <a:cubicBezTo>
                      <a:pt x="5408849" y="1323118"/>
                      <a:pt x="5165171" y="1224622"/>
                      <a:pt x="4795067" y="1278631"/>
                    </a:cubicBezTo>
                    <a:cubicBezTo>
                      <a:pt x="4761429" y="1530740"/>
                      <a:pt x="4774219" y="1624839"/>
                      <a:pt x="4683533" y="1830130"/>
                    </a:cubicBezTo>
                    <a:cubicBezTo>
                      <a:pt x="4266539" y="1575215"/>
                      <a:pt x="3622974" y="1332864"/>
                      <a:pt x="3356547" y="1278631"/>
                    </a:cubicBezTo>
                    <a:cubicBezTo>
                      <a:pt x="2968220" y="1348683"/>
                      <a:pt x="1112614" y="1123310"/>
                      <a:pt x="135219" y="1278631"/>
                    </a:cubicBezTo>
                    <a:cubicBezTo>
                      <a:pt x="77281" y="1264284"/>
                      <a:pt x="6018" y="1178999"/>
                      <a:pt x="0" y="1065521"/>
                    </a:cubicBezTo>
                    <a:lnTo>
                      <a:pt x="0" y="1065526"/>
                    </a:lnTo>
                    <a:cubicBezTo>
                      <a:pt x="-1121" y="1013387"/>
                      <a:pt x="16562" y="880740"/>
                      <a:pt x="0" y="745868"/>
                    </a:cubicBezTo>
                    <a:lnTo>
                      <a:pt x="0" y="745868"/>
                    </a:lnTo>
                    <a:cubicBezTo>
                      <a:pt x="-32843" y="546454"/>
                      <a:pt x="9933" y="354784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4983" y="73209"/>
                      <a:pt x="46825" y="10445"/>
                      <a:pt x="135219" y="0"/>
                    </a:cubicBezTo>
                    <a:cubicBezTo>
                      <a:pt x="692621" y="-182786"/>
                      <a:pt x="2850615" y="-159330"/>
                      <a:pt x="3356547" y="0"/>
                    </a:cubicBezTo>
                    <a:lnTo>
                      <a:pt x="3356547" y="0"/>
                    </a:lnTo>
                    <a:cubicBezTo>
                      <a:pt x="3429882" y="54224"/>
                      <a:pt x="3989520" y="85835"/>
                      <a:pt x="4795067" y="0"/>
                    </a:cubicBezTo>
                    <a:cubicBezTo>
                      <a:pt x="5116408" y="-134530"/>
                      <a:pt x="5362348" y="-49935"/>
                      <a:pt x="5618861" y="0"/>
                    </a:cubicBezTo>
                    <a:cubicBezTo>
                      <a:pt x="5661664" y="1626"/>
                      <a:pt x="5766786" y="93337"/>
                      <a:pt x="5754080" y="213109"/>
                    </a:cubicBezTo>
                    <a:cubicBezTo>
                      <a:pt x="5752892" y="446053"/>
                      <a:pt x="5743655" y="612132"/>
                      <a:pt x="5754080" y="745868"/>
                    </a:cubicBezTo>
                    <a:lnTo>
                      <a:pt x="5754080" y="745868"/>
                    </a:lnTo>
                    <a:cubicBezTo>
                      <a:pt x="5748051" y="907533"/>
                      <a:pt x="5737275" y="937287"/>
                      <a:pt x="5754080" y="1065526"/>
                    </a:cubicBezTo>
                    <a:lnTo>
                      <a:pt x="5754080" y="1065521"/>
                    </a:lnTo>
                    <a:cubicBezTo>
                      <a:pt x="5767590" y="1185793"/>
                      <a:pt x="5692518" y="1285639"/>
                      <a:pt x="5618861" y="1278631"/>
                    </a:cubicBezTo>
                    <a:cubicBezTo>
                      <a:pt x="5422002" y="1291911"/>
                      <a:pt x="5170342" y="1224349"/>
                      <a:pt x="4795067" y="1278631"/>
                    </a:cubicBezTo>
                    <a:cubicBezTo>
                      <a:pt x="4768097" y="1525303"/>
                      <a:pt x="4782428" y="1638314"/>
                      <a:pt x="4683533" y="1830130"/>
                    </a:cubicBezTo>
                    <a:cubicBezTo>
                      <a:pt x="4351877" y="1585728"/>
                      <a:pt x="3617672" y="1359763"/>
                      <a:pt x="3356547" y="1278631"/>
                    </a:cubicBezTo>
                    <a:cubicBezTo>
                      <a:pt x="3004035" y="1436118"/>
                      <a:pt x="1117866" y="1035322"/>
                      <a:pt x="135219" y="1278631"/>
                    </a:cubicBezTo>
                    <a:cubicBezTo>
                      <a:pt x="65178" y="1254841"/>
                      <a:pt x="25412" y="1195135"/>
                      <a:pt x="0" y="1065521"/>
                    </a:cubicBezTo>
                    <a:lnTo>
                      <a:pt x="0" y="1065526"/>
                    </a:lnTo>
                    <a:cubicBezTo>
                      <a:pt x="8405" y="997546"/>
                      <a:pt x="13211" y="877004"/>
                      <a:pt x="0" y="745868"/>
                    </a:cubicBezTo>
                    <a:lnTo>
                      <a:pt x="0" y="745868"/>
                    </a:lnTo>
                    <a:cubicBezTo>
                      <a:pt x="-21306" y="550772"/>
                      <a:pt x="7467" y="347785"/>
                      <a:pt x="0" y="213109"/>
                    </a:cubicBezTo>
                    <a:close/>
                  </a:path>
                </a:pathLst>
              </a:custGeom>
              <a:solidFill>
                <a:srgbClr val="CCECFF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?</a:t>
                </a:r>
              </a:p>
            </p:txBody>
          </p:sp>
        </mc:Choice>
        <mc:Fallback xmlns="">
          <p:sp>
            <p:nvSpPr>
              <p:cNvPr id="11" name="Speech Bubble: Rectangle with Corners Rounded 19">
                <a:extLst>
                  <a:ext uri="{FF2B5EF4-FFF2-40B4-BE49-F238E27FC236}">
                    <a16:creationId xmlns:a16="http://schemas.microsoft.com/office/drawing/2014/main" id="{04C14720-3E16-3D10-2628-01A049758D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0514" y="771525"/>
                <a:ext cx="5754080" cy="1278631"/>
              </a:xfrm>
              <a:custGeom>
                <a:avLst/>
                <a:gdLst>
                  <a:gd name="connsiteX0" fmla="*/ 0 w 5754080"/>
                  <a:gd name="connsiteY0" fmla="*/ 135219 h 811297"/>
                  <a:gd name="connsiteX1" fmla="*/ 135219 w 5754080"/>
                  <a:gd name="connsiteY1" fmla="*/ 0 h 811297"/>
                  <a:gd name="connsiteX2" fmla="*/ 3356547 w 5754080"/>
                  <a:gd name="connsiteY2" fmla="*/ 0 h 811297"/>
                  <a:gd name="connsiteX3" fmla="*/ 3356547 w 5754080"/>
                  <a:gd name="connsiteY3" fmla="*/ 0 h 811297"/>
                  <a:gd name="connsiteX4" fmla="*/ 4795067 w 5754080"/>
                  <a:gd name="connsiteY4" fmla="*/ 0 h 811297"/>
                  <a:gd name="connsiteX5" fmla="*/ 5618861 w 5754080"/>
                  <a:gd name="connsiteY5" fmla="*/ 0 h 811297"/>
                  <a:gd name="connsiteX6" fmla="*/ 5754080 w 5754080"/>
                  <a:gd name="connsiteY6" fmla="*/ 135219 h 811297"/>
                  <a:gd name="connsiteX7" fmla="*/ 5754080 w 5754080"/>
                  <a:gd name="connsiteY7" fmla="*/ 473257 h 811297"/>
                  <a:gd name="connsiteX8" fmla="*/ 5754080 w 5754080"/>
                  <a:gd name="connsiteY8" fmla="*/ 473257 h 811297"/>
                  <a:gd name="connsiteX9" fmla="*/ 5754080 w 5754080"/>
                  <a:gd name="connsiteY9" fmla="*/ 676081 h 811297"/>
                  <a:gd name="connsiteX10" fmla="*/ 5754080 w 5754080"/>
                  <a:gd name="connsiteY10" fmla="*/ 676078 h 811297"/>
                  <a:gd name="connsiteX11" fmla="*/ 5618861 w 5754080"/>
                  <a:gd name="connsiteY11" fmla="*/ 811297 h 811297"/>
                  <a:gd name="connsiteX12" fmla="*/ 4795067 w 5754080"/>
                  <a:gd name="connsiteY12" fmla="*/ 811297 h 811297"/>
                  <a:gd name="connsiteX13" fmla="*/ 4683533 w 5754080"/>
                  <a:gd name="connsiteY13" fmla="*/ 1161226 h 811297"/>
                  <a:gd name="connsiteX14" fmla="*/ 3356547 w 5754080"/>
                  <a:gd name="connsiteY14" fmla="*/ 811297 h 811297"/>
                  <a:gd name="connsiteX15" fmla="*/ 135219 w 5754080"/>
                  <a:gd name="connsiteY15" fmla="*/ 811297 h 811297"/>
                  <a:gd name="connsiteX16" fmla="*/ 0 w 5754080"/>
                  <a:gd name="connsiteY16" fmla="*/ 676078 h 811297"/>
                  <a:gd name="connsiteX17" fmla="*/ 0 w 5754080"/>
                  <a:gd name="connsiteY17" fmla="*/ 676081 h 811297"/>
                  <a:gd name="connsiteX18" fmla="*/ 0 w 5754080"/>
                  <a:gd name="connsiteY18" fmla="*/ 473257 h 811297"/>
                  <a:gd name="connsiteX19" fmla="*/ 0 w 5754080"/>
                  <a:gd name="connsiteY19" fmla="*/ 473257 h 811297"/>
                  <a:gd name="connsiteX20" fmla="*/ 0 w 5754080"/>
                  <a:gd name="connsiteY20" fmla="*/ 135219 h 81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811297" fill="none" extrusionOk="0">
                    <a:moveTo>
                      <a:pt x="0" y="135219"/>
                    </a:moveTo>
                    <a:cubicBezTo>
                      <a:pt x="-1773" y="56862"/>
                      <a:pt x="60238" y="2460"/>
                      <a:pt x="135219" y="0"/>
                    </a:cubicBezTo>
                    <a:cubicBezTo>
                      <a:pt x="593140" y="-61564"/>
                      <a:pt x="2734302" y="-155430"/>
                      <a:pt x="3356547" y="0"/>
                    </a:cubicBezTo>
                    <a:lnTo>
                      <a:pt x="3356547" y="0"/>
                    </a:lnTo>
                    <a:cubicBezTo>
                      <a:pt x="3502017" y="36853"/>
                      <a:pt x="4090005" y="70102"/>
                      <a:pt x="4795067" y="0"/>
                    </a:cubicBezTo>
                    <a:cubicBezTo>
                      <a:pt x="5109379" y="-65381"/>
                      <a:pt x="5381546" y="-34876"/>
                      <a:pt x="5618861" y="0"/>
                    </a:cubicBezTo>
                    <a:cubicBezTo>
                      <a:pt x="5682517" y="-1790"/>
                      <a:pt x="5748287" y="60067"/>
                      <a:pt x="5754080" y="135219"/>
                    </a:cubicBezTo>
                    <a:cubicBezTo>
                      <a:pt x="5770663" y="279626"/>
                      <a:pt x="5744233" y="398049"/>
                      <a:pt x="5754080" y="473257"/>
                    </a:cubicBezTo>
                    <a:lnTo>
                      <a:pt x="5754080" y="473257"/>
                    </a:lnTo>
                    <a:cubicBezTo>
                      <a:pt x="5744531" y="574208"/>
                      <a:pt x="5740502" y="599387"/>
                      <a:pt x="5754080" y="676081"/>
                    </a:cubicBezTo>
                    <a:lnTo>
                      <a:pt x="5754080" y="676078"/>
                    </a:lnTo>
                    <a:cubicBezTo>
                      <a:pt x="5759796" y="756227"/>
                      <a:pt x="5686588" y="810212"/>
                      <a:pt x="5618861" y="811297"/>
                    </a:cubicBezTo>
                    <a:cubicBezTo>
                      <a:pt x="5447471" y="821574"/>
                      <a:pt x="5170629" y="779786"/>
                      <a:pt x="4795067" y="811297"/>
                    </a:cubicBezTo>
                    <a:cubicBezTo>
                      <a:pt x="4771481" y="966990"/>
                      <a:pt x="4762034" y="1023033"/>
                      <a:pt x="4683533" y="1161226"/>
                    </a:cubicBezTo>
                    <a:cubicBezTo>
                      <a:pt x="4331008" y="1000743"/>
                      <a:pt x="3663355" y="869244"/>
                      <a:pt x="3356547" y="811297"/>
                    </a:cubicBezTo>
                    <a:cubicBezTo>
                      <a:pt x="2978779" y="869756"/>
                      <a:pt x="1079847" y="648865"/>
                      <a:pt x="135219" y="811297"/>
                    </a:cubicBezTo>
                    <a:cubicBezTo>
                      <a:pt x="60600" y="808672"/>
                      <a:pt x="899" y="750784"/>
                      <a:pt x="0" y="676078"/>
                    </a:cubicBezTo>
                    <a:lnTo>
                      <a:pt x="0" y="676081"/>
                    </a:lnTo>
                    <a:cubicBezTo>
                      <a:pt x="-7597" y="633811"/>
                      <a:pt x="13070" y="558735"/>
                      <a:pt x="0" y="473257"/>
                    </a:cubicBezTo>
                    <a:lnTo>
                      <a:pt x="0" y="473257"/>
                    </a:lnTo>
                    <a:cubicBezTo>
                      <a:pt x="-5973" y="337524"/>
                      <a:pt x="15196" y="220837"/>
                      <a:pt x="0" y="135219"/>
                    </a:cubicBezTo>
                    <a:close/>
                  </a:path>
                  <a:path w="5754080" h="811297" stroke="0" extrusionOk="0">
                    <a:moveTo>
                      <a:pt x="0" y="135219"/>
                    </a:moveTo>
                    <a:cubicBezTo>
                      <a:pt x="6188" y="58057"/>
                      <a:pt x="59109" y="70"/>
                      <a:pt x="135219" y="0"/>
                    </a:cubicBezTo>
                    <a:cubicBezTo>
                      <a:pt x="592288" y="120733"/>
                      <a:pt x="2885374" y="-81149"/>
                      <a:pt x="3356547" y="0"/>
                    </a:cubicBezTo>
                    <a:lnTo>
                      <a:pt x="3356547" y="0"/>
                    </a:lnTo>
                    <a:cubicBezTo>
                      <a:pt x="3973095" y="29907"/>
                      <a:pt x="4552708" y="14996"/>
                      <a:pt x="4795067" y="0"/>
                    </a:cubicBezTo>
                    <a:cubicBezTo>
                      <a:pt x="4962777" y="-2501"/>
                      <a:pt x="5300353" y="4743"/>
                      <a:pt x="5618861" y="0"/>
                    </a:cubicBezTo>
                    <a:cubicBezTo>
                      <a:pt x="5685950" y="4230"/>
                      <a:pt x="5762752" y="60024"/>
                      <a:pt x="5754080" y="135219"/>
                    </a:cubicBezTo>
                    <a:cubicBezTo>
                      <a:pt x="5760709" y="233003"/>
                      <a:pt x="5771299" y="343386"/>
                      <a:pt x="5754080" y="473257"/>
                    </a:cubicBezTo>
                    <a:lnTo>
                      <a:pt x="5754080" y="473257"/>
                    </a:lnTo>
                    <a:cubicBezTo>
                      <a:pt x="5769532" y="574367"/>
                      <a:pt x="5750931" y="626189"/>
                      <a:pt x="5754080" y="676081"/>
                    </a:cubicBezTo>
                    <a:lnTo>
                      <a:pt x="5754080" y="676078"/>
                    </a:lnTo>
                    <a:cubicBezTo>
                      <a:pt x="5756090" y="747209"/>
                      <a:pt x="5702489" y="820647"/>
                      <a:pt x="5618861" y="811297"/>
                    </a:cubicBezTo>
                    <a:cubicBezTo>
                      <a:pt x="5529907" y="768975"/>
                      <a:pt x="5198354" y="810817"/>
                      <a:pt x="4795067" y="811297"/>
                    </a:cubicBezTo>
                    <a:cubicBezTo>
                      <a:pt x="4742731" y="981911"/>
                      <a:pt x="4716182" y="1054579"/>
                      <a:pt x="4683533" y="1161226"/>
                    </a:cubicBezTo>
                    <a:cubicBezTo>
                      <a:pt x="4112705" y="1047847"/>
                      <a:pt x="3648510" y="847727"/>
                      <a:pt x="3356547" y="811297"/>
                    </a:cubicBezTo>
                    <a:cubicBezTo>
                      <a:pt x="2590671" y="949144"/>
                      <a:pt x="912650" y="929411"/>
                      <a:pt x="135219" y="811297"/>
                    </a:cubicBezTo>
                    <a:cubicBezTo>
                      <a:pt x="62350" y="811869"/>
                      <a:pt x="2162" y="758932"/>
                      <a:pt x="0" y="676078"/>
                    </a:cubicBezTo>
                    <a:lnTo>
                      <a:pt x="0" y="676081"/>
                    </a:lnTo>
                    <a:cubicBezTo>
                      <a:pt x="-2983" y="611140"/>
                      <a:pt x="16929" y="523277"/>
                      <a:pt x="0" y="473257"/>
                    </a:cubicBezTo>
                    <a:lnTo>
                      <a:pt x="0" y="473257"/>
                    </a:lnTo>
                    <a:cubicBezTo>
                      <a:pt x="12130" y="392845"/>
                      <a:pt x="-9155" y="292900"/>
                      <a:pt x="0" y="135219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0C8DACB-BE0B-AFED-A11A-B7E541B18B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15" name="Picture 1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7F39FFFE-BC1B-ED5A-42A9-D6C95490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5">
                <a:extLst>
                  <a:ext uri="{FF2B5EF4-FFF2-40B4-BE49-F238E27FC236}">
                    <a16:creationId xmlns:a16="http://schemas.microsoft.com/office/drawing/2014/main" id="{6A7572A6-D949-E65F-6E0D-606BDDBF844A}"/>
                  </a:ext>
                </a:extLst>
              </p:cNvPr>
              <p:cNvSpPr/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solidFill>
                <a:srgbClr val="FFCCCC"/>
              </a:solid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xmlns="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SG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SG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Speech Bubble: Rectangle with Corners Rounded 5">
                <a:extLst>
                  <a:ext uri="{FF2B5EF4-FFF2-40B4-BE49-F238E27FC236}">
                    <a16:creationId xmlns:a16="http://schemas.microsoft.com/office/drawing/2014/main" id="{6A7572A6-D949-E65F-6E0D-606BDDBF84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444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4"/>
          <a:srcRect t="6080" b="1338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A4A527B-FB1F-00B0-15FE-5095CB8F8D38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050" name="Picture 2" descr="Nobita Nobi Shizuka Minamoto Doraemon Sewashi PNG, Clipart, Doraemon, Nobi  Free PNG Download | Cute cartoon drawings, Happy cartoon, Cute cartoon  pictures">
            <a:extLst>
              <a:ext uri="{FF2B5EF4-FFF2-40B4-BE49-F238E27FC236}">
                <a16:creationId xmlns:a16="http://schemas.microsoft.com/office/drawing/2014/main" id="{0DE61B13-5438-7CAB-C077-8E3831C8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8" b="94439" l="4808" r="94368">
                        <a14:foregroundMark x1="42170" y1="13208" x2="56181" y2="28203"/>
                        <a14:foregroundMark x1="59341" y1="11619" x2="61951" y2="22046"/>
                        <a14:foregroundMark x1="61951" y1="22046" x2="61951" y2="22046"/>
                        <a14:foregroundMark x1="48626" y1="7646" x2="48626" y2="7646"/>
                        <a14:foregroundMark x1="48626" y1="7646" x2="43544" y2="12910"/>
                        <a14:foregroundMark x1="52747" y1="7448" x2="57280" y2="8540"/>
                        <a14:foregroundMark x1="84890" y1="7448" x2="84890" y2="7448"/>
                        <a14:foregroundMark x1="51648" y1="79047" x2="52473" y2="82324"/>
                        <a14:foregroundMark x1="55495" y1="89573" x2="56319" y2="93049"/>
                        <a14:foregroundMark x1="36264" y1="63754" x2="33242" y2="63754"/>
                        <a14:foregroundMark x1="6593" y1="13605" x2="6593" y2="13605"/>
                        <a14:foregroundMark x1="15797" y1="5164" x2="15797" y2="5164"/>
                        <a14:foregroundMark x1="10440" y1="5164" x2="10440" y2="5164"/>
                        <a14:foregroundMark x1="90934" y1="13803" x2="90934" y2="13803"/>
                        <a14:foregroundMark x1="87088" y1="5164" x2="87088" y2="5164"/>
                        <a14:foregroundMark x1="43132" y1="32671" x2="47115" y2="38630"/>
                        <a14:foregroundMark x1="52885" y1="29196" x2="58516" y2="36544"/>
                        <a14:foregroundMark x1="6181" y1="8640" x2="6181" y2="8640"/>
                        <a14:foregroundMark x1="4945" y1="13505" x2="4945" y2="13505"/>
                        <a14:foregroundMark x1="64286" y1="13803" x2="65522" y2="19662"/>
                        <a14:foregroundMark x1="47527" y1="12413" x2="51923" y2="24926"/>
                        <a14:foregroundMark x1="44780" y1="34459" x2="50137" y2="38332"/>
                        <a14:foregroundMark x1="54396" y1="29295" x2="58242" y2="38133"/>
                        <a14:foregroundMark x1="58242" y1="30387" x2="60714" y2="38729"/>
                        <a14:foregroundMark x1="46429" y1="31976" x2="47527" y2="41410"/>
                        <a14:foregroundMark x1="49451" y1="11023" x2="55907" y2="25919"/>
                        <a14:foregroundMark x1="55907" y1="25919" x2="55907" y2="25919"/>
                        <a14:foregroundMark x1="55357" y1="4071" x2="55357" y2="4071"/>
                        <a14:foregroundMark x1="51236" y1="94538" x2="51236" y2="94538"/>
                        <a14:foregroundMark x1="15385" y1="3277" x2="15385" y2="3277"/>
                        <a14:foregroundMark x1="91346" y1="6356" x2="91346" y2="6356"/>
                        <a14:foregroundMark x1="93956" y1="9633" x2="93956" y2="9633"/>
                        <a14:foregroundMark x1="94368" y1="12214" x2="94368" y2="12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3029744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58EFF01A-484D-CEBE-D393-C681D0118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8600" y="5943600"/>
            <a:ext cx="27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129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178</Words>
  <Application>Microsoft Office PowerPoint</Application>
  <PresentationFormat>Widescreen</PresentationFormat>
  <Paragraphs>44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MS Gothic</vt:lpstr>
      <vt:lpstr>SimSun</vt:lpstr>
      <vt:lpstr>Arial</vt:lpstr>
      <vt:lpstr>Calibri</vt:lpstr>
      <vt:lpstr>Calibri Light</vt:lpstr>
      <vt:lpstr>Cambria</vt:lpstr>
      <vt:lpstr>Cambria Math</vt:lpstr>
      <vt:lpstr>iCiel Crocante</vt:lpstr>
      <vt:lpstr>黑体</vt:lpstr>
      <vt:lpstr>Tahoma</vt:lpstr>
      <vt:lpstr>Times New Roman</vt:lpstr>
      <vt:lpstr>UTM Davida</vt:lpstr>
      <vt:lpstr>UTM HelvetIns</vt:lpstr>
      <vt:lpstr>UTM Ong Do Gia</vt:lpstr>
      <vt:lpstr>UTM Showcard</vt:lpstr>
      <vt:lpstr>Verdana</vt:lpstr>
      <vt:lpstr>字魂59号-创粗黑</vt:lpstr>
      <vt:lpstr>思源黑体 CN Medium</vt:lpstr>
      <vt:lpstr>方正少儿简体</vt:lpstr>
      <vt:lpstr>1_Office Theme</vt:lpstr>
      <vt:lpstr>Office Theme</vt:lpstr>
      <vt:lpstr>Office 主题</vt:lpstr>
      <vt:lpstr>11_Office Theme</vt:lpstr>
      <vt:lpstr>12_Office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ADMIN</cp:lastModifiedBy>
  <cp:revision>24</cp:revision>
  <dcterms:created xsi:type="dcterms:W3CDTF">2023-09-25T14:01:02Z</dcterms:created>
  <dcterms:modified xsi:type="dcterms:W3CDTF">2024-04-09T04:50:18Z</dcterms:modified>
</cp:coreProperties>
</file>