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20" r:id="rId1"/>
  </p:sldMasterIdLst>
  <p:notesMasterIdLst>
    <p:notesMasterId r:id="rId21"/>
  </p:notesMasterIdLst>
  <p:sldIdLst>
    <p:sldId id="344" r:id="rId2"/>
    <p:sldId id="345" r:id="rId3"/>
    <p:sldId id="334" r:id="rId4"/>
    <p:sldId id="340" r:id="rId5"/>
    <p:sldId id="338" r:id="rId6"/>
    <p:sldId id="339" r:id="rId7"/>
    <p:sldId id="342" r:id="rId8"/>
    <p:sldId id="335" r:id="rId9"/>
    <p:sldId id="326" r:id="rId10"/>
    <p:sldId id="324" r:id="rId11"/>
    <p:sldId id="268" r:id="rId12"/>
    <p:sldId id="325" r:id="rId13"/>
    <p:sldId id="330" r:id="rId14"/>
    <p:sldId id="336" r:id="rId15"/>
    <p:sldId id="331" r:id="rId16"/>
    <p:sldId id="337" r:id="rId17"/>
    <p:sldId id="328" r:id="rId18"/>
    <p:sldId id="320" r:id="rId19"/>
    <p:sldId id="329" r:id="rId20"/>
  </p:sldIdLst>
  <p:sldSz cx="9144000" cy="5143500" type="screen16x9"/>
  <p:notesSz cx="6858000" cy="9144000"/>
  <p:embeddedFontLst>
    <p:embeddedFont>
      <p:font typeface="Roboto Condensed Light" panose="02000000000000000000" pitchFamily="2" charset="0"/>
      <p:regular r:id="rId22"/>
      <p:italic r:id="rId23"/>
    </p:embeddedFont>
    <p:embeddedFont>
      <p:font typeface="Comic Neue" panose="020B060402020202020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#9Slide03 AmpleSoft Bold" panose="020B0604020202020204" charset="0"/>
      <p:regular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Fujiyama" panose="02020500000000000000" pitchFamily="18" charset="0"/>
      <p:regular r:id="rId40"/>
    </p:embeddedFont>
    <p:embeddedFont>
      <p:font typeface="Fredoka One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Wingdings 3" panose="05040102010807070707" pitchFamily="18" charset="2"/>
      <p:regular r:id="rId46"/>
    </p:embeddedFont>
    <p:embeddedFont>
      <p:font typeface="UTM HelvetIns" pitchFamily="2" charset="0"/>
      <p:regular r:id="rId47"/>
    </p:embeddedFont>
    <p:embeddedFont>
      <p:font typeface="Open Sans ExtraBold" panose="020B0604020202020204" charset="0"/>
      <p:bold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UTM Showcard" panose="02040603050506020204" pitchFamily="18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C51519-5AC9-40D2-8822-7115C4604629}">
  <a:tblStyle styleId="{C4C51519-5AC9-40D2-8822-7115C46046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47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098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4e68c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4e68c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44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4e68c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4e68c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851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4e68c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4e68c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843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45391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1" name="Google Shape;16461;g19cc38161ad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2" name="Google Shape;16462;g19cc38161ad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ý a:  1 </a:t>
            </a:r>
          </a:p>
          <a:p>
            <a:r>
              <a:rPr lang="en-US" baseline="0" dirty="0"/>
              <a:t>B. 6/5</a:t>
            </a:r>
          </a:p>
          <a:p>
            <a:r>
              <a:rPr lang="en-US" baseline="0" dirty="0"/>
              <a:t>C. </a:t>
            </a:r>
            <a:r>
              <a:rPr lang="en-US" baseline="0" dirty="0" err="1"/>
              <a:t>Rút</a:t>
            </a:r>
            <a:r>
              <a:rPr lang="en-US" baseline="0" dirty="0"/>
              <a:t> </a:t>
            </a:r>
            <a:r>
              <a:rPr lang="en-US" baseline="0" dirty="0" err="1"/>
              <a:t>gọn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số 4/8 = 2/2=1</a:t>
            </a:r>
          </a:p>
          <a:p>
            <a:r>
              <a:rPr lang="en-US" baseline="0" dirty="0"/>
              <a:t>D. 8/4=2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9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ý a:  1 </a:t>
            </a:r>
          </a:p>
          <a:p>
            <a:r>
              <a:rPr lang="en-US" baseline="0" dirty="0"/>
              <a:t>B. 6/5</a:t>
            </a:r>
          </a:p>
          <a:p>
            <a:r>
              <a:rPr lang="en-US" baseline="0" dirty="0"/>
              <a:t>C. </a:t>
            </a:r>
            <a:r>
              <a:rPr lang="en-US" baseline="0" dirty="0" err="1"/>
              <a:t>Rút</a:t>
            </a:r>
            <a:r>
              <a:rPr lang="en-US" baseline="0" dirty="0"/>
              <a:t> </a:t>
            </a:r>
            <a:r>
              <a:rPr lang="en-US" baseline="0" dirty="0" err="1"/>
              <a:t>gọn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số 4/8 = 2/2=1</a:t>
            </a:r>
          </a:p>
          <a:p>
            <a:r>
              <a:rPr lang="en-US" baseline="0" dirty="0"/>
              <a:t>D. 8/4=2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20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số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chương</a:t>
            </a:r>
            <a:r>
              <a:rPr lang="en-US" baseline="0" dirty="0"/>
              <a:t> </a:t>
            </a:r>
            <a:r>
              <a:rPr lang="en-US" baseline="0" dirty="0" err="1"/>
              <a:t>bạc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chương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…. Ta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 </a:t>
            </a:r>
            <a:r>
              <a:rPr lang="en-US" baseline="0" dirty="0" err="1"/>
              <a:t>trừ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tổng</a:t>
            </a:r>
            <a:r>
              <a:rPr lang="en-US" baseline="0" dirty="0"/>
              <a:t> số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chương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đoàn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ở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Tổng</a:t>
            </a:r>
            <a:r>
              <a:rPr lang="en-US" baseline="0" dirty="0"/>
              <a:t> số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chương</a:t>
            </a:r>
            <a:r>
              <a:rPr lang="en-US" baseline="0" dirty="0"/>
              <a:t> ở </a:t>
            </a:r>
            <a:r>
              <a:rPr lang="en-US" baseline="0" dirty="0" err="1"/>
              <a:t>đây</a:t>
            </a:r>
            <a:r>
              <a:rPr lang="en-US" baseline="0" dirty="0"/>
              <a:t>  </a:t>
            </a:r>
            <a:r>
              <a:rPr lang="en-US" baseline="0" dirty="0" err="1"/>
              <a:t>là</a:t>
            </a:r>
            <a:r>
              <a:rPr lang="en-US" baseline="0" dirty="0"/>
              <a:t> 1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tổng</a:t>
            </a:r>
            <a:r>
              <a:rPr lang="en-US" baseline="0" dirty="0"/>
              <a:t> số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chương</a:t>
            </a:r>
            <a:r>
              <a:rPr lang="en-US" baseline="0" dirty="0"/>
              <a:t> ở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9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3363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4837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5492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883362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0500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658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781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3631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036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298140"/>
      </p:ext>
    </p:extLst>
  </p:cSld>
  <p:clrMapOvr>
    <a:masterClrMapping/>
  </p:clrMapOvr>
  <p:transition spd="slow"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8"/>
          <p:cNvSpPr/>
          <p:nvPr/>
        </p:nvSpPr>
        <p:spPr>
          <a:xfrm>
            <a:off x="7169462" y="4028705"/>
            <a:ext cx="2018538" cy="1423568"/>
          </a:xfrm>
          <a:custGeom>
            <a:avLst/>
            <a:gdLst/>
            <a:ahLst/>
            <a:cxnLst/>
            <a:rect l="l" t="t" r="r" b="b"/>
            <a:pathLst>
              <a:path w="57689" h="40685" extrusionOk="0">
                <a:moveTo>
                  <a:pt x="52799" y="0"/>
                </a:moveTo>
                <a:lnTo>
                  <a:pt x="52250" y="28"/>
                </a:lnTo>
                <a:lnTo>
                  <a:pt x="51700" y="55"/>
                </a:lnTo>
                <a:lnTo>
                  <a:pt x="51151" y="138"/>
                </a:lnTo>
                <a:lnTo>
                  <a:pt x="50602" y="275"/>
                </a:lnTo>
                <a:lnTo>
                  <a:pt x="50080" y="413"/>
                </a:lnTo>
                <a:lnTo>
                  <a:pt x="49558" y="605"/>
                </a:lnTo>
                <a:lnTo>
                  <a:pt x="49036" y="825"/>
                </a:lnTo>
                <a:lnTo>
                  <a:pt x="48514" y="1099"/>
                </a:lnTo>
                <a:lnTo>
                  <a:pt x="47992" y="1401"/>
                </a:lnTo>
                <a:lnTo>
                  <a:pt x="47497" y="1731"/>
                </a:lnTo>
                <a:lnTo>
                  <a:pt x="46921" y="2171"/>
                </a:lnTo>
                <a:lnTo>
                  <a:pt x="46371" y="2638"/>
                </a:lnTo>
                <a:lnTo>
                  <a:pt x="45849" y="3105"/>
                </a:lnTo>
                <a:lnTo>
                  <a:pt x="45327" y="3572"/>
                </a:lnTo>
                <a:lnTo>
                  <a:pt x="44860" y="4066"/>
                </a:lnTo>
                <a:lnTo>
                  <a:pt x="44393" y="4588"/>
                </a:lnTo>
                <a:lnTo>
                  <a:pt x="43954" y="5137"/>
                </a:lnTo>
                <a:lnTo>
                  <a:pt x="43514" y="5687"/>
                </a:lnTo>
                <a:lnTo>
                  <a:pt x="43102" y="6236"/>
                </a:lnTo>
                <a:lnTo>
                  <a:pt x="42717" y="6813"/>
                </a:lnTo>
                <a:lnTo>
                  <a:pt x="42360" y="7390"/>
                </a:lnTo>
                <a:lnTo>
                  <a:pt x="42003" y="7994"/>
                </a:lnTo>
                <a:lnTo>
                  <a:pt x="41674" y="8626"/>
                </a:lnTo>
                <a:lnTo>
                  <a:pt x="41344" y="9258"/>
                </a:lnTo>
                <a:lnTo>
                  <a:pt x="41042" y="9890"/>
                </a:lnTo>
                <a:lnTo>
                  <a:pt x="40767" y="10549"/>
                </a:lnTo>
                <a:lnTo>
                  <a:pt x="39558" y="13324"/>
                </a:lnTo>
                <a:lnTo>
                  <a:pt x="39311" y="13131"/>
                </a:lnTo>
                <a:lnTo>
                  <a:pt x="39174" y="12994"/>
                </a:lnTo>
                <a:lnTo>
                  <a:pt x="39009" y="12774"/>
                </a:lnTo>
                <a:lnTo>
                  <a:pt x="38844" y="12527"/>
                </a:lnTo>
                <a:lnTo>
                  <a:pt x="37883" y="11153"/>
                </a:lnTo>
                <a:lnTo>
                  <a:pt x="37361" y="10494"/>
                </a:lnTo>
                <a:lnTo>
                  <a:pt x="36866" y="9807"/>
                </a:lnTo>
                <a:lnTo>
                  <a:pt x="36317" y="9176"/>
                </a:lnTo>
                <a:lnTo>
                  <a:pt x="35767" y="8544"/>
                </a:lnTo>
                <a:lnTo>
                  <a:pt x="35191" y="7939"/>
                </a:lnTo>
                <a:lnTo>
                  <a:pt x="34559" y="7363"/>
                </a:lnTo>
                <a:lnTo>
                  <a:pt x="33185" y="6181"/>
                </a:lnTo>
                <a:lnTo>
                  <a:pt x="32498" y="5604"/>
                </a:lnTo>
                <a:lnTo>
                  <a:pt x="31784" y="5028"/>
                </a:lnTo>
                <a:lnTo>
                  <a:pt x="31097" y="4506"/>
                </a:lnTo>
                <a:lnTo>
                  <a:pt x="30411" y="3984"/>
                </a:lnTo>
                <a:lnTo>
                  <a:pt x="29696" y="3489"/>
                </a:lnTo>
                <a:lnTo>
                  <a:pt x="28982" y="3022"/>
                </a:lnTo>
                <a:lnTo>
                  <a:pt x="28213" y="2583"/>
                </a:lnTo>
                <a:lnTo>
                  <a:pt x="27444" y="2198"/>
                </a:lnTo>
                <a:lnTo>
                  <a:pt x="26647" y="1868"/>
                </a:lnTo>
                <a:lnTo>
                  <a:pt x="26235" y="1704"/>
                </a:lnTo>
                <a:lnTo>
                  <a:pt x="25823" y="1566"/>
                </a:lnTo>
                <a:lnTo>
                  <a:pt x="25274" y="1456"/>
                </a:lnTo>
                <a:lnTo>
                  <a:pt x="24752" y="1347"/>
                </a:lnTo>
                <a:lnTo>
                  <a:pt x="24230" y="1319"/>
                </a:lnTo>
                <a:lnTo>
                  <a:pt x="23708" y="1292"/>
                </a:lnTo>
                <a:lnTo>
                  <a:pt x="23213" y="1347"/>
                </a:lnTo>
                <a:lnTo>
                  <a:pt x="22719" y="1401"/>
                </a:lnTo>
                <a:lnTo>
                  <a:pt x="22224" y="1511"/>
                </a:lnTo>
                <a:lnTo>
                  <a:pt x="21757" y="1649"/>
                </a:lnTo>
                <a:lnTo>
                  <a:pt x="21290" y="1841"/>
                </a:lnTo>
                <a:lnTo>
                  <a:pt x="20851" y="2033"/>
                </a:lnTo>
                <a:lnTo>
                  <a:pt x="20411" y="2281"/>
                </a:lnTo>
                <a:lnTo>
                  <a:pt x="19999" y="2528"/>
                </a:lnTo>
                <a:lnTo>
                  <a:pt x="19615" y="2830"/>
                </a:lnTo>
                <a:lnTo>
                  <a:pt x="19230" y="3132"/>
                </a:lnTo>
                <a:lnTo>
                  <a:pt x="18873" y="3462"/>
                </a:lnTo>
                <a:lnTo>
                  <a:pt x="18516" y="3819"/>
                </a:lnTo>
                <a:lnTo>
                  <a:pt x="18214" y="4149"/>
                </a:lnTo>
                <a:lnTo>
                  <a:pt x="17966" y="4506"/>
                </a:lnTo>
                <a:lnTo>
                  <a:pt x="17719" y="4863"/>
                </a:lnTo>
                <a:lnTo>
                  <a:pt x="17499" y="5220"/>
                </a:lnTo>
                <a:lnTo>
                  <a:pt x="17307" y="5577"/>
                </a:lnTo>
                <a:lnTo>
                  <a:pt x="17115" y="5962"/>
                </a:lnTo>
                <a:lnTo>
                  <a:pt x="16950" y="6346"/>
                </a:lnTo>
                <a:lnTo>
                  <a:pt x="16813" y="6758"/>
                </a:lnTo>
                <a:lnTo>
                  <a:pt x="16675" y="7143"/>
                </a:lnTo>
                <a:lnTo>
                  <a:pt x="16565" y="7555"/>
                </a:lnTo>
                <a:lnTo>
                  <a:pt x="16401" y="8379"/>
                </a:lnTo>
                <a:lnTo>
                  <a:pt x="16263" y="9231"/>
                </a:lnTo>
                <a:lnTo>
                  <a:pt x="16181" y="10082"/>
                </a:lnTo>
                <a:lnTo>
                  <a:pt x="16126" y="10961"/>
                </a:lnTo>
                <a:lnTo>
                  <a:pt x="16098" y="11868"/>
                </a:lnTo>
                <a:lnTo>
                  <a:pt x="16126" y="12774"/>
                </a:lnTo>
                <a:lnTo>
                  <a:pt x="16181" y="13681"/>
                </a:lnTo>
                <a:lnTo>
                  <a:pt x="16263" y="14560"/>
                </a:lnTo>
                <a:lnTo>
                  <a:pt x="16401" y="15466"/>
                </a:lnTo>
                <a:lnTo>
                  <a:pt x="16565" y="16345"/>
                </a:lnTo>
                <a:lnTo>
                  <a:pt x="16785" y="17224"/>
                </a:lnTo>
                <a:lnTo>
                  <a:pt x="17115" y="18571"/>
                </a:lnTo>
                <a:lnTo>
                  <a:pt x="17444" y="19999"/>
                </a:lnTo>
                <a:lnTo>
                  <a:pt x="17032" y="19972"/>
                </a:lnTo>
                <a:lnTo>
                  <a:pt x="16730" y="19917"/>
                </a:lnTo>
                <a:lnTo>
                  <a:pt x="15164" y="19532"/>
                </a:lnTo>
                <a:lnTo>
                  <a:pt x="13626" y="19175"/>
                </a:lnTo>
                <a:lnTo>
                  <a:pt x="12582" y="18955"/>
                </a:lnTo>
                <a:lnTo>
                  <a:pt x="11511" y="18818"/>
                </a:lnTo>
                <a:lnTo>
                  <a:pt x="10467" y="18680"/>
                </a:lnTo>
                <a:lnTo>
                  <a:pt x="9423" y="18625"/>
                </a:lnTo>
                <a:lnTo>
                  <a:pt x="8379" y="18598"/>
                </a:lnTo>
                <a:lnTo>
                  <a:pt x="7308" y="18625"/>
                </a:lnTo>
                <a:lnTo>
                  <a:pt x="6264" y="18708"/>
                </a:lnTo>
                <a:lnTo>
                  <a:pt x="5193" y="18845"/>
                </a:lnTo>
                <a:lnTo>
                  <a:pt x="4753" y="18900"/>
                </a:lnTo>
                <a:lnTo>
                  <a:pt x="4341" y="19010"/>
                </a:lnTo>
                <a:lnTo>
                  <a:pt x="3956" y="19120"/>
                </a:lnTo>
                <a:lnTo>
                  <a:pt x="3572" y="19285"/>
                </a:lnTo>
                <a:lnTo>
                  <a:pt x="3215" y="19422"/>
                </a:lnTo>
                <a:lnTo>
                  <a:pt x="2885" y="19614"/>
                </a:lnTo>
                <a:lnTo>
                  <a:pt x="2555" y="19807"/>
                </a:lnTo>
                <a:lnTo>
                  <a:pt x="2253" y="19999"/>
                </a:lnTo>
                <a:lnTo>
                  <a:pt x="1978" y="20219"/>
                </a:lnTo>
                <a:lnTo>
                  <a:pt x="1704" y="20466"/>
                </a:lnTo>
                <a:lnTo>
                  <a:pt x="1457" y="20713"/>
                </a:lnTo>
                <a:lnTo>
                  <a:pt x="1237" y="20988"/>
                </a:lnTo>
                <a:lnTo>
                  <a:pt x="1017" y="21263"/>
                </a:lnTo>
                <a:lnTo>
                  <a:pt x="852" y="21537"/>
                </a:lnTo>
                <a:lnTo>
                  <a:pt x="660" y="21840"/>
                </a:lnTo>
                <a:lnTo>
                  <a:pt x="523" y="22142"/>
                </a:lnTo>
                <a:lnTo>
                  <a:pt x="385" y="22471"/>
                </a:lnTo>
                <a:lnTo>
                  <a:pt x="275" y="22801"/>
                </a:lnTo>
                <a:lnTo>
                  <a:pt x="193" y="23131"/>
                </a:lnTo>
                <a:lnTo>
                  <a:pt x="110" y="23460"/>
                </a:lnTo>
                <a:lnTo>
                  <a:pt x="56" y="23790"/>
                </a:lnTo>
                <a:lnTo>
                  <a:pt x="28" y="24147"/>
                </a:lnTo>
                <a:lnTo>
                  <a:pt x="1" y="24504"/>
                </a:lnTo>
                <a:lnTo>
                  <a:pt x="1" y="24861"/>
                </a:lnTo>
                <a:lnTo>
                  <a:pt x="28" y="25218"/>
                </a:lnTo>
                <a:lnTo>
                  <a:pt x="83" y="25576"/>
                </a:lnTo>
                <a:lnTo>
                  <a:pt x="138" y="25933"/>
                </a:lnTo>
                <a:lnTo>
                  <a:pt x="220" y="26290"/>
                </a:lnTo>
                <a:lnTo>
                  <a:pt x="303" y="26647"/>
                </a:lnTo>
                <a:lnTo>
                  <a:pt x="413" y="27004"/>
                </a:lnTo>
                <a:lnTo>
                  <a:pt x="550" y="27361"/>
                </a:lnTo>
                <a:lnTo>
                  <a:pt x="715" y="27718"/>
                </a:lnTo>
                <a:lnTo>
                  <a:pt x="1017" y="28378"/>
                </a:lnTo>
                <a:lnTo>
                  <a:pt x="1374" y="29009"/>
                </a:lnTo>
                <a:lnTo>
                  <a:pt x="1759" y="29614"/>
                </a:lnTo>
                <a:lnTo>
                  <a:pt x="2143" y="30191"/>
                </a:lnTo>
                <a:lnTo>
                  <a:pt x="2583" y="30740"/>
                </a:lnTo>
                <a:lnTo>
                  <a:pt x="3022" y="31289"/>
                </a:lnTo>
                <a:lnTo>
                  <a:pt x="3489" y="31784"/>
                </a:lnTo>
                <a:lnTo>
                  <a:pt x="3984" y="32278"/>
                </a:lnTo>
                <a:lnTo>
                  <a:pt x="4506" y="32745"/>
                </a:lnTo>
                <a:lnTo>
                  <a:pt x="5028" y="33212"/>
                </a:lnTo>
                <a:lnTo>
                  <a:pt x="5577" y="33652"/>
                </a:lnTo>
                <a:lnTo>
                  <a:pt x="6154" y="34064"/>
                </a:lnTo>
                <a:lnTo>
                  <a:pt x="6731" y="34449"/>
                </a:lnTo>
                <a:lnTo>
                  <a:pt x="7363" y="34806"/>
                </a:lnTo>
                <a:lnTo>
                  <a:pt x="7967" y="35163"/>
                </a:lnTo>
                <a:lnTo>
                  <a:pt x="8599" y="35492"/>
                </a:lnTo>
                <a:lnTo>
                  <a:pt x="9396" y="35877"/>
                </a:lnTo>
                <a:lnTo>
                  <a:pt x="10192" y="36234"/>
                </a:lnTo>
                <a:lnTo>
                  <a:pt x="10989" y="36591"/>
                </a:lnTo>
                <a:lnTo>
                  <a:pt x="11786" y="36921"/>
                </a:lnTo>
                <a:lnTo>
                  <a:pt x="12582" y="37223"/>
                </a:lnTo>
                <a:lnTo>
                  <a:pt x="13379" y="37525"/>
                </a:lnTo>
                <a:lnTo>
                  <a:pt x="14203" y="37772"/>
                </a:lnTo>
                <a:lnTo>
                  <a:pt x="15027" y="38020"/>
                </a:lnTo>
                <a:lnTo>
                  <a:pt x="15851" y="38267"/>
                </a:lnTo>
                <a:lnTo>
                  <a:pt x="16703" y="38459"/>
                </a:lnTo>
                <a:lnTo>
                  <a:pt x="17527" y="38652"/>
                </a:lnTo>
                <a:lnTo>
                  <a:pt x="18378" y="38816"/>
                </a:lnTo>
                <a:lnTo>
                  <a:pt x="19230" y="38954"/>
                </a:lnTo>
                <a:lnTo>
                  <a:pt x="20109" y="39064"/>
                </a:lnTo>
                <a:lnTo>
                  <a:pt x="20961" y="39173"/>
                </a:lnTo>
                <a:lnTo>
                  <a:pt x="21840" y="39228"/>
                </a:lnTo>
                <a:lnTo>
                  <a:pt x="26070" y="39531"/>
                </a:lnTo>
                <a:lnTo>
                  <a:pt x="30301" y="39805"/>
                </a:lnTo>
                <a:lnTo>
                  <a:pt x="31482" y="39833"/>
                </a:lnTo>
                <a:lnTo>
                  <a:pt x="32691" y="39888"/>
                </a:lnTo>
                <a:lnTo>
                  <a:pt x="33872" y="39915"/>
                </a:lnTo>
                <a:lnTo>
                  <a:pt x="35081" y="39943"/>
                </a:lnTo>
                <a:lnTo>
                  <a:pt x="39174" y="40162"/>
                </a:lnTo>
                <a:lnTo>
                  <a:pt x="43267" y="40382"/>
                </a:lnTo>
                <a:lnTo>
                  <a:pt x="47525" y="40547"/>
                </a:lnTo>
                <a:lnTo>
                  <a:pt x="51810" y="40657"/>
                </a:lnTo>
                <a:lnTo>
                  <a:pt x="53294" y="40684"/>
                </a:lnTo>
                <a:lnTo>
                  <a:pt x="54750" y="40684"/>
                </a:lnTo>
                <a:lnTo>
                  <a:pt x="57689" y="40657"/>
                </a:lnTo>
                <a:lnTo>
                  <a:pt x="57689" y="1044"/>
                </a:lnTo>
                <a:lnTo>
                  <a:pt x="56178" y="577"/>
                </a:lnTo>
                <a:lnTo>
                  <a:pt x="55601" y="413"/>
                </a:lnTo>
                <a:lnTo>
                  <a:pt x="55052" y="275"/>
                </a:lnTo>
                <a:lnTo>
                  <a:pt x="54475" y="165"/>
                </a:lnTo>
                <a:lnTo>
                  <a:pt x="53898" y="83"/>
                </a:lnTo>
                <a:lnTo>
                  <a:pt x="53349" y="28"/>
                </a:lnTo>
                <a:lnTo>
                  <a:pt x="52799" y="0"/>
                </a:lnTo>
                <a:close/>
              </a:path>
            </a:pathLst>
          </a:custGeom>
          <a:solidFill>
            <a:schemeClr val="accent6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36" name="Google Shape;3636;p8"/>
          <p:cNvGrpSpPr/>
          <p:nvPr/>
        </p:nvGrpSpPr>
        <p:grpSpPr>
          <a:xfrm>
            <a:off x="236663" y="88918"/>
            <a:ext cx="340379" cy="342649"/>
            <a:chOff x="4923800" y="3613825"/>
            <a:chExt cx="509625" cy="513025"/>
          </a:xfrm>
        </p:grpSpPr>
        <p:sp>
          <p:nvSpPr>
            <p:cNvPr id="3637" name="Google Shape;3637;p8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8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8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4" name="Google Shape;3644;p8"/>
          <p:cNvGrpSpPr/>
          <p:nvPr/>
        </p:nvGrpSpPr>
        <p:grpSpPr>
          <a:xfrm>
            <a:off x="8478586" y="120109"/>
            <a:ext cx="340379" cy="342649"/>
            <a:chOff x="4923800" y="3613825"/>
            <a:chExt cx="509625" cy="513025"/>
          </a:xfrm>
        </p:grpSpPr>
        <p:sp>
          <p:nvSpPr>
            <p:cNvPr id="3645" name="Google Shape;3645;p8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8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8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8" name="Google Shape;3648;p8"/>
          <p:cNvGrpSpPr/>
          <p:nvPr/>
        </p:nvGrpSpPr>
        <p:grpSpPr>
          <a:xfrm>
            <a:off x="7253544" y="4181321"/>
            <a:ext cx="340379" cy="342649"/>
            <a:chOff x="4923800" y="3613825"/>
            <a:chExt cx="509625" cy="513025"/>
          </a:xfrm>
        </p:grpSpPr>
        <p:sp>
          <p:nvSpPr>
            <p:cNvPr id="3649" name="Google Shape;3649;p8"/>
            <p:cNvSpPr/>
            <p:nvPr/>
          </p:nvSpPr>
          <p:spPr>
            <a:xfrm>
              <a:off x="5204000" y="3613825"/>
              <a:ext cx="191650" cy="215675"/>
            </a:xfrm>
            <a:custGeom>
              <a:avLst/>
              <a:gdLst/>
              <a:ahLst/>
              <a:cxnLst/>
              <a:rect l="l" t="t" r="r" b="b"/>
              <a:pathLst>
                <a:path w="7666" h="8627" extrusionOk="0">
                  <a:moveTo>
                    <a:pt x="4314" y="1"/>
                  </a:moveTo>
                  <a:lnTo>
                    <a:pt x="3902" y="55"/>
                  </a:lnTo>
                  <a:lnTo>
                    <a:pt x="3517" y="165"/>
                  </a:lnTo>
                  <a:lnTo>
                    <a:pt x="3160" y="275"/>
                  </a:lnTo>
                  <a:lnTo>
                    <a:pt x="2830" y="413"/>
                  </a:lnTo>
                  <a:lnTo>
                    <a:pt x="2501" y="577"/>
                  </a:lnTo>
                  <a:lnTo>
                    <a:pt x="2199" y="742"/>
                  </a:lnTo>
                  <a:lnTo>
                    <a:pt x="1924" y="935"/>
                  </a:lnTo>
                  <a:lnTo>
                    <a:pt x="1677" y="1154"/>
                  </a:lnTo>
                  <a:lnTo>
                    <a:pt x="1429" y="1374"/>
                  </a:lnTo>
                  <a:lnTo>
                    <a:pt x="1182" y="1621"/>
                  </a:lnTo>
                  <a:lnTo>
                    <a:pt x="990" y="1896"/>
                  </a:lnTo>
                  <a:lnTo>
                    <a:pt x="798" y="2198"/>
                  </a:lnTo>
                  <a:lnTo>
                    <a:pt x="633" y="2500"/>
                  </a:lnTo>
                  <a:lnTo>
                    <a:pt x="468" y="2803"/>
                  </a:lnTo>
                  <a:lnTo>
                    <a:pt x="331" y="3160"/>
                  </a:lnTo>
                  <a:lnTo>
                    <a:pt x="221" y="3517"/>
                  </a:lnTo>
                  <a:lnTo>
                    <a:pt x="111" y="3874"/>
                  </a:lnTo>
                  <a:lnTo>
                    <a:pt x="28" y="4341"/>
                  </a:lnTo>
                  <a:lnTo>
                    <a:pt x="1" y="4780"/>
                  </a:lnTo>
                  <a:lnTo>
                    <a:pt x="28" y="5220"/>
                  </a:lnTo>
                  <a:lnTo>
                    <a:pt x="83" y="5632"/>
                  </a:lnTo>
                  <a:lnTo>
                    <a:pt x="193" y="6044"/>
                  </a:lnTo>
                  <a:lnTo>
                    <a:pt x="331" y="6456"/>
                  </a:lnTo>
                  <a:lnTo>
                    <a:pt x="523" y="6813"/>
                  </a:lnTo>
                  <a:lnTo>
                    <a:pt x="743" y="7170"/>
                  </a:lnTo>
                  <a:lnTo>
                    <a:pt x="990" y="7473"/>
                  </a:lnTo>
                  <a:lnTo>
                    <a:pt x="1265" y="7775"/>
                  </a:lnTo>
                  <a:lnTo>
                    <a:pt x="1567" y="8022"/>
                  </a:lnTo>
                  <a:lnTo>
                    <a:pt x="1896" y="8242"/>
                  </a:lnTo>
                  <a:lnTo>
                    <a:pt x="2253" y="8407"/>
                  </a:lnTo>
                  <a:lnTo>
                    <a:pt x="2638" y="8544"/>
                  </a:lnTo>
                  <a:lnTo>
                    <a:pt x="3023" y="8626"/>
                  </a:lnTo>
                  <a:lnTo>
                    <a:pt x="3435" y="8626"/>
                  </a:lnTo>
                  <a:lnTo>
                    <a:pt x="3902" y="8599"/>
                  </a:lnTo>
                  <a:lnTo>
                    <a:pt x="4314" y="8544"/>
                  </a:lnTo>
                  <a:lnTo>
                    <a:pt x="4726" y="8407"/>
                  </a:lnTo>
                  <a:lnTo>
                    <a:pt x="5110" y="8242"/>
                  </a:lnTo>
                  <a:lnTo>
                    <a:pt x="5440" y="8022"/>
                  </a:lnTo>
                  <a:lnTo>
                    <a:pt x="5605" y="7885"/>
                  </a:lnTo>
                  <a:lnTo>
                    <a:pt x="5770" y="7747"/>
                  </a:lnTo>
                  <a:lnTo>
                    <a:pt x="5907" y="7582"/>
                  </a:lnTo>
                  <a:lnTo>
                    <a:pt x="6044" y="7418"/>
                  </a:lnTo>
                  <a:lnTo>
                    <a:pt x="6154" y="7225"/>
                  </a:lnTo>
                  <a:lnTo>
                    <a:pt x="6264" y="7006"/>
                  </a:lnTo>
                  <a:lnTo>
                    <a:pt x="6594" y="6264"/>
                  </a:lnTo>
                  <a:lnTo>
                    <a:pt x="6923" y="5467"/>
                  </a:lnTo>
                  <a:lnTo>
                    <a:pt x="7500" y="3929"/>
                  </a:lnTo>
                  <a:lnTo>
                    <a:pt x="7583" y="3709"/>
                  </a:lnTo>
                  <a:lnTo>
                    <a:pt x="7610" y="3517"/>
                  </a:lnTo>
                  <a:lnTo>
                    <a:pt x="7665" y="3324"/>
                  </a:lnTo>
                  <a:lnTo>
                    <a:pt x="7665" y="3132"/>
                  </a:lnTo>
                  <a:lnTo>
                    <a:pt x="7665" y="2940"/>
                  </a:lnTo>
                  <a:lnTo>
                    <a:pt x="7638" y="2748"/>
                  </a:lnTo>
                  <a:lnTo>
                    <a:pt x="7555" y="2390"/>
                  </a:lnTo>
                  <a:lnTo>
                    <a:pt x="7418" y="2061"/>
                  </a:lnTo>
                  <a:lnTo>
                    <a:pt x="7226" y="1731"/>
                  </a:lnTo>
                  <a:lnTo>
                    <a:pt x="7006" y="1429"/>
                  </a:lnTo>
                  <a:lnTo>
                    <a:pt x="6759" y="1127"/>
                  </a:lnTo>
                  <a:lnTo>
                    <a:pt x="6456" y="825"/>
                  </a:lnTo>
                  <a:lnTo>
                    <a:pt x="6154" y="550"/>
                  </a:lnTo>
                  <a:lnTo>
                    <a:pt x="5825" y="330"/>
                  </a:lnTo>
                  <a:lnTo>
                    <a:pt x="5468" y="165"/>
                  </a:lnTo>
                  <a:lnTo>
                    <a:pt x="5083" y="55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8"/>
            <p:cNvSpPr/>
            <p:nvPr/>
          </p:nvSpPr>
          <p:spPr>
            <a:xfrm>
              <a:off x="4923800" y="3907750"/>
              <a:ext cx="212925" cy="172400"/>
            </a:xfrm>
            <a:custGeom>
              <a:avLst/>
              <a:gdLst/>
              <a:ahLst/>
              <a:cxnLst/>
              <a:rect l="l" t="t" r="r" b="b"/>
              <a:pathLst>
                <a:path w="8517" h="6896" extrusionOk="0">
                  <a:moveTo>
                    <a:pt x="4506" y="1"/>
                  </a:moveTo>
                  <a:lnTo>
                    <a:pt x="4094" y="28"/>
                  </a:lnTo>
                  <a:lnTo>
                    <a:pt x="3682" y="83"/>
                  </a:lnTo>
                  <a:lnTo>
                    <a:pt x="3297" y="166"/>
                  </a:lnTo>
                  <a:lnTo>
                    <a:pt x="2885" y="276"/>
                  </a:lnTo>
                  <a:lnTo>
                    <a:pt x="2501" y="413"/>
                  </a:lnTo>
                  <a:lnTo>
                    <a:pt x="2144" y="578"/>
                  </a:lnTo>
                  <a:lnTo>
                    <a:pt x="1786" y="770"/>
                  </a:lnTo>
                  <a:lnTo>
                    <a:pt x="1457" y="962"/>
                  </a:lnTo>
                  <a:lnTo>
                    <a:pt x="1155" y="1210"/>
                  </a:lnTo>
                  <a:lnTo>
                    <a:pt x="880" y="1457"/>
                  </a:lnTo>
                  <a:lnTo>
                    <a:pt x="633" y="1759"/>
                  </a:lnTo>
                  <a:lnTo>
                    <a:pt x="413" y="2061"/>
                  </a:lnTo>
                  <a:lnTo>
                    <a:pt x="248" y="2391"/>
                  </a:lnTo>
                  <a:lnTo>
                    <a:pt x="138" y="2748"/>
                  </a:lnTo>
                  <a:lnTo>
                    <a:pt x="56" y="3078"/>
                  </a:lnTo>
                  <a:lnTo>
                    <a:pt x="1" y="3435"/>
                  </a:lnTo>
                  <a:lnTo>
                    <a:pt x="1" y="3792"/>
                  </a:lnTo>
                  <a:lnTo>
                    <a:pt x="28" y="4149"/>
                  </a:lnTo>
                  <a:lnTo>
                    <a:pt x="111" y="4506"/>
                  </a:lnTo>
                  <a:lnTo>
                    <a:pt x="221" y="4836"/>
                  </a:lnTo>
                  <a:lnTo>
                    <a:pt x="358" y="5165"/>
                  </a:lnTo>
                  <a:lnTo>
                    <a:pt x="550" y="5495"/>
                  </a:lnTo>
                  <a:lnTo>
                    <a:pt x="770" y="5797"/>
                  </a:lnTo>
                  <a:lnTo>
                    <a:pt x="1017" y="6072"/>
                  </a:lnTo>
                  <a:lnTo>
                    <a:pt x="1292" y="6319"/>
                  </a:lnTo>
                  <a:lnTo>
                    <a:pt x="1622" y="6539"/>
                  </a:lnTo>
                  <a:lnTo>
                    <a:pt x="1924" y="6676"/>
                  </a:lnTo>
                  <a:lnTo>
                    <a:pt x="2281" y="6786"/>
                  </a:lnTo>
                  <a:lnTo>
                    <a:pt x="2693" y="6841"/>
                  </a:lnTo>
                  <a:lnTo>
                    <a:pt x="3132" y="6896"/>
                  </a:lnTo>
                  <a:lnTo>
                    <a:pt x="3599" y="6869"/>
                  </a:lnTo>
                  <a:lnTo>
                    <a:pt x="4066" y="6841"/>
                  </a:lnTo>
                  <a:lnTo>
                    <a:pt x="4561" y="6759"/>
                  </a:lnTo>
                  <a:lnTo>
                    <a:pt x="5055" y="6649"/>
                  </a:lnTo>
                  <a:lnTo>
                    <a:pt x="5550" y="6511"/>
                  </a:lnTo>
                  <a:lnTo>
                    <a:pt x="6017" y="6374"/>
                  </a:lnTo>
                  <a:lnTo>
                    <a:pt x="6456" y="6182"/>
                  </a:lnTo>
                  <a:lnTo>
                    <a:pt x="6841" y="5962"/>
                  </a:lnTo>
                  <a:lnTo>
                    <a:pt x="7198" y="5742"/>
                  </a:lnTo>
                  <a:lnTo>
                    <a:pt x="7528" y="5495"/>
                  </a:lnTo>
                  <a:lnTo>
                    <a:pt x="7775" y="5248"/>
                  </a:lnTo>
                  <a:lnTo>
                    <a:pt x="7857" y="5110"/>
                  </a:lnTo>
                  <a:lnTo>
                    <a:pt x="7940" y="4973"/>
                  </a:lnTo>
                  <a:lnTo>
                    <a:pt x="8132" y="4588"/>
                  </a:lnTo>
                  <a:lnTo>
                    <a:pt x="8269" y="4204"/>
                  </a:lnTo>
                  <a:lnTo>
                    <a:pt x="8517" y="3545"/>
                  </a:lnTo>
                  <a:lnTo>
                    <a:pt x="8517" y="3297"/>
                  </a:lnTo>
                  <a:lnTo>
                    <a:pt x="8489" y="3050"/>
                  </a:lnTo>
                  <a:lnTo>
                    <a:pt x="8462" y="2830"/>
                  </a:lnTo>
                  <a:lnTo>
                    <a:pt x="8407" y="2583"/>
                  </a:lnTo>
                  <a:lnTo>
                    <a:pt x="8242" y="2144"/>
                  </a:lnTo>
                  <a:lnTo>
                    <a:pt x="8022" y="1704"/>
                  </a:lnTo>
                  <a:lnTo>
                    <a:pt x="7775" y="1319"/>
                  </a:lnTo>
                  <a:lnTo>
                    <a:pt x="7473" y="962"/>
                  </a:lnTo>
                  <a:lnTo>
                    <a:pt x="7143" y="660"/>
                  </a:lnTo>
                  <a:lnTo>
                    <a:pt x="6951" y="550"/>
                  </a:lnTo>
                  <a:lnTo>
                    <a:pt x="6786" y="440"/>
                  </a:lnTo>
                  <a:lnTo>
                    <a:pt x="6429" y="276"/>
                  </a:lnTo>
                  <a:lnTo>
                    <a:pt x="6072" y="166"/>
                  </a:lnTo>
                  <a:lnTo>
                    <a:pt x="5715" y="83"/>
                  </a:lnTo>
                  <a:lnTo>
                    <a:pt x="5330" y="28"/>
                  </a:lnTo>
                  <a:lnTo>
                    <a:pt x="4918" y="1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8"/>
            <p:cNvSpPr/>
            <p:nvPr/>
          </p:nvSpPr>
          <p:spPr>
            <a:xfrm>
              <a:off x="5241100" y="3953775"/>
              <a:ext cx="192325" cy="173075"/>
            </a:xfrm>
            <a:custGeom>
              <a:avLst/>
              <a:gdLst/>
              <a:ahLst/>
              <a:cxnLst/>
              <a:rect l="l" t="t" r="r" b="b"/>
              <a:pathLst>
                <a:path w="7693" h="6923" extrusionOk="0">
                  <a:moveTo>
                    <a:pt x="3956" y="0"/>
                  </a:moveTo>
                  <a:lnTo>
                    <a:pt x="3517" y="83"/>
                  </a:lnTo>
                  <a:lnTo>
                    <a:pt x="3077" y="193"/>
                  </a:lnTo>
                  <a:lnTo>
                    <a:pt x="2665" y="330"/>
                  </a:lnTo>
                  <a:lnTo>
                    <a:pt x="2253" y="495"/>
                  </a:lnTo>
                  <a:lnTo>
                    <a:pt x="1896" y="687"/>
                  </a:lnTo>
                  <a:lnTo>
                    <a:pt x="1539" y="907"/>
                  </a:lnTo>
                  <a:lnTo>
                    <a:pt x="1209" y="1154"/>
                  </a:lnTo>
                  <a:lnTo>
                    <a:pt x="907" y="1429"/>
                  </a:lnTo>
                  <a:lnTo>
                    <a:pt x="632" y="1704"/>
                  </a:lnTo>
                  <a:lnTo>
                    <a:pt x="412" y="2006"/>
                  </a:lnTo>
                  <a:lnTo>
                    <a:pt x="248" y="2335"/>
                  </a:lnTo>
                  <a:lnTo>
                    <a:pt x="110" y="2665"/>
                  </a:lnTo>
                  <a:lnTo>
                    <a:pt x="28" y="3022"/>
                  </a:lnTo>
                  <a:lnTo>
                    <a:pt x="0" y="3352"/>
                  </a:lnTo>
                  <a:lnTo>
                    <a:pt x="55" y="3709"/>
                  </a:lnTo>
                  <a:lnTo>
                    <a:pt x="55" y="4039"/>
                  </a:lnTo>
                  <a:lnTo>
                    <a:pt x="110" y="4368"/>
                  </a:lnTo>
                  <a:lnTo>
                    <a:pt x="193" y="4670"/>
                  </a:lnTo>
                  <a:lnTo>
                    <a:pt x="302" y="4973"/>
                  </a:lnTo>
                  <a:lnTo>
                    <a:pt x="412" y="5247"/>
                  </a:lnTo>
                  <a:lnTo>
                    <a:pt x="577" y="5522"/>
                  </a:lnTo>
                  <a:lnTo>
                    <a:pt x="769" y="5769"/>
                  </a:lnTo>
                  <a:lnTo>
                    <a:pt x="962" y="5989"/>
                  </a:lnTo>
                  <a:lnTo>
                    <a:pt x="1182" y="6181"/>
                  </a:lnTo>
                  <a:lnTo>
                    <a:pt x="1429" y="6374"/>
                  </a:lnTo>
                  <a:lnTo>
                    <a:pt x="1703" y="6538"/>
                  </a:lnTo>
                  <a:lnTo>
                    <a:pt x="1978" y="6648"/>
                  </a:lnTo>
                  <a:lnTo>
                    <a:pt x="2280" y="6758"/>
                  </a:lnTo>
                  <a:lnTo>
                    <a:pt x="2583" y="6841"/>
                  </a:lnTo>
                  <a:lnTo>
                    <a:pt x="2885" y="6896"/>
                  </a:lnTo>
                  <a:lnTo>
                    <a:pt x="3214" y="6923"/>
                  </a:lnTo>
                  <a:lnTo>
                    <a:pt x="3681" y="6896"/>
                  </a:lnTo>
                  <a:lnTo>
                    <a:pt x="4121" y="6841"/>
                  </a:lnTo>
                  <a:lnTo>
                    <a:pt x="4533" y="6758"/>
                  </a:lnTo>
                  <a:lnTo>
                    <a:pt x="4945" y="6621"/>
                  </a:lnTo>
                  <a:lnTo>
                    <a:pt x="5330" y="6483"/>
                  </a:lnTo>
                  <a:lnTo>
                    <a:pt x="5714" y="6291"/>
                  </a:lnTo>
                  <a:lnTo>
                    <a:pt x="6044" y="6099"/>
                  </a:lnTo>
                  <a:lnTo>
                    <a:pt x="6373" y="5852"/>
                  </a:lnTo>
                  <a:lnTo>
                    <a:pt x="6648" y="5577"/>
                  </a:lnTo>
                  <a:lnTo>
                    <a:pt x="6923" y="5302"/>
                  </a:lnTo>
                  <a:lnTo>
                    <a:pt x="7143" y="5000"/>
                  </a:lnTo>
                  <a:lnTo>
                    <a:pt x="7335" y="4670"/>
                  </a:lnTo>
                  <a:lnTo>
                    <a:pt x="7500" y="4341"/>
                  </a:lnTo>
                  <a:lnTo>
                    <a:pt x="7610" y="3984"/>
                  </a:lnTo>
                  <a:lnTo>
                    <a:pt x="7665" y="3627"/>
                  </a:lnTo>
                  <a:lnTo>
                    <a:pt x="7692" y="3242"/>
                  </a:lnTo>
                  <a:lnTo>
                    <a:pt x="7692" y="2912"/>
                  </a:lnTo>
                  <a:lnTo>
                    <a:pt x="7637" y="2583"/>
                  </a:lnTo>
                  <a:lnTo>
                    <a:pt x="7582" y="2280"/>
                  </a:lnTo>
                  <a:lnTo>
                    <a:pt x="7472" y="1978"/>
                  </a:lnTo>
                  <a:lnTo>
                    <a:pt x="7335" y="1704"/>
                  </a:lnTo>
                  <a:lnTo>
                    <a:pt x="7170" y="1429"/>
                  </a:lnTo>
                  <a:lnTo>
                    <a:pt x="6978" y="1182"/>
                  </a:lnTo>
                  <a:lnTo>
                    <a:pt x="6758" y="934"/>
                  </a:lnTo>
                  <a:lnTo>
                    <a:pt x="6511" y="715"/>
                  </a:lnTo>
                  <a:lnTo>
                    <a:pt x="6264" y="550"/>
                  </a:lnTo>
                  <a:lnTo>
                    <a:pt x="5989" y="385"/>
                  </a:lnTo>
                  <a:lnTo>
                    <a:pt x="5687" y="248"/>
                  </a:lnTo>
                  <a:lnTo>
                    <a:pt x="5385" y="138"/>
                  </a:lnTo>
                  <a:lnTo>
                    <a:pt x="5055" y="55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2" name="Google Shape;3652;p8"/>
          <p:cNvSpPr/>
          <p:nvPr/>
        </p:nvSpPr>
        <p:spPr>
          <a:xfrm>
            <a:off x="118450" y="4532675"/>
            <a:ext cx="303249" cy="342639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96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FB990-0810-473F-8B6A-C4E1B88C5F9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18BE-77D8-4004-BAD9-23F1A4717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01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4" name="Google Shape;6274;p15"/>
          <p:cNvSpPr txBox="1">
            <a:spLocks noGrp="1"/>
          </p:cNvSpPr>
          <p:nvPr>
            <p:ph type="title"/>
          </p:nvPr>
        </p:nvSpPr>
        <p:spPr>
          <a:xfrm>
            <a:off x="812566" y="3264475"/>
            <a:ext cx="7518900" cy="590400"/>
          </a:xfrm>
          <a:prstGeom prst="rect">
            <a:avLst/>
          </a:prstGeom>
          <a:noFill/>
          <a:effectLst>
            <a:outerShdw dist="28575" dir="42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75" name="Google Shape;6275;p15"/>
          <p:cNvSpPr txBox="1">
            <a:spLocks noGrp="1"/>
          </p:cNvSpPr>
          <p:nvPr>
            <p:ph type="subTitle" idx="1"/>
          </p:nvPr>
        </p:nvSpPr>
        <p:spPr>
          <a:xfrm>
            <a:off x="811200" y="1593425"/>
            <a:ext cx="7521600" cy="17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665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282102" y="252919"/>
            <a:ext cx="8667011" cy="47157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Google Shape;1561;p4"/>
          <p:cNvSpPr/>
          <p:nvPr userDrawn="1"/>
        </p:nvSpPr>
        <p:spPr>
          <a:xfrm>
            <a:off x="282102" y="103171"/>
            <a:ext cx="575901" cy="538855"/>
          </a:xfrm>
          <a:custGeom>
            <a:avLst/>
            <a:gdLst/>
            <a:ahLst/>
            <a:cxnLst/>
            <a:rect l="l" t="t" r="r" b="b"/>
            <a:pathLst>
              <a:path w="24120" h="34367" extrusionOk="0">
                <a:moveTo>
                  <a:pt x="15686" y="1"/>
                </a:moveTo>
                <a:lnTo>
                  <a:pt x="15494" y="28"/>
                </a:lnTo>
                <a:lnTo>
                  <a:pt x="15219" y="138"/>
                </a:lnTo>
                <a:lnTo>
                  <a:pt x="14945" y="276"/>
                </a:lnTo>
                <a:lnTo>
                  <a:pt x="14670" y="440"/>
                </a:lnTo>
                <a:lnTo>
                  <a:pt x="14423" y="633"/>
                </a:lnTo>
                <a:lnTo>
                  <a:pt x="14203" y="880"/>
                </a:lnTo>
                <a:lnTo>
                  <a:pt x="13983" y="1100"/>
                </a:lnTo>
                <a:lnTo>
                  <a:pt x="13818" y="1374"/>
                </a:lnTo>
                <a:lnTo>
                  <a:pt x="13708" y="1622"/>
                </a:lnTo>
                <a:lnTo>
                  <a:pt x="12774" y="4122"/>
                </a:lnTo>
                <a:lnTo>
                  <a:pt x="11868" y="6649"/>
                </a:lnTo>
                <a:lnTo>
                  <a:pt x="10137" y="11731"/>
                </a:lnTo>
                <a:lnTo>
                  <a:pt x="9918" y="12363"/>
                </a:lnTo>
                <a:lnTo>
                  <a:pt x="9725" y="12830"/>
                </a:lnTo>
                <a:lnTo>
                  <a:pt x="9615" y="13022"/>
                </a:lnTo>
                <a:lnTo>
                  <a:pt x="9505" y="13187"/>
                </a:lnTo>
                <a:lnTo>
                  <a:pt x="9396" y="13324"/>
                </a:lnTo>
                <a:lnTo>
                  <a:pt x="9286" y="13434"/>
                </a:lnTo>
                <a:lnTo>
                  <a:pt x="9121" y="13516"/>
                </a:lnTo>
                <a:lnTo>
                  <a:pt x="8956" y="13571"/>
                </a:lnTo>
                <a:lnTo>
                  <a:pt x="8791" y="13626"/>
                </a:lnTo>
                <a:lnTo>
                  <a:pt x="8571" y="13681"/>
                </a:lnTo>
                <a:lnTo>
                  <a:pt x="8050" y="13764"/>
                </a:lnTo>
                <a:lnTo>
                  <a:pt x="7363" y="13819"/>
                </a:lnTo>
                <a:lnTo>
                  <a:pt x="6017" y="13956"/>
                </a:lnTo>
                <a:lnTo>
                  <a:pt x="4671" y="14148"/>
                </a:lnTo>
                <a:lnTo>
                  <a:pt x="3352" y="14368"/>
                </a:lnTo>
                <a:lnTo>
                  <a:pt x="2033" y="14615"/>
                </a:lnTo>
                <a:lnTo>
                  <a:pt x="1676" y="14698"/>
                </a:lnTo>
                <a:lnTo>
                  <a:pt x="1347" y="14808"/>
                </a:lnTo>
                <a:lnTo>
                  <a:pt x="1044" y="14972"/>
                </a:lnTo>
                <a:lnTo>
                  <a:pt x="742" y="15165"/>
                </a:lnTo>
                <a:lnTo>
                  <a:pt x="495" y="15384"/>
                </a:lnTo>
                <a:lnTo>
                  <a:pt x="303" y="15687"/>
                </a:lnTo>
                <a:lnTo>
                  <a:pt x="220" y="15851"/>
                </a:lnTo>
                <a:lnTo>
                  <a:pt x="138" y="16016"/>
                </a:lnTo>
                <a:lnTo>
                  <a:pt x="83" y="16209"/>
                </a:lnTo>
                <a:lnTo>
                  <a:pt x="28" y="16401"/>
                </a:lnTo>
                <a:lnTo>
                  <a:pt x="1" y="16785"/>
                </a:lnTo>
                <a:lnTo>
                  <a:pt x="1" y="17170"/>
                </a:lnTo>
                <a:lnTo>
                  <a:pt x="83" y="17527"/>
                </a:lnTo>
                <a:lnTo>
                  <a:pt x="220" y="17829"/>
                </a:lnTo>
                <a:lnTo>
                  <a:pt x="385" y="18159"/>
                </a:lnTo>
                <a:lnTo>
                  <a:pt x="605" y="18434"/>
                </a:lnTo>
                <a:lnTo>
                  <a:pt x="880" y="18708"/>
                </a:lnTo>
                <a:lnTo>
                  <a:pt x="1154" y="18956"/>
                </a:lnTo>
                <a:lnTo>
                  <a:pt x="3160" y="20494"/>
                </a:lnTo>
                <a:lnTo>
                  <a:pt x="4121" y="21291"/>
                </a:lnTo>
                <a:lnTo>
                  <a:pt x="5083" y="22115"/>
                </a:lnTo>
                <a:lnTo>
                  <a:pt x="5193" y="22225"/>
                </a:lnTo>
                <a:lnTo>
                  <a:pt x="5302" y="22389"/>
                </a:lnTo>
                <a:lnTo>
                  <a:pt x="5385" y="22582"/>
                </a:lnTo>
                <a:lnTo>
                  <a:pt x="5467" y="22774"/>
                </a:lnTo>
                <a:lnTo>
                  <a:pt x="5495" y="22994"/>
                </a:lnTo>
                <a:lnTo>
                  <a:pt x="5522" y="23186"/>
                </a:lnTo>
                <a:lnTo>
                  <a:pt x="5522" y="23378"/>
                </a:lnTo>
                <a:lnTo>
                  <a:pt x="5495" y="23543"/>
                </a:lnTo>
                <a:lnTo>
                  <a:pt x="5357" y="23983"/>
                </a:lnTo>
                <a:lnTo>
                  <a:pt x="5193" y="24422"/>
                </a:lnTo>
                <a:lnTo>
                  <a:pt x="4863" y="25301"/>
                </a:lnTo>
                <a:lnTo>
                  <a:pt x="4506" y="26153"/>
                </a:lnTo>
                <a:lnTo>
                  <a:pt x="4176" y="27004"/>
                </a:lnTo>
                <a:lnTo>
                  <a:pt x="3792" y="28076"/>
                </a:lnTo>
                <a:lnTo>
                  <a:pt x="3407" y="29147"/>
                </a:lnTo>
                <a:lnTo>
                  <a:pt x="3050" y="30219"/>
                </a:lnTo>
                <a:lnTo>
                  <a:pt x="2912" y="30768"/>
                </a:lnTo>
                <a:lnTo>
                  <a:pt x="2803" y="31317"/>
                </a:lnTo>
                <a:lnTo>
                  <a:pt x="2775" y="31537"/>
                </a:lnTo>
                <a:lnTo>
                  <a:pt x="2830" y="31757"/>
                </a:lnTo>
                <a:lnTo>
                  <a:pt x="2912" y="32004"/>
                </a:lnTo>
                <a:lnTo>
                  <a:pt x="3022" y="32279"/>
                </a:lnTo>
                <a:lnTo>
                  <a:pt x="3187" y="32499"/>
                </a:lnTo>
                <a:lnTo>
                  <a:pt x="3352" y="32718"/>
                </a:lnTo>
                <a:lnTo>
                  <a:pt x="3517" y="32856"/>
                </a:lnTo>
                <a:lnTo>
                  <a:pt x="3682" y="32966"/>
                </a:lnTo>
                <a:lnTo>
                  <a:pt x="3901" y="33021"/>
                </a:lnTo>
                <a:lnTo>
                  <a:pt x="4423" y="33021"/>
                </a:lnTo>
                <a:lnTo>
                  <a:pt x="4698" y="32966"/>
                </a:lnTo>
                <a:lnTo>
                  <a:pt x="4973" y="32883"/>
                </a:lnTo>
                <a:lnTo>
                  <a:pt x="5220" y="32773"/>
                </a:lnTo>
                <a:lnTo>
                  <a:pt x="5440" y="32636"/>
                </a:lnTo>
                <a:lnTo>
                  <a:pt x="5632" y="32499"/>
                </a:lnTo>
                <a:lnTo>
                  <a:pt x="6127" y="32004"/>
                </a:lnTo>
                <a:lnTo>
                  <a:pt x="6621" y="31537"/>
                </a:lnTo>
                <a:lnTo>
                  <a:pt x="7555" y="30521"/>
                </a:lnTo>
                <a:lnTo>
                  <a:pt x="8489" y="29504"/>
                </a:lnTo>
                <a:lnTo>
                  <a:pt x="9423" y="28515"/>
                </a:lnTo>
                <a:lnTo>
                  <a:pt x="9808" y="28131"/>
                </a:lnTo>
                <a:lnTo>
                  <a:pt x="10110" y="27884"/>
                </a:lnTo>
                <a:lnTo>
                  <a:pt x="10247" y="27774"/>
                </a:lnTo>
                <a:lnTo>
                  <a:pt x="10357" y="27719"/>
                </a:lnTo>
                <a:lnTo>
                  <a:pt x="10467" y="27691"/>
                </a:lnTo>
                <a:lnTo>
                  <a:pt x="10577" y="27691"/>
                </a:lnTo>
                <a:lnTo>
                  <a:pt x="10687" y="27719"/>
                </a:lnTo>
                <a:lnTo>
                  <a:pt x="10797" y="27774"/>
                </a:lnTo>
                <a:lnTo>
                  <a:pt x="10934" y="27856"/>
                </a:lnTo>
                <a:lnTo>
                  <a:pt x="11044" y="27966"/>
                </a:lnTo>
                <a:lnTo>
                  <a:pt x="11319" y="28268"/>
                </a:lnTo>
                <a:lnTo>
                  <a:pt x="11648" y="28680"/>
                </a:lnTo>
                <a:lnTo>
                  <a:pt x="13544" y="31207"/>
                </a:lnTo>
                <a:lnTo>
                  <a:pt x="14505" y="32416"/>
                </a:lnTo>
                <a:lnTo>
                  <a:pt x="15027" y="33021"/>
                </a:lnTo>
                <a:lnTo>
                  <a:pt x="15522" y="33625"/>
                </a:lnTo>
                <a:lnTo>
                  <a:pt x="15714" y="33790"/>
                </a:lnTo>
                <a:lnTo>
                  <a:pt x="15961" y="33955"/>
                </a:lnTo>
                <a:lnTo>
                  <a:pt x="16208" y="34092"/>
                </a:lnTo>
                <a:lnTo>
                  <a:pt x="16510" y="34202"/>
                </a:lnTo>
                <a:lnTo>
                  <a:pt x="16785" y="34284"/>
                </a:lnTo>
                <a:lnTo>
                  <a:pt x="17087" y="34339"/>
                </a:lnTo>
                <a:lnTo>
                  <a:pt x="17362" y="34367"/>
                </a:lnTo>
                <a:lnTo>
                  <a:pt x="17637" y="34367"/>
                </a:lnTo>
                <a:lnTo>
                  <a:pt x="17802" y="34339"/>
                </a:lnTo>
                <a:lnTo>
                  <a:pt x="17939" y="34284"/>
                </a:lnTo>
                <a:lnTo>
                  <a:pt x="18076" y="34229"/>
                </a:lnTo>
                <a:lnTo>
                  <a:pt x="18186" y="34147"/>
                </a:lnTo>
                <a:lnTo>
                  <a:pt x="18296" y="34064"/>
                </a:lnTo>
                <a:lnTo>
                  <a:pt x="18406" y="33955"/>
                </a:lnTo>
                <a:lnTo>
                  <a:pt x="18571" y="33735"/>
                </a:lnTo>
                <a:lnTo>
                  <a:pt x="18681" y="33460"/>
                </a:lnTo>
                <a:lnTo>
                  <a:pt x="18763" y="33158"/>
                </a:lnTo>
                <a:lnTo>
                  <a:pt x="18818" y="32828"/>
                </a:lnTo>
                <a:lnTo>
                  <a:pt x="18818" y="32471"/>
                </a:lnTo>
                <a:lnTo>
                  <a:pt x="18736" y="30795"/>
                </a:lnTo>
                <a:lnTo>
                  <a:pt x="18653" y="29147"/>
                </a:lnTo>
                <a:lnTo>
                  <a:pt x="18543" y="25823"/>
                </a:lnTo>
                <a:lnTo>
                  <a:pt x="18488" y="25191"/>
                </a:lnTo>
                <a:lnTo>
                  <a:pt x="18406" y="24587"/>
                </a:lnTo>
                <a:lnTo>
                  <a:pt x="18351" y="23983"/>
                </a:lnTo>
                <a:lnTo>
                  <a:pt x="18351" y="23681"/>
                </a:lnTo>
                <a:lnTo>
                  <a:pt x="18351" y="23378"/>
                </a:lnTo>
                <a:lnTo>
                  <a:pt x="18351" y="22856"/>
                </a:lnTo>
                <a:lnTo>
                  <a:pt x="18296" y="22362"/>
                </a:lnTo>
                <a:lnTo>
                  <a:pt x="18269" y="21840"/>
                </a:lnTo>
                <a:lnTo>
                  <a:pt x="18269" y="21346"/>
                </a:lnTo>
                <a:lnTo>
                  <a:pt x="18296" y="21098"/>
                </a:lnTo>
                <a:lnTo>
                  <a:pt x="18324" y="20851"/>
                </a:lnTo>
                <a:lnTo>
                  <a:pt x="18378" y="20604"/>
                </a:lnTo>
                <a:lnTo>
                  <a:pt x="18461" y="20357"/>
                </a:lnTo>
                <a:lnTo>
                  <a:pt x="18598" y="20137"/>
                </a:lnTo>
                <a:lnTo>
                  <a:pt x="18736" y="19890"/>
                </a:lnTo>
                <a:lnTo>
                  <a:pt x="18928" y="19670"/>
                </a:lnTo>
                <a:lnTo>
                  <a:pt x="19148" y="19450"/>
                </a:lnTo>
                <a:lnTo>
                  <a:pt x="20164" y="18571"/>
                </a:lnTo>
                <a:lnTo>
                  <a:pt x="21153" y="17637"/>
                </a:lnTo>
                <a:lnTo>
                  <a:pt x="22142" y="16703"/>
                </a:lnTo>
                <a:lnTo>
                  <a:pt x="23131" y="15769"/>
                </a:lnTo>
                <a:lnTo>
                  <a:pt x="23406" y="15494"/>
                </a:lnTo>
                <a:lnTo>
                  <a:pt x="23653" y="15220"/>
                </a:lnTo>
                <a:lnTo>
                  <a:pt x="23873" y="14917"/>
                </a:lnTo>
                <a:lnTo>
                  <a:pt x="24037" y="14615"/>
                </a:lnTo>
                <a:lnTo>
                  <a:pt x="24065" y="14450"/>
                </a:lnTo>
                <a:lnTo>
                  <a:pt x="24120" y="14286"/>
                </a:lnTo>
                <a:lnTo>
                  <a:pt x="24120" y="14121"/>
                </a:lnTo>
                <a:lnTo>
                  <a:pt x="24120" y="13928"/>
                </a:lnTo>
                <a:lnTo>
                  <a:pt x="24092" y="13764"/>
                </a:lnTo>
                <a:lnTo>
                  <a:pt x="24065" y="13571"/>
                </a:lnTo>
                <a:lnTo>
                  <a:pt x="23983" y="13379"/>
                </a:lnTo>
                <a:lnTo>
                  <a:pt x="23873" y="13187"/>
                </a:lnTo>
                <a:lnTo>
                  <a:pt x="23763" y="12994"/>
                </a:lnTo>
                <a:lnTo>
                  <a:pt x="23625" y="12830"/>
                </a:lnTo>
                <a:lnTo>
                  <a:pt x="23488" y="12692"/>
                </a:lnTo>
                <a:lnTo>
                  <a:pt x="23351" y="12555"/>
                </a:lnTo>
                <a:lnTo>
                  <a:pt x="23186" y="12445"/>
                </a:lnTo>
                <a:lnTo>
                  <a:pt x="23021" y="12335"/>
                </a:lnTo>
                <a:lnTo>
                  <a:pt x="22856" y="12253"/>
                </a:lnTo>
                <a:lnTo>
                  <a:pt x="22691" y="12198"/>
                </a:lnTo>
                <a:lnTo>
                  <a:pt x="22307" y="12115"/>
                </a:lnTo>
                <a:lnTo>
                  <a:pt x="21922" y="12088"/>
                </a:lnTo>
                <a:lnTo>
                  <a:pt x="21510" y="12115"/>
                </a:lnTo>
                <a:lnTo>
                  <a:pt x="21098" y="12170"/>
                </a:lnTo>
                <a:lnTo>
                  <a:pt x="19807" y="12363"/>
                </a:lnTo>
                <a:lnTo>
                  <a:pt x="18351" y="12582"/>
                </a:lnTo>
                <a:lnTo>
                  <a:pt x="18186" y="11126"/>
                </a:lnTo>
                <a:lnTo>
                  <a:pt x="18104" y="10440"/>
                </a:lnTo>
                <a:lnTo>
                  <a:pt x="18049" y="9780"/>
                </a:lnTo>
                <a:lnTo>
                  <a:pt x="17939" y="6209"/>
                </a:lnTo>
                <a:lnTo>
                  <a:pt x="17857" y="4424"/>
                </a:lnTo>
                <a:lnTo>
                  <a:pt x="17774" y="2638"/>
                </a:lnTo>
                <a:lnTo>
                  <a:pt x="17747" y="2171"/>
                </a:lnTo>
                <a:lnTo>
                  <a:pt x="17664" y="1677"/>
                </a:lnTo>
                <a:lnTo>
                  <a:pt x="17609" y="1457"/>
                </a:lnTo>
                <a:lnTo>
                  <a:pt x="17527" y="1265"/>
                </a:lnTo>
                <a:lnTo>
                  <a:pt x="17417" y="1072"/>
                </a:lnTo>
                <a:lnTo>
                  <a:pt x="17307" y="907"/>
                </a:lnTo>
                <a:lnTo>
                  <a:pt x="17115" y="715"/>
                </a:lnTo>
                <a:lnTo>
                  <a:pt x="16895" y="550"/>
                </a:lnTo>
                <a:lnTo>
                  <a:pt x="16648" y="386"/>
                </a:lnTo>
                <a:lnTo>
                  <a:pt x="16401" y="221"/>
                </a:lnTo>
                <a:lnTo>
                  <a:pt x="16153" y="111"/>
                </a:lnTo>
                <a:lnTo>
                  <a:pt x="15906" y="28"/>
                </a:lnTo>
                <a:lnTo>
                  <a:pt x="15686" y="1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217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14800" y="1345650"/>
            <a:ext cx="7514400" cy="31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AutoNum type="arabicPeriod"/>
              <a:defRPr sz="12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200">
                <a:solidFill>
                  <a:schemeClr val="dk1"/>
                </a:solidFill>
              </a:defRPr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200">
                <a:solidFill>
                  <a:schemeClr val="dk1"/>
                </a:solidFill>
              </a:defRPr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200">
                <a:solidFill>
                  <a:schemeClr val="dk1"/>
                </a:solidFill>
              </a:defRPr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200">
                <a:solidFill>
                  <a:schemeClr val="dk1"/>
                </a:solidFill>
              </a:defRPr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200">
                <a:solidFill>
                  <a:schemeClr val="dk1"/>
                </a:solidFill>
              </a:defRPr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200">
                <a:solidFill>
                  <a:schemeClr val="dk1"/>
                </a:solidFill>
              </a:defRPr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200">
                <a:solidFill>
                  <a:schemeClr val="dk1"/>
                </a:solidFill>
              </a:defRPr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02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857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7464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0075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7010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1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2082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6360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ACF1368-39CD-4298-9BE1-9000C9056AB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A9AF4-80C3-42C7-B542-9690CF61B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58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81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4" Type="http://schemas.openxmlformats.org/officeDocument/2006/relationships/image" Target="../media/image541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50.png"/><Relationship Id="rId4" Type="http://schemas.openxmlformats.org/officeDocument/2006/relationships/image" Target="../media/image45.png"/><Relationship Id="rId9" Type="http://schemas.openxmlformats.org/officeDocument/2006/relationships/image" Target="../media/image5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image" Target="../media/image620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6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600.png"/><Relationship Id="rId5" Type="http://schemas.openxmlformats.org/officeDocument/2006/relationships/image" Target="../media/image46.png"/><Relationship Id="rId10" Type="http://schemas.openxmlformats.org/officeDocument/2006/relationships/image" Target="../media/image590.png"/><Relationship Id="rId4" Type="http://schemas.openxmlformats.org/officeDocument/2006/relationships/image" Target="../media/image45.png"/><Relationship Id="rId9" Type="http://schemas.openxmlformats.org/officeDocument/2006/relationships/image" Target="../media/image5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20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7.png"/><Relationship Id="rId12" Type="http://schemas.openxmlformats.org/officeDocument/2006/relationships/image" Target="../media/image11.svg"/><Relationship Id="rId2" Type="http://schemas.openxmlformats.org/officeDocument/2006/relationships/image" Target="../media/image34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9.svg"/><Relationship Id="rId4" Type="http://schemas.openxmlformats.org/officeDocument/2006/relationships/image" Target="../media/image35.jpeg"/><Relationship Id="rId9" Type="http://schemas.openxmlformats.org/officeDocument/2006/relationships/image" Target="../media/image3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249689" y="743170"/>
            <a:ext cx="6644624" cy="1644038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66">
              <a:lnSpc>
                <a:spcPct val="110000"/>
              </a:lnSpc>
              <a:buClrTx/>
              <a:defRPr/>
            </a:pPr>
            <a:r>
              <a:rPr lang="en-US" altLang="zh-CN" sz="4500" kern="80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45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45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13</a:t>
            </a:r>
            <a:endParaRPr lang="en-US" altLang="zh-CN" sz="4500" kern="80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algn="ctr" defTabSz="685766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45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 CỘNG PHÂN SỐ</a:t>
            </a:r>
            <a:endParaRPr lang="zh-CN" altLang="en-US" sz="45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1986141" y="3119155"/>
            <a:ext cx="5592296" cy="38087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Sách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giáo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khoa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Toán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Tập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Trang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smtClean="0">
                <a:solidFill>
                  <a:prstClr val="black"/>
                </a:solidFill>
                <a:latin typeface="Calibri" panose="020F0502020204030204"/>
              </a:rPr>
              <a:t>18)</a:t>
            </a:r>
            <a:endParaRPr lang="en-US" sz="2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035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289722" y="1859113"/>
                <a:ext cx="364009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722" y="1859113"/>
                <a:ext cx="364009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75949" y="3409201"/>
                <a:ext cx="9089757" cy="791203"/>
              </a:xfrm>
              <a:prstGeom prst="roundRect">
                <a:avLst>
                  <a:gd name="adj" fmla="val 22000"/>
                </a:avLst>
              </a:prstGeom>
              <a:solidFill>
                <a:schemeClr val="tx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kern="1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en-US" sz="2400" b="1" kern="1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2400" b="1" kern="1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 kern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400" b="1" kern="1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b="1" kern="1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kern="1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400" b="1" i="0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0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2400" b="1" i="0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9" y="3409201"/>
                <a:ext cx="9089757" cy="791203"/>
              </a:xfrm>
              <a:prstGeom prst="roundRect">
                <a:avLst>
                  <a:gd name="adj" fmla="val 2200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49" y="61610"/>
            <a:ext cx="3173733" cy="1758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055257" y="1141831"/>
                <a:ext cx="504524" cy="612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800" b="1" i="1" kern="12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257" y="1141831"/>
                <a:ext cx="504524" cy="612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585" y="69743"/>
            <a:ext cx="2803712" cy="17893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566" y="69743"/>
            <a:ext cx="2609229" cy="1789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-88022" y="1819922"/>
                <a:ext cx="3583588" cy="791393"/>
              </a:xfrm>
              <a:prstGeom prst="roundRect">
                <a:avLst>
                  <a:gd name="adj" fmla="val 22000"/>
                </a:avLst>
              </a:prstGeom>
              <a:solidFill>
                <a:schemeClr val="tx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kern="1200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Tính </a:t>
                </a:r>
                <a:r>
                  <a:rPr lang="en-US" sz="2400" b="1" kern="1200" dirty="0" err="1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tổng</a:t>
                </a:r>
                <a:r>
                  <a:rPr lang="en-US" sz="2800" b="1" kern="1200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kern="1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0" kern="1200" smtClean="0">
                        <a:solidFill>
                          <a:srgbClr val="C0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 ? </m:t>
                    </m:r>
                  </m:oMath>
                </a14:m>
                <a:endPara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022" y="1819922"/>
                <a:ext cx="3583588" cy="791393"/>
              </a:xfrm>
              <a:prstGeom prst="roundRect">
                <a:avLst>
                  <a:gd name="adj" fmla="val 22000"/>
                </a:avLst>
              </a:prstGeom>
              <a:blipFill>
                <a:blip r:embed="rId13"/>
                <a:stretch>
                  <a:fillRect b="-1515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-175094" y="4330437"/>
                <a:ext cx="6464816" cy="926072"/>
              </a:xfrm>
              <a:prstGeom prst="roundRect">
                <a:avLst>
                  <a:gd name="adj" fmla="val 22000"/>
                </a:avLst>
              </a:prstGeom>
              <a:solidFill>
                <a:schemeClr val="tx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kern="1200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*</a:t>
                </a:r>
                <a:r>
                  <a:rPr lang="en-US" sz="2400" b="1" kern="1200" dirty="0" err="1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Cộng</a:t>
                </a:r>
                <a:r>
                  <a:rPr lang="en-US" sz="2400" b="1" kern="1200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hai</a:t>
                </a:r>
                <a:r>
                  <a:rPr lang="en-US" sz="2400" b="1" kern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phân</a:t>
                </a:r>
                <a:r>
                  <a:rPr lang="en-US" sz="2400" b="1" kern="12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số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 kern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kern="1200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400" b="1" i="1" kern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400" b="1" i="1" kern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5094" y="4330437"/>
                <a:ext cx="6464816" cy="926072"/>
              </a:xfrm>
              <a:prstGeom prst="roundRect">
                <a:avLst>
                  <a:gd name="adj" fmla="val 22000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7856" y="4291093"/>
            <a:ext cx="2588458" cy="852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-162733" y="2509393"/>
                <a:ext cx="9306733" cy="899808"/>
              </a:xfrm>
              <a:prstGeom prst="roundRect">
                <a:avLst>
                  <a:gd name="adj" fmla="val 22000"/>
                </a:avLst>
              </a:prstGeom>
              <a:solidFill>
                <a:schemeClr val="tx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đưa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 kern="12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về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b="1" kern="1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2400" b="1" kern="1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số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2733" y="2509393"/>
                <a:ext cx="9306733" cy="899808"/>
              </a:xfrm>
              <a:prstGeom prst="roundRect">
                <a:avLst>
                  <a:gd name="adj" fmla="val 22000"/>
                </a:avLst>
              </a:prstGeom>
              <a:blipFill>
                <a:blip r:embed="rId16"/>
                <a:stretch>
                  <a:fillRect t="-667" b="-19333"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8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7" grpId="0"/>
      <p:bldP spid="22" grpId="0" animBg="1"/>
      <p:bldP spid="23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66" name="Google Shape;16466;p48"/>
          <p:cNvGrpSpPr/>
          <p:nvPr/>
        </p:nvGrpSpPr>
        <p:grpSpPr>
          <a:xfrm>
            <a:off x="-22263" y="2431436"/>
            <a:ext cx="1495038" cy="1371579"/>
            <a:chOff x="-307100" y="7307725"/>
            <a:chExt cx="1403791" cy="1287505"/>
          </a:xfrm>
        </p:grpSpPr>
        <p:sp>
          <p:nvSpPr>
            <p:cNvPr id="16467" name="Google Shape;16467;p48"/>
            <p:cNvSpPr/>
            <p:nvPr/>
          </p:nvSpPr>
          <p:spPr>
            <a:xfrm>
              <a:off x="-307100" y="7307725"/>
              <a:ext cx="1403791" cy="1287505"/>
            </a:xfrm>
            <a:custGeom>
              <a:avLst/>
              <a:gdLst/>
              <a:ahLst/>
              <a:cxnLst/>
              <a:rect l="l" t="t" r="r" b="b"/>
              <a:pathLst>
                <a:path w="46368" h="42527" extrusionOk="0">
                  <a:moveTo>
                    <a:pt x="33830" y="1"/>
                  </a:moveTo>
                  <a:lnTo>
                    <a:pt x="33460" y="20"/>
                  </a:lnTo>
                  <a:lnTo>
                    <a:pt x="33089" y="59"/>
                  </a:lnTo>
                  <a:lnTo>
                    <a:pt x="32719" y="118"/>
                  </a:lnTo>
                  <a:lnTo>
                    <a:pt x="32368" y="196"/>
                  </a:lnTo>
                  <a:lnTo>
                    <a:pt x="32017" y="274"/>
                  </a:lnTo>
                  <a:lnTo>
                    <a:pt x="31666" y="371"/>
                  </a:lnTo>
                  <a:lnTo>
                    <a:pt x="31334" y="488"/>
                  </a:lnTo>
                  <a:lnTo>
                    <a:pt x="31022" y="605"/>
                  </a:lnTo>
                  <a:lnTo>
                    <a:pt x="30730" y="742"/>
                  </a:lnTo>
                  <a:lnTo>
                    <a:pt x="30437" y="878"/>
                  </a:lnTo>
                  <a:lnTo>
                    <a:pt x="30164" y="1054"/>
                  </a:lnTo>
                  <a:lnTo>
                    <a:pt x="29911" y="1210"/>
                  </a:lnTo>
                  <a:lnTo>
                    <a:pt x="29677" y="1405"/>
                  </a:lnTo>
                  <a:lnTo>
                    <a:pt x="29443" y="1580"/>
                  </a:lnTo>
                  <a:lnTo>
                    <a:pt x="29248" y="1775"/>
                  </a:lnTo>
                  <a:lnTo>
                    <a:pt x="29072" y="2009"/>
                  </a:lnTo>
                  <a:lnTo>
                    <a:pt x="28897" y="2243"/>
                  </a:lnTo>
                  <a:lnTo>
                    <a:pt x="28721" y="2477"/>
                  </a:lnTo>
                  <a:lnTo>
                    <a:pt x="28565" y="2731"/>
                  </a:lnTo>
                  <a:lnTo>
                    <a:pt x="28273" y="3277"/>
                  </a:lnTo>
                  <a:lnTo>
                    <a:pt x="28020" y="3842"/>
                  </a:lnTo>
                  <a:lnTo>
                    <a:pt x="27786" y="4427"/>
                  </a:lnTo>
                  <a:lnTo>
                    <a:pt x="27591" y="5012"/>
                  </a:lnTo>
                  <a:lnTo>
                    <a:pt x="27415" y="5597"/>
                  </a:lnTo>
                  <a:lnTo>
                    <a:pt x="27259" y="6162"/>
                  </a:lnTo>
                  <a:lnTo>
                    <a:pt x="26655" y="6065"/>
                  </a:lnTo>
                  <a:lnTo>
                    <a:pt x="26031" y="5987"/>
                  </a:lnTo>
                  <a:lnTo>
                    <a:pt x="25387" y="5948"/>
                  </a:lnTo>
                  <a:lnTo>
                    <a:pt x="24763" y="5928"/>
                  </a:lnTo>
                  <a:lnTo>
                    <a:pt x="24256" y="5948"/>
                  </a:lnTo>
                  <a:lnTo>
                    <a:pt x="23769" y="5967"/>
                  </a:lnTo>
                  <a:lnTo>
                    <a:pt x="23281" y="6006"/>
                  </a:lnTo>
                  <a:lnTo>
                    <a:pt x="22833" y="6045"/>
                  </a:lnTo>
                  <a:lnTo>
                    <a:pt x="21956" y="6162"/>
                  </a:lnTo>
                  <a:lnTo>
                    <a:pt x="21137" y="6299"/>
                  </a:lnTo>
                  <a:lnTo>
                    <a:pt x="20162" y="6435"/>
                  </a:lnTo>
                  <a:lnTo>
                    <a:pt x="19986" y="6474"/>
                  </a:lnTo>
                  <a:lnTo>
                    <a:pt x="19869" y="6513"/>
                  </a:lnTo>
                  <a:lnTo>
                    <a:pt x="19070" y="6708"/>
                  </a:lnTo>
                  <a:lnTo>
                    <a:pt x="18290" y="6923"/>
                  </a:lnTo>
                  <a:lnTo>
                    <a:pt x="17490" y="7176"/>
                  </a:lnTo>
                  <a:lnTo>
                    <a:pt x="16691" y="7449"/>
                  </a:lnTo>
                  <a:lnTo>
                    <a:pt x="16301" y="7625"/>
                  </a:lnTo>
                  <a:lnTo>
                    <a:pt x="15911" y="7800"/>
                  </a:lnTo>
                  <a:lnTo>
                    <a:pt x="15502" y="7976"/>
                  </a:lnTo>
                  <a:lnTo>
                    <a:pt x="15092" y="8190"/>
                  </a:lnTo>
                  <a:lnTo>
                    <a:pt x="14702" y="8424"/>
                  </a:lnTo>
                  <a:lnTo>
                    <a:pt x="14293" y="8678"/>
                  </a:lnTo>
                  <a:lnTo>
                    <a:pt x="13883" y="8951"/>
                  </a:lnTo>
                  <a:lnTo>
                    <a:pt x="13454" y="9263"/>
                  </a:lnTo>
                  <a:lnTo>
                    <a:pt x="13064" y="8795"/>
                  </a:lnTo>
                  <a:lnTo>
                    <a:pt x="12655" y="8327"/>
                  </a:lnTo>
                  <a:lnTo>
                    <a:pt x="12187" y="7859"/>
                  </a:lnTo>
                  <a:lnTo>
                    <a:pt x="11719" y="7410"/>
                  </a:lnTo>
                  <a:lnTo>
                    <a:pt x="11212" y="7001"/>
                  </a:lnTo>
                  <a:lnTo>
                    <a:pt x="10958" y="6806"/>
                  </a:lnTo>
                  <a:lnTo>
                    <a:pt x="10705" y="6611"/>
                  </a:lnTo>
                  <a:lnTo>
                    <a:pt x="10432" y="6455"/>
                  </a:lnTo>
                  <a:lnTo>
                    <a:pt x="10178" y="6299"/>
                  </a:lnTo>
                  <a:lnTo>
                    <a:pt x="9906" y="6162"/>
                  </a:lnTo>
                  <a:lnTo>
                    <a:pt x="9633" y="6045"/>
                  </a:lnTo>
                  <a:lnTo>
                    <a:pt x="9243" y="5909"/>
                  </a:lnTo>
                  <a:lnTo>
                    <a:pt x="8814" y="5811"/>
                  </a:lnTo>
                  <a:lnTo>
                    <a:pt x="8365" y="5753"/>
                  </a:lnTo>
                  <a:lnTo>
                    <a:pt x="7897" y="5733"/>
                  </a:lnTo>
                  <a:lnTo>
                    <a:pt x="7566" y="5733"/>
                  </a:lnTo>
                  <a:lnTo>
                    <a:pt x="7234" y="5772"/>
                  </a:lnTo>
                  <a:lnTo>
                    <a:pt x="6883" y="5811"/>
                  </a:lnTo>
                  <a:lnTo>
                    <a:pt x="6493" y="5870"/>
                  </a:lnTo>
                  <a:lnTo>
                    <a:pt x="6123" y="5967"/>
                  </a:lnTo>
                  <a:lnTo>
                    <a:pt x="5733" y="6065"/>
                  </a:lnTo>
                  <a:lnTo>
                    <a:pt x="5323" y="6201"/>
                  </a:lnTo>
                  <a:lnTo>
                    <a:pt x="4914" y="6357"/>
                  </a:lnTo>
                  <a:lnTo>
                    <a:pt x="4524" y="6533"/>
                  </a:lnTo>
                  <a:lnTo>
                    <a:pt x="4114" y="6728"/>
                  </a:lnTo>
                  <a:lnTo>
                    <a:pt x="3705" y="6942"/>
                  </a:lnTo>
                  <a:lnTo>
                    <a:pt x="3315" y="7196"/>
                  </a:lnTo>
                  <a:lnTo>
                    <a:pt x="2925" y="7488"/>
                  </a:lnTo>
                  <a:lnTo>
                    <a:pt x="2535" y="7781"/>
                  </a:lnTo>
                  <a:lnTo>
                    <a:pt x="2184" y="8132"/>
                  </a:lnTo>
                  <a:lnTo>
                    <a:pt x="1833" y="8483"/>
                  </a:lnTo>
                  <a:lnTo>
                    <a:pt x="1580" y="8795"/>
                  </a:lnTo>
                  <a:lnTo>
                    <a:pt x="1346" y="9107"/>
                  </a:lnTo>
                  <a:lnTo>
                    <a:pt x="1112" y="9419"/>
                  </a:lnTo>
                  <a:lnTo>
                    <a:pt x="917" y="9750"/>
                  </a:lnTo>
                  <a:lnTo>
                    <a:pt x="741" y="10082"/>
                  </a:lnTo>
                  <a:lnTo>
                    <a:pt x="585" y="10433"/>
                  </a:lnTo>
                  <a:lnTo>
                    <a:pt x="449" y="10784"/>
                  </a:lnTo>
                  <a:lnTo>
                    <a:pt x="312" y="11154"/>
                  </a:lnTo>
                  <a:lnTo>
                    <a:pt x="215" y="11524"/>
                  </a:lnTo>
                  <a:lnTo>
                    <a:pt x="137" y="11895"/>
                  </a:lnTo>
                  <a:lnTo>
                    <a:pt x="78" y="12285"/>
                  </a:lnTo>
                  <a:lnTo>
                    <a:pt x="20" y="12675"/>
                  </a:lnTo>
                  <a:lnTo>
                    <a:pt x="0" y="13084"/>
                  </a:lnTo>
                  <a:lnTo>
                    <a:pt x="0" y="13474"/>
                  </a:lnTo>
                  <a:lnTo>
                    <a:pt x="20" y="13884"/>
                  </a:lnTo>
                  <a:lnTo>
                    <a:pt x="59" y="14313"/>
                  </a:lnTo>
                  <a:lnTo>
                    <a:pt x="98" y="14625"/>
                  </a:lnTo>
                  <a:lnTo>
                    <a:pt x="137" y="14917"/>
                  </a:lnTo>
                  <a:lnTo>
                    <a:pt x="215" y="15210"/>
                  </a:lnTo>
                  <a:lnTo>
                    <a:pt x="273" y="15502"/>
                  </a:lnTo>
                  <a:lnTo>
                    <a:pt x="371" y="15775"/>
                  </a:lnTo>
                  <a:lnTo>
                    <a:pt x="449" y="16029"/>
                  </a:lnTo>
                  <a:lnTo>
                    <a:pt x="566" y="16302"/>
                  </a:lnTo>
                  <a:lnTo>
                    <a:pt x="683" y="16555"/>
                  </a:lnTo>
                  <a:lnTo>
                    <a:pt x="800" y="16789"/>
                  </a:lnTo>
                  <a:lnTo>
                    <a:pt x="936" y="17023"/>
                  </a:lnTo>
                  <a:lnTo>
                    <a:pt x="1073" y="17237"/>
                  </a:lnTo>
                  <a:lnTo>
                    <a:pt x="1229" y="17452"/>
                  </a:lnTo>
                  <a:lnTo>
                    <a:pt x="1385" y="17666"/>
                  </a:lnTo>
                  <a:lnTo>
                    <a:pt x="1560" y="17861"/>
                  </a:lnTo>
                  <a:lnTo>
                    <a:pt x="1755" y="18056"/>
                  </a:lnTo>
                  <a:lnTo>
                    <a:pt x="1950" y="18232"/>
                  </a:lnTo>
                  <a:lnTo>
                    <a:pt x="2145" y="18407"/>
                  </a:lnTo>
                  <a:lnTo>
                    <a:pt x="2360" y="18563"/>
                  </a:lnTo>
                  <a:lnTo>
                    <a:pt x="2574" y="18719"/>
                  </a:lnTo>
                  <a:lnTo>
                    <a:pt x="2808" y="18856"/>
                  </a:lnTo>
                  <a:lnTo>
                    <a:pt x="3042" y="18992"/>
                  </a:lnTo>
                  <a:lnTo>
                    <a:pt x="3296" y="19109"/>
                  </a:lnTo>
                  <a:lnTo>
                    <a:pt x="3549" y="19226"/>
                  </a:lnTo>
                  <a:lnTo>
                    <a:pt x="3803" y="19324"/>
                  </a:lnTo>
                  <a:lnTo>
                    <a:pt x="4075" y="19421"/>
                  </a:lnTo>
                  <a:lnTo>
                    <a:pt x="4368" y="19499"/>
                  </a:lnTo>
                  <a:lnTo>
                    <a:pt x="4660" y="19577"/>
                  </a:lnTo>
                  <a:lnTo>
                    <a:pt x="4953" y="19636"/>
                  </a:lnTo>
                  <a:lnTo>
                    <a:pt x="5577" y="19733"/>
                  </a:lnTo>
                  <a:lnTo>
                    <a:pt x="6220" y="19772"/>
                  </a:lnTo>
                  <a:lnTo>
                    <a:pt x="6025" y="20416"/>
                  </a:lnTo>
                  <a:lnTo>
                    <a:pt x="5869" y="21059"/>
                  </a:lnTo>
                  <a:lnTo>
                    <a:pt x="5713" y="21703"/>
                  </a:lnTo>
                  <a:lnTo>
                    <a:pt x="5616" y="22346"/>
                  </a:lnTo>
                  <a:lnTo>
                    <a:pt x="5518" y="22990"/>
                  </a:lnTo>
                  <a:lnTo>
                    <a:pt x="5460" y="23633"/>
                  </a:lnTo>
                  <a:lnTo>
                    <a:pt x="5440" y="24257"/>
                  </a:lnTo>
                  <a:lnTo>
                    <a:pt x="5421" y="24900"/>
                  </a:lnTo>
                  <a:lnTo>
                    <a:pt x="5440" y="25310"/>
                  </a:lnTo>
                  <a:lnTo>
                    <a:pt x="5479" y="25739"/>
                  </a:lnTo>
                  <a:lnTo>
                    <a:pt x="5518" y="26129"/>
                  </a:lnTo>
                  <a:lnTo>
                    <a:pt x="5577" y="26538"/>
                  </a:lnTo>
                  <a:lnTo>
                    <a:pt x="5674" y="26909"/>
                  </a:lnTo>
                  <a:lnTo>
                    <a:pt x="5772" y="27299"/>
                  </a:lnTo>
                  <a:lnTo>
                    <a:pt x="5869" y="27650"/>
                  </a:lnTo>
                  <a:lnTo>
                    <a:pt x="6006" y="28020"/>
                  </a:lnTo>
                  <a:lnTo>
                    <a:pt x="6162" y="28352"/>
                  </a:lnTo>
                  <a:lnTo>
                    <a:pt x="6318" y="28683"/>
                  </a:lnTo>
                  <a:lnTo>
                    <a:pt x="6493" y="29015"/>
                  </a:lnTo>
                  <a:lnTo>
                    <a:pt x="6688" y="29327"/>
                  </a:lnTo>
                  <a:lnTo>
                    <a:pt x="6903" y="29639"/>
                  </a:lnTo>
                  <a:lnTo>
                    <a:pt x="7117" y="29931"/>
                  </a:lnTo>
                  <a:lnTo>
                    <a:pt x="7371" y="30204"/>
                  </a:lnTo>
                  <a:lnTo>
                    <a:pt x="7624" y="30477"/>
                  </a:lnTo>
                  <a:lnTo>
                    <a:pt x="6142" y="31276"/>
                  </a:lnTo>
                  <a:lnTo>
                    <a:pt x="5967" y="31393"/>
                  </a:lnTo>
                  <a:lnTo>
                    <a:pt x="5830" y="31510"/>
                  </a:lnTo>
                  <a:lnTo>
                    <a:pt x="5694" y="31647"/>
                  </a:lnTo>
                  <a:lnTo>
                    <a:pt x="5596" y="31803"/>
                  </a:lnTo>
                  <a:lnTo>
                    <a:pt x="5499" y="31978"/>
                  </a:lnTo>
                  <a:lnTo>
                    <a:pt x="5440" y="32154"/>
                  </a:lnTo>
                  <a:lnTo>
                    <a:pt x="5401" y="32349"/>
                  </a:lnTo>
                  <a:lnTo>
                    <a:pt x="5401" y="32544"/>
                  </a:lnTo>
                  <a:lnTo>
                    <a:pt x="5401" y="32739"/>
                  </a:lnTo>
                  <a:lnTo>
                    <a:pt x="5440" y="32914"/>
                  </a:lnTo>
                  <a:lnTo>
                    <a:pt x="5499" y="33090"/>
                  </a:lnTo>
                  <a:lnTo>
                    <a:pt x="5596" y="33265"/>
                  </a:lnTo>
                  <a:lnTo>
                    <a:pt x="5694" y="33421"/>
                  </a:lnTo>
                  <a:lnTo>
                    <a:pt x="5830" y="33558"/>
                  </a:lnTo>
                  <a:lnTo>
                    <a:pt x="5967" y="33694"/>
                  </a:lnTo>
                  <a:lnTo>
                    <a:pt x="6142" y="33792"/>
                  </a:lnTo>
                  <a:lnTo>
                    <a:pt x="7878" y="34747"/>
                  </a:lnTo>
                  <a:lnTo>
                    <a:pt x="8833" y="36482"/>
                  </a:lnTo>
                  <a:lnTo>
                    <a:pt x="8931" y="36638"/>
                  </a:lnTo>
                  <a:lnTo>
                    <a:pt x="9048" y="36794"/>
                  </a:lnTo>
                  <a:lnTo>
                    <a:pt x="9204" y="36911"/>
                  </a:lnTo>
                  <a:lnTo>
                    <a:pt x="9360" y="37028"/>
                  </a:lnTo>
                  <a:lnTo>
                    <a:pt x="9516" y="37106"/>
                  </a:lnTo>
                  <a:lnTo>
                    <a:pt x="9691" y="37165"/>
                  </a:lnTo>
                  <a:lnTo>
                    <a:pt x="9886" y="37204"/>
                  </a:lnTo>
                  <a:lnTo>
                    <a:pt x="10081" y="37223"/>
                  </a:lnTo>
                  <a:lnTo>
                    <a:pt x="10276" y="37204"/>
                  </a:lnTo>
                  <a:lnTo>
                    <a:pt x="10471" y="37165"/>
                  </a:lnTo>
                  <a:lnTo>
                    <a:pt x="10646" y="37106"/>
                  </a:lnTo>
                  <a:lnTo>
                    <a:pt x="10802" y="37028"/>
                  </a:lnTo>
                  <a:lnTo>
                    <a:pt x="10958" y="36911"/>
                  </a:lnTo>
                  <a:lnTo>
                    <a:pt x="11114" y="36794"/>
                  </a:lnTo>
                  <a:lnTo>
                    <a:pt x="11231" y="36638"/>
                  </a:lnTo>
                  <a:lnTo>
                    <a:pt x="11329" y="36482"/>
                  </a:lnTo>
                  <a:lnTo>
                    <a:pt x="12284" y="34747"/>
                  </a:lnTo>
                  <a:lnTo>
                    <a:pt x="14020" y="33792"/>
                  </a:lnTo>
                  <a:lnTo>
                    <a:pt x="14215" y="33675"/>
                  </a:lnTo>
                  <a:lnTo>
                    <a:pt x="14371" y="33519"/>
                  </a:lnTo>
                  <a:lnTo>
                    <a:pt x="11641" y="40577"/>
                  </a:lnTo>
                  <a:lnTo>
                    <a:pt x="11582" y="40753"/>
                  </a:lnTo>
                  <a:lnTo>
                    <a:pt x="11543" y="40928"/>
                  </a:lnTo>
                  <a:lnTo>
                    <a:pt x="11543" y="41104"/>
                  </a:lnTo>
                  <a:lnTo>
                    <a:pt x="11543" y="41260"/>
                  </a:lnTo>
                  <a:lnTo>
                    <a:pt x="11582" y="41435"/>
                  </a:lnTo>
                  <a:lnTo>
                    <a:pt x="11621" y="41611"/>
                  </a:lnTo>
                  <a:lnTo>
                    <a:pt x="11699" y="41767"/>
                  </a:lnTo>
                  <a:lnTo>
                    <a:pt x="11777" y="41903"/>
                  </a:lnTo>
                  <a:lnTo>
                    <a:pt x="11894" y="42059"/>
                  </a:lnTo>
                  <a:lnTo>
                    <a:pt x="12011" y="42176"/>
                  </a:lnTo>
                  <a:lnTo>
                    <a:pt x="12148" y="42274"/>
                  </a:lnTo>
                  <a:lnTo>
                    <a:pt x="12304" y="42371"/>
                  </a:lnTo>
                  <a:lnTo>
                    <a:pt x="12460" y="42449"/>
                  </a:lnTo>
                  <a:lnTo>
                    <a:pt x="12616" y="42488"/>
                  </a:lnTo>
                  <a:lnTo>
                    <a:pt x="12791" y="42527"/>
                  </a:lnTo>
                  <a:lnTo>
                    <a:pt x="34902" y="42527"/>
                  </a:lnTo>
                  <a:lnTo>
                    <a:pt x="35039" y="42508"/>
                  </a:lnTo>
                  <a:lnTo>
                    <a:pt x="35175" y="42469"/>
                  </a:lnTo>
                  <a:lnTo>
                    <a:pt x="35312" y="42430"/>
                  </a:lnTo>
                  <a:lnTo>
                    <a:pt x="35429" y="42371"/>
                  </a:lnTo>
                  <a:lnTo>
                    <a:pt x="35565" y="42293"/>
                  </a:lnTo>
                  <a:lnTo>
                    <a:pt x="35663" y="42215"/>
                  </a:lnTo>
                  <a:lnTo>
                    <a:pt x="35760" y="42118"/>
                  </a:lnTo>
                  <a:lnTo>
                    <a:pt x="35858" y="42020"/>
                  </a:lnTo>
                  <a:lnTo>
                    <a:pt x="35936" y="41903"/>
                  </a:lnTo>
                  <a:lnTo>
                    <a:pt x="36014" y="41786"/>
                  </a:lnTo>
                  <a:lnTo>
                    <a:pt x="36072" y="41669"/>
                  </a:lnTo>
                  <a:lnTo>
                    <a:pt x="36131" y="41533"/>
                  </a:lnTo>
                  <a:lnTo>
                    <a:pt x="36150" y="41396"/>
                  </a:lnTo>
                  <a:lnTo>
                    <a:pt x="36170" y="41240"/>
                  </a:lnTo>
                  <a:lnTo>
                    <a:pt x="36189" y="41104"/>
                  </a:lnTo>
                  <a:lnTo>
                    <a:pt x="36189" y="40928"/>
                  </a:lnTo>
                  <a:lnTo>
                    <a:pt x="36131" y="40168"/>
                  </a:lnTo>
                  <a:lnTo>
                    <a:pt x="36462" y="39992"/>
                  </a:lnTo>
                  <a:lnTo>
                    <a:pt x="36794" y="39778"/>
                  </a:lnTo>
                  <a:lnTo>
                    <a:pt x="37125" y="39563"/>
                  </a:lnTo>
                  <a:lnTo>
                    <a:pt x="37437" y="39329"/>
                  </a:lnTo>
                  <a:lnTo>
                    <a:pt x="37769" y="39076"/>
                  </a:lnTo>
                  <a:lnTo>
                    <a:pt x="38081" y="38822"/>
                  </a:lnTo>
                  <a:lnTo>
                    <a:pt x="38393" y="38549"/>
                  </a:lnTo>
                  <a:lnTo>
                    <a:pt x="38705" y="38257"/>
                  </a:lnTo>
                  <a:lnTo>
                    <a:pt x="38958" y="37984"/>
                  </a:lnTo>
                  <a:lnTo>
                    <a:pt x="39212" y="37691"/>
                  </a:lnTo>
                  <a:lnTo>
                    <a:pt x="39446" y="37399"/>
                  </a:lnTo>
                  <a:lnTo>
                    <a:pt x="39699" y="37087"/>
                  </a:lnTo>
                  <a:lnTo>
                    <a:pt x="39914" y="36755"/>
                  </a:lnTo>
                  <a:lnTo>
                    <a:pt x="40148" y="36404"/>
                  </a:lnTo>
                  <a:lnTo>
                    <a:pt x="40343" y="36054"/>
                  </a:lnTo>
                  <a:lnTo>
                    <a:pt x="40557" y="35683"/>
                  </a:lnTo>
                  <a:lnTo>
                    <a:pt x="40927" y="34942"/>
                  </a:lnTo>
                  <a:lnTo>
                    <a:pt x="41278" y="34162"/>
                  </a:lnTo>
                  <a:lnTo>
                    <a:pt x="41590" y="33382"/>
                  </a:lnTo>
                  <a:lnTo>
                    <a:pt x="41883" y="32583"/>
                  </a:lnTo>
                  <a:lnTo>
                    <a:pt x="42117" y="31803"/>
                  </a:lnTo>
                  <a:lnTo>
                    <a:pt x="42331" y="31042"/>
                  </a:lnTo>
                  <a:lnTo>
                    <a:pt x="42507" y="30301"/>
                  </a:lnTo>
                  <a:lnTo>
                    <a:pt x="42643" y="29600"/>
                  </a:lnTo>
                  <a:lnTo>
                    <a:pt x="42741" y="28937"/>
                  </a:lnTo>
                  <a:lnTo>
                    <a:pt x="42799" y="28332"/>
                  </a:lnTo>
                  <a:lnTo>
                    <a:pt x="42838" y="27806"/>
                  </a:lnTo>
                  <a:lnTo>
                    <a:pt x="42819" y="27357"/>
                  </a:lnTo>
                  <a:lnTo>
                    <a:pt x="42780" y="27045"/>
                  </a:lnTo>
                  <a:lnTo>
                    <a:pt x="42741" y="26831"/>
                  </a:lnTo>
                  <a:lnTo>
                    <a:pt x="42682" y="26597"/>
                  </a:lnTo>
                  <a:lnTo>
                    <a:pt x="42565" y="26343"/>
                  </a:lnTo>
                  <a:lnTo>
                    <a:pt x="42429" y="26090"/>
                  </a:lnTo>
                  <a:lnTo>
                    <a:pt x="42351" y="25973"/>
                  </a:lnTo>
                  <a:lnTo>
                    <a:pt x="42234" y="25856"/>
                  </a:lnTo>
                  <a:lnTo>
                    <a:pt x="42136" y="25758"/>
                  </a:lnTo>
                  <a:lnTo>
                    <a:pt x="42000" y="25641"/>
                  </a:lnTo>
                  <a:lnTo>
                    <a:pt x="41746" y="25485"/>
                  </a:lnTo>
                  <a:lnTo>
                    <a:pt x="41473" y="25388"/>
                  </a:lnTo>
                  <a:lnTo>
                    <a:pt x="41181" y="25310"/>
                  </a:lnTo>
                  <a:lnTo>
                    <a:pt x="40888" y="25290"/>
                  </a:lnTo>
                  <a:lnTo>
                    <a:pt x="40693" y="25310"/>
                  </a:lnTo>
                  <a:lnTo>
                    <a:pt x="40479" y="25329"/>
                  </a:lnTo>
                  <a:lnTo>
                    <a:pt x="40284" y="25388"/>
                  </a:lnTo>
                  <a:lnTo>
                    <a:pt x="40089" y="25466"/>
                  </a:lnTo>
                  <a:lnTo>
                    <a:pt x="39972" y="25368"/>
                  </a:lnTo>
                  <a:lnTo>
                    <a:pt x="40226" y="25076"/>
                  </a:lnTo>
                  <a:lnTo>
                    <a:pt x="40440" y="24783"/>
                  </a:lnTo>
                  <a:lnTo>
                    <a:pt x="40674" y="24491"/>
                  </a:lnTo>
                  <a:lnTo>
                    <a:pt x="40869" y="24179"/>
                  </a:lnTo>
                  <a:lnTo>
                    <a:pt x="41064" y="23847"/>
                  </a:lnTo>
                  <a:lnTo>
                    <a:pt x="41239" y="23516"/>
                  </a:lnTo>
                  <a:lnTo>
                    <a:pt x="41395" y="23185"/>
                  </a:lnTo>
                  <a:lnTo>
                    <a:pt x="41532" y="22853"/>
                  </a:lnTo>
                  <a:lnTo>
                    <a:pt x="41668" y="22502"/>
                  </a:lnTo>
                  <a:lnTo>
                    <a:pt x="41766" y="22132"/>
                  </a:lnTo>
                  <a:lnTo>
                    <a:pt x="41863" y="21761"/>
                  </a:lnTo>
                  <a:lnTo>
                    <a:pt x="41922" y="21391"/>
                  </a:lnTo>
                  <a:lnTo>
                    <a:pt x="41980" y="21020"/>
                  </a:lnTo>
                  <a:lnTo>
                    <a:pt x="42000" y="20630"/>
                  </a:lnTo>
                  <a:lnTo>
                    <a:pt x="42000" y="20221"/>
                  </a:lnTo>
                  <a:lnTo>
                    <a:pt x="42000" y="19811"/>
                  </a:lnTo>
                  <a:lnTo>
                    <a:pt x="43131" y="17744"/>
                  </a:lnTo>
                  <a:lnTo>
                    <a:pt x="45627" y="16380"/>
                  </a:lnTo>
                  <a:lnTo>
                    <a:pt x="45802" y="16282"/>
                  </a:lnTo>
                  <a:lnTo>
                    <a:pt x="45939" y="16146"/>
                  </a:lnTo>
                  <a:lnTo>
                    <a:pt x="46075" y="16009"/>
                  </a:lnTo>
                  <a:lnTo>
                    <a:pt x="46173" y="15853"/>
                  </a:lnTo>
                  <a:lnTo>
                    <a:pt x="46251" y="15678"/>
                  </a:lnTo>
                  <a:lnTo>
                    <a:pt x="46329" y="15502"/>
                  </a:lnTo>
                  <a:lnTo>
                    <a:pt x="46368" y="15307"/>
                  </a:lnTo>
                  <a:lnTo>
                    <a:pt x="46368" y="15132"/>
                  </a:lnTo>
                  <a:lnTo>
                    <a:pt x="46368" y="14937"/>
                  </a:lnTo>
                  <a:lnTo>
                    <a:pt x="46329" y="14742"/>
                  </a:lnTo>
                  <a:lnTo>
                    <a:pt x="46251" y="14566"/>
                  </a:lnTo>
                  <a:lnTo>
                    <a:pt x="46173" y="14391"/>
                  </a:lnTo>
                  <a:lnTo>
                    <a:pt x="46075" y="14235"/>
                  </a:lnTo>
                  <a:lnTo>
                    <a:pt x="45939" y="14098"/>
                  </a:lnTo>
                  <a:lnTo>
                    <a:pt x="45802" y="13962"/>
                  </a:lnTo>
                  <a:lnTo>
                    <a:pt x="45627" y="13864"/>
                  </a:lnTo>
                  <a:lnTo>
                    <a:pt x="43131" y="12499"/>
                  </a:lnTo>
                  <a:lnTo>
                    <a:pt x="41746" y="9984"/>
                  </a:lnTo>
                  <a:lnTo>
                    <a:pt x="41688" y="9867"/>
                  </a:lnTo>
                  <a:lnTo>
                    <a:pt x="41590" y="9770"/>
                  </a:lnTo>
                  <a:lnTo>
                    <a:pt x="41512" y="9672"/>
                  </a:lnTo>
                  <a:lnTo>
                    <a:pt x="41415" y="9575"/>
                  </a:lnTo>
                  <a:lnTo>
                    <a:pt x="41512" y="9321"/>
                  </a:lnTo>
                  <a:lnTo>
                    <a:pt x="41610" y="9068"/>
                  </a:lnTo>
                  <a:lnTo>
                    <a:pt x="41707" y="8795"/>
                  </a:lnTo>
                  <a:lnTo>
                    <a:pt x="41766" y="8522"/>
                  </a:lnTo>
                  <a:lnTo>
                    <a:pt x="41824" y="8249"/>
                  </a:lnTo>
                  <a:lnTo>
                    <a:pt x="41863" y="7976"/>
                  </a:lnTo>
                  <a:lnTo>
                    <a:pt x="41883" y="7703"/>
                  </a:lnTo>
                  <a:lnTo>
                    <a:pt x="41902" y="7430"/>
                  </a:lnTo>
                  <a:lnTo>
                    <a:pt x="41902" y="7137"/>
                  </a:lnTo>
                  <a:lnTo>
                    <a:pt x="41883" y="6845"/>
                  </a:lnTo>
                  <a:lnTo>
                    <a:pt x="41844" y="6552"/>
                  </a:lnTo>
                  <a:lnTo>
                    <a:pt x="41805" y="6260"/>
                  </a:lnTo>
                  <a:lnTo>
                    <a:pt x="41746" y="5967"/>
                  </a:lnTo>
                  <a:lnTo>
                    <a:pt x="41668" y="5675"/>
                  </a:lnTo>
                  <a:lnTo>
                    <a:pt x="41571" y="5363"/>
                  </a:lnTo>
                  <a:lnTo>
                    <a:pt x="41473" y="5051"/>
                  </a:lnTo>
                  <a:lnTo>
                    <a:pt x="41239" y="4486"/>
                  </a:lnTo>
                  <a:lnTo>
                    <a:pt x="40986" y="3940"/>
                  </a:lnTo>
                  <a:lnTo>
                    <a:pt x="40693" y="3413"/>
                  </a:lnTo>
                  <a:lnTo>
                    <a:pt x="40343" y="2926"/>
                  </a:lnTo>
                  <a:lnTo>
                    <a:pt x="39992" y="2477"/>
                  </a:lnTo>
                  <a:lnTo>
                    <a:pt x="39582" y="2068"/>
                  </a:lnTo>
                  <a:lnTo>
                    <a:pt x="39173" y="1678"/>
                  </a:lnTo>
                  <a:lnTo>
                    <a:pt x="38705" y="1346"/>
                  </a:lnTo>
                  <a:lnTo>
                    <a:pt x="38237" y="1034"/>
                  </a:lnTo>
                  <a:lnTo>
                    <a:pt x="37730" y="761"/>
                  </a:lnTo>
                  <a:lnTo>
                    <a:pt x="37203" y="527"/>
                  </a:lnTo>
                  <a:lnTo>
                    <a:pt x="36638" y="332"/>
                  </a:lnTo>
                  <a:lnTo>
                    <a:pt x="36072" y="196"/>
                  </a:lnTo>
                  <a:lnTo>
                    <a:pt x="35468" y="79"/>
                  </a:lnTo>
                  <a:lnTo>
                    <a:pt x="34844" y="20"/>
                  </a:lnTo>
                  <a:lnTo>
                    <a:pt x="34220" y="1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42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68" name="Google Shape;16468;p48"/>
            <p:cNvGrpSpPr/>
            <p:nvPr/>
          </p:nvGrpSpPr>
          <p:grpSpPr>
            <a:xfrm>
              <a:off x="-263706" y="7350813"/>
              <a:ext cx="1317004" cy="1201328"/>
              <a:chOff x="3258321" y="7336332"/>
              <a:chExt cx="1317004" cy="1201328"/>
            </a:xfrm>
          </p:grpSpPr>
          <p:sp>
            <p:nvSpPr>
              <p:cNvPr id="16469" name="Google Shape;16469;p48"/>
              <p:cNvSpPr/>
              <p:nvPr/>
            </p:nvSpPr>
            <p:spPr>
              <a:xfrm>
                <a:off x="3607204" y="8095464"/>
                <a:ext cx="861293" cy="442197"/>
              </a:xfrm>
              <a:custGeom>
                <a:avLst/>
                <a:gdLst/>
                <a:ahLst/>
                <a:cxnLst/>
                <a:rect l="l" t="t" r="r" b="b"/>
                <a:pathLst>
                  <a:path w="28449" h="14606" extrusionOk="0">
                    <a:moveTo>
                      <a:pt x="25933" y="1"/>
                    </a:moveTo>
                    <a:lnTo>
                      <a:pt x="25797" y="40"/>
                    </a:lnTo>
                    <a:lnTo>
                      <a:pt x="25660" y="118"/>
                    </a:lnTo>
                    <a:lnTo>
                      <a:pt x="25524" y="215"/>
                    </a:lnTo>
                    <a:lnTo>
                      <a:pt x="25387" y="352"/>
                    </a:lnTo>
                    <a:lnTo>
                      <a:pt x="25251" y="527"/>
                    </a:lnTo>
                    <a:lnTo>
                      <a:pt x="25134" y="703"/>
                    </a:lnTo>
                    <a:lnTo>
                      <a:pt x="25017" y="898"/>
                    </a:lnTo>
                    <a:lnTo>
                      <a:pt x="24783" y="1307"/>
                    </a:lnTo>
                    <a:lnTo>
                      <a:pt x="24588" y="1717"/>
                    </a:lnTo>
                    <a:lnTo>
                      <a:pt x="24432" y="2068"/>
                    </a:lnTo>
                    <a:lnTo>
                      <a:pt x="24315" y="2341"/>
                    </a:lnTo>
                    <a:lnTo>
                      <a:pt x="24256" y="2497"/>
                    </a:lnTo>
                    <a:lnTo>
                      <a:pt x="24081" y="2438"/>
                    </a:lnTo>
                    <a:lnTo>
                      <a:pt x="23925" y="2380"/>
                    </a:lnTo>
                    <a:lnTo>
                      <a:pt x="23749" y="2360"/>
                    </a:lnTo>
                    <a:lnTo>
                      <a:pt x="23437" y="2360"/>
                    </a:lnTo>
                    <a:lnTo>
                      <a:pt x="23281" y="2399"/>
                    </a:lnTo>
                    <a:lnTo>
                      <a:pt x="23125" y="2438"/>
                    </a:lnTo>
                    <a:lnTo>
                      <a:pt x="22969" y="2497"/>
                    </a:lnTo>
                    <a:lnTo>
                      <a:pt x="22813" y="2575"/>
                    </a:lnTo>
                    <a:lnTo>
                      <a:pt x="22677" y="2653"/>
                    </a:lnTo>
                    <a:lnTo>
                      <a:pt x="22384" y="2848"/>
                    </a:lnTo>
                    <a:lnTo>
                      <a:pt x="22131" y="3062"/>
                    </a:lnTo>
                    <a:lnTo>
                      <a:pt x="21877" y="3316"/>
                    </a:lnTo>
                    <a:lnTo>
                      <a:pt x="21663" y="3569"/>
                    </a:lnTo>
                    <a:lnTo>
                      <a:pt x="21448" y="3822"/>
                    </a:lnTo>
                    <a:lnTo>
                      <a:pt x="21117" y="4290"/>
                    </a:lnTo>
                    <a:lnTo>
                      <a:pt x="20903" y="4622"/>
                    </a:lnTo>
                    <a:lnTo>
                      <a:pt x="20844" y="4758"/>
                    </a:lnTo>
                    <a:lnTo>
                      <a:pt x="20630" y="4661"/>
                    </a:lnTo>
                    <a:lnTo>
                      <a:pt x="17022" y="3004"/>
                    </a:lnTo>
                    <a:lnTo>
                      <a:pt x="16808" y="2711"/>
                    </a:lnTo>
                    <a:lnTo>
                      <a:pt x="16632" y="2477"/>
                    </a:lnTo>
                    <a:lnTo>
                      <a:pt x="16398" y="2146"/>
                    </a:lnTo>
                    <a:lnTo>
                      <a:pt x="4368" y="3140"/>
                    </a:lnTo>
                    <a:lnTo>
                      <a:pt x="4173" y="3959"/>
                    </a:lnTo>
                    <a:lnTo>
                      <a:pt x="4056" y="4407"/>
                    </a:lnTo>
                    <a:lnTo>
                      <a:pt x="3978" y="4388"/>
                    </a:lnTo>
                    <a:lnTo>
                      <a:pt x="3627" y="5265"/>
                    </a:lnTo>
                    <a:lnTo>
                      <a:pt x="0" y="14605"/>
                    </a:lnTo>
                    <a:lnTo>
                      <a:pt x="21799" y="14605"/>
                    </a:lnTo>
                    <a:lnTo>
                      <a:pt x="21799" y="14488"/>
                    </a:lnTo>
                    <a:lnTo>
                      <a:pt x="21780" y="14098"/>
                    </a:lnTo>
                    <a:lnTo>
                      <a:pt x="21741" y="13708"/>
                    </a:lnTo>
                    <a:lnTo>
                      <a:pt x="21643" y="12928"/>
                    </a:lnTo>
                    <a:lnTo>
                      <a:pt x="21624" y="12811"/>
                    </a:lnTo>
                    <a:lnTo>
                      <a:pt x="21741" y="12772"/>
                    </a:lnTo>
                    <a:lnTo>
                      <a:pt x="22072" y="12636"/>
                    </a:lnTo>
                    <a:lnTo>
                      <a:pt x="22404" y="12460"/>
                    </a:lnTo>
                    <a:lnTo>
                      <a:pt x="22774" y="12265"/>
                    </a:lnTo>
                    <a:lnTo>
                      <a:pt x="23145" y="12031"/>
                    </a:lnTo>
                    <a:lnTo>
                      <a:pt x="23515" y="11758"/>
                    </a:lnTo>
                    <a:lnTo>
                      <a:pt x="23925" y="11446"/>
                    </a:lnTo>
                    <a:lnTo>
                      <a:pt x="24315" y="11115"/>
                    </a:lnTo>
                    <a:lnTo>
                      <a:pt x="24744" y="10725"/>
                    </a:lnTo>
                    <a:lnTo>
                      <a:pt x="24997" y="10452"/>
                    </a:lnTo>
                    <a:lnTo>
                      <a:pt x="25251" y="10159"/>
                    </a:lnTo>
                    <a:lnTo>
                      <a:pt x="25485" y="9848"/>
                    </a:lnTo>
                    <a:lnTo>
                      <a:pt x="25719" y="9516"/>
                    </a:lnTo>
                    <a:lnTo>
                      <a:pt x="25953" y="9165"/>
                    </a:lnTo>
                    <a:lnTo>
                      <a:pt x="26167" y="8795"/>
                    </a:lnTo>
                    <a:lnTo>
                      <a:pt x="26382" y="8424"/>
                    </a:lnTo>
                    <a:lnTo>
                      <a:pt x="26577" y="8034"/>
                    </a:lnTo>
                    <a:lnTo>
                      <a:pt x="26772" y="7625"/>
                    </a:lnTo>
                    <a:lnTo>
                      <a:pt x="26947" y="7215"/>
                    </a:lnTo>
                    <a:lnTo>
                      <a:pt x="27298" y="6377"/>
                    </a:lnTo>
                    <a:lnTo>
                      <a:pt x="27590" y="5538"/>
                    </a:lnTo>
                    <a:lnTo>
                      <a:pt x="27844" y="4719"/>
                    </a:lnTo>
                    <a:lnTo>
                      <a:pt x="28058" y="3920"/>
                    </a:lnTo>
                    <a:lnTo>
                      <a:pt x="28214" y="3160"/>
                    </a:lnTo>
                    <a:lnTo>
                      <a:pt x="28351" y="2438"/>
                    </a:lnTo>
                    <a:lnTo>
                      <a:pt x="28409" y="1814"/>
                    </a:lnTo>
                    <a:lnTo>
                      <a:pt x="28448" y="1268"/>
                    </a:lnTo>
                    <a:lnTo>
                      <a:pt x="28429" y="1034"/>
                    </a:lnTo>
                    <a:lnTo>
                      <a:pt x="28409" y="820"/>
                    </a:lnTo>
                    <a:lnTo>
                      <a:pt x="28390" y="644"/>
                    </a:lnTo>
                    <a:lnTo>
                      <a:pt x="28331" y="488"/>
                    </a:lnTo>
                    <a:lnTo>
                      <a:pt x="28273" y="391"/>
                    </a:lnTo>
                    <a:lnTo>
                      <a:pt x="28214" y="313"/>
                    </a:lnTo>
                    <a:lnTo>
                      <a:pt x="28136" y="274"/>
                    </a:lnTo>
                    <a:lnTo>
                      <a:pt x="28078" y="235"/>
                    </a:lnTo>
                    <a:lnTo>
                      <a:pt x="28000" y="215"/>
                    </a:lnTo>
                    <a:lnTo>
                      <a:pt x="27922" y="215"/>
                    </a:lnTo>
                    <a:lnTo>
                      <a:pt x="27785" y="235"/>
                    </a:lnTo>
                    <a:lnTo>
                      <a:pt x="27629" y="313"/>
                    </a:lnTo>
                    <a:lnTo>
                      <a:pt x="27493" y="391"/>
                    </a:lnTo>
                    <a:lnTo>
                      <a:pt x="27356" y="527"/>
                    </a:lnTo>
                    <a:lnTo>
                      <a:pt x="27200" y="664"/>
                    </a:lnTo>
                    <a:lnTo>
                      <a:pt x="27064" y="839"/>
                    </a:lnTo>
                    <a:lnTo>
                      <a:pt x="26811" y="1190"/>
                    </a:lnTo>
                    <a:lnTo>
                      <a:pt x="26596" y="1561"/>
                    </a:lnTo>
                    <a:lnTo>
                      <a:pt x="26401" y="1892"/>
                    </a:lnTo>
                    <a:lnTo>
                      <a:pt x="26265" y="2165"/>
                    </a:lnTo>
                    <a:lnTo>
                      <a:pt x="26206" y="2302"/>
                    </a:lnTo>
                    <a:lnTo>
                      <a:pt x="26245" y="2146"/>
                    </a:lnTo>
                    <a:lnTo>
                      <a:pt x="26323" y="1931"/>
                    </a:lnTo>
                    <a:lnTo>
                      <a:pt x="26382" y="1619"/>
                    </a:lnTo>
                    <a:lnTo>
                      <a:pt x="26440" y="1288"/>
                    </a:lnTo>
                    <a:lnTo>
                      <a:pt x="26479" y="937"/>
                    </a:lnTo>
                    <a:lnTo>
                      <a:pt x="26499" y="781"/>
                    </a:lnTo>
                    <a:lnTo>
                      <a:pt x="26479" y="625"/>
                    </a:lnTo>
                    <a:lnTo>
                      <a:pt x="26460" y="469"/>
                    </a:lnTo>
                    <a:lnTo>
                      <a:pt x="26421" y="332"/>
                    </a:lnTo>
                    <a:lnTo>
                      <a:pt x="26362" y="215"/>
                    </a:lnTo>
                    <a:lnTo>
                      <a:pt x="26284" y="118"/>
                    </a:lnTo>
                    <a:lnTo>
                      <a:pt x="26187" y="40"/>
                    </a:lnTo>
                    <a:lnTo>
                      <a:pt x="260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0" name="Google Shape;16470;p48"/>
              <p:cNvSpPr/>
              <p:nvPr/>
            </p:nvSpPr>
            <p:spPr>
              <a:xfrm>
                <a:off x="3733509" y="8160402"/>
                <a:ext cx="377257" cy="129305"/>
              </a:xfrm>
              <a:custGeom>
                <a:avLst/>
                <a:gdLst/>
                <a:ahLst/>
                <a:cxnLst/>
                <a:rect l="l" t="t" r="r" b="b"/>
                <a:pathLst>
                  <a:path w="12461" h="4271" extrusionOk="0">
                    <a:moveTo>
                      <a:pt x="12226" y="1"/>
                    </a:moveTo>
                    <a:lnTo>
                      <a:pt x="196" y="995"/>
                    </a:lnTo>
                    <a:lnTo>
                      <a:pt x="1" y="1814"/>
                    </a:lnTo>
                    <a:lnTo>
                      <a:pt x="40" y="1892"/>
                    </a:lnTo>
                    <a:lnTo>
                      <a:pt x="469" y="2243"/>
                    </a:lnTo>
                    <a:lnTo>
                      <a:pt x="937" y="2574"/>
                    </a:lnTo>
                    <a:lnTo>
                      <a:pt x="1405" y="2867"/>
                    </a:lnTo>
                    <a:lnTo>
                      <a:pt x="1912" y="3140"/>
                    </a:lnTo>
                    <a:lnTo>
                      <a:pt x="2419" y="3374"/>
                    </a:lnTo>
                    <a:lnTo>
                      <a:pt x="2926" y="3588"/>
                    </a:lnTo>
                    <a:lnTo>
                      <a:pt x="3452" y="3764"/>
                    </a:lnTo>
                    <a:lnTo>
                      <a:pt x="3998" y="3920"/>
                    </a:lnTo>
                    <a:lnTo>
                      <a:pt x="4544" y="4056"/>
                    </a:lnTo>
                    <a:lnTo>
                      <a:pt x="5109" y="4154"/>
                    </a:lnTo>
                    <a:lnTo>
                      <a:pt x="5655" y="4212"/>
                    </a:lnTo>
                    <a:lnTo>
                      <a:pt x="6221" y="4251"/>
                    </a:lnTo>
                    <a:lnTo>
                      <a:pt x="6786" y="4271"/>
                    </a:lnTo>
                    <a:lnTo>
                      <a:pt x="7332" y="4232"/>
                    </a:lnTo>
                    <a:lnTo>
                      <a:pt x="7898" y="4173"/>
                    </a:lnTo>
                    <a:lnTo>
                      <a:pt x="8463" y="4095"/>
                    </a:lnTo>
                    <a:lnTo>
                      <a:pt x="8756" y="4017"/>
                    </a:lnTo>
                    <a:lnTo>
                      <a:pt x="9048" y="3959"/>
                    </a:lnTo>
                    <a:lnTo>
                      <a:pt x="9360" y="3861"/>
                    </a:lnTo>
                    <a:lnTo>
                      <a:pt x="9653" y="3764"/>
                    </a:lnTo>
                    <a:lnTo>
                      <a:pt x="9945" y="3647"/>
                    </a:lnTo>
                    <a:lnTo>
                      <a:pt x="10218" y="3510"/>
                    </a:lnTo>
                    <a:lnTo>
                      <a:pt x="10491" y="3354"/>
                    </a:lnTo>
                    <a:lnTo>
                      <a:pt x="10764" y="3198"/>
                    </a:lnTo>
                    <a:lnTo>
                      <a:pt x="10998" y="3023"/>
                    </a:lnTo>
                    <a:lnTo>
                      <a:pt x="11251" y="2847"/>
                    </a:lnTo>
                    <a:lnTo>
                      <a:pt x="11466" y="2633"/>
                    </a:lnTo>
                    <a:lnTo>
                      <a:pt x="11661" y="2418"/>
                    </a:lnTo>
                    <a:lnTo>
                      <a:pt x="11856" y="2184"/>
                    </a:lnTo>
                    <a:lnTo>
                      <a:pt x="12012" y="1931"/>
                    </a:lnTo>
                    <a:lnTo>
                      <a:pt x="12148" y="1677"/>
                    </a:lnTo>
                    <a:lnTo>
                      <a:pt x="12265" y="1385"/>
                    </a:lnTo>
                    <a:lnTo>
                      <a:pt x="12343" y="1132"/>
                    </a:lnTo>
                    <a:lnTo>
                      <a:pt x="12402" y="859"/>
                    </a:lnTo>
                    <a:lnTo>
                      <a:pt x="12441" y="605"/>
                    </a:lnTo>
                    <a:lnTo>
                      <a:pt x="12460" y="332"/>
                    </a:lnTo>
                    <a:lnTo>
                      <a:pt x="12226" y="1"/>
                    </a:lnTo>
                    <a:close/>
                  </a:path>
                </a:pathLst>
              </a:custGeom>
              <a:solidFill>
                <a:srgbClr val="2C0B1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1" name="Google Shape;16471;p48"/>
              <p:cNvSpPr/>
              <p:nvPr/>
            </p:nvSpPr>
            <p:spPr>
              <a:xfrm>
                <a:off x="4116632" y="8193462"/>
                <a:ext cx="148771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9692" extrusionOk="0">
                    <a:moveTo>
                      <a:pt x="78" y="1"/>
                    </a:moveTo>
                    <a:lnTo>
                      <a:pt x="39" y="40"/>
                    </a:lnTo>
                    <a:lnTo>
                      <a:pt x="0" y="79"/>
                    </a:lnTo>
                    <a:lnTo>
                      <a:pt x="0" y="118"/>
                    </a:lnTo>
                    <a:lnTo>
                      <a:pt x="0" y="157"/>
                    </a:lnTo>
                    <a:lnTo>
                      <a:pt x="20" y="196"/>
                    </a:lnTo>
                    <a:lnTo>
                      <a:pt x="215" y="410"/>
                    </a:lnTo>
                    <a:lnTo>
                      <a:pt x="683" y="956"/>
                    </a:lnTo>
                    <a:lnTo>
                      <a:pt x="995" y="1365"/>
                    </a:lnTo>
                    <a:lnTo>
                      <a:pt x="1365" y="1833"/>
                    </a:lnTo>
                    <a:lnTo>
                      <a:pt x="1736" y="2360"/>
                    </a:lnTo>
                    <a:lnTo>
                      <a:pt x="2145" y="2984"/>
                    </a:lnTo>
                    <a:lnTo>
                      <a:pt x="2555" y="3647"/>
                    </a:lnTo>
                    <a:lnTo>
                      <a:pt x="2945" y="4368"/>
                    </a:lnTo>
                    <a:lnTo>
                      <a:pt x="3335" y="5129"/>
                    </a:lnTo>
                    <a:lnTo>
                      <a:pt x="3530" y="5538"/>
                    </a:lnTo>
                    <a:lnTo>
                      <a:pt x="3705" y="5948"/>
                    </a:lnTo>
                    <a:lnTo>
                      <a:pt x="3861" y="6377"/>
                    </a:lnTo>
                    <a:lnTo>
                      <a:pt x="4017" y="6805"/>
                    </a:lnTo>
                    <a:lnTo>
                      <a:pt x="4173" y="7254"/>
                    </a:lnTo>
                    <a:lnTo>
                      <a:pt x="4309" y="7702"/>
                    </a:lnTo>
                    <a:lnTo>
                      <a:pt x="4426" y="8170"/>
                    </a:lnTo>
                    <a:lnTo>
                      <a:pt x="4524" y="8638"/>
                    </a:lnTo>
                    <a:lnTo>
                      <a:pt x="4602" y="9106"/>
                    </a:lnTo>
                    <a:lnTo>
                      <a:pt x="4680" y="9594"/>
                    </a:lnTo>
                    <a:lnTo>
                      <a:pt x="4680" y="9633"/>
                    </a:lnTo>
                    <a:lnTo>
                      <a:pt x="4719" y="9672"/>
                    </a:lnTo>
                    <a:lnTo>
                      <a:pt x="4758" y="9691"/>
                    </a:lnTo>
                    <a:lnTo>
                      <a:pt x="4855" y="9691"/>
                    </a:lnTo>
                    <a:lnTo>
                      <a:pt x="4894" y="9652"/>
                    </a:lnTo>
                    <a:lnTo>
                      <a:pt x="4914" y="9613"/>
                    </a:lnTo>
                    <a:lnTo>
                      <a:pt x="4914" y="9574"/>
                    </a:lnTo>
                    <a:lnTo>
                      <a:pt x="4836" y="9087"/>
                    </a:lnTo>
                    <a:lnTo>
                      <a:pt x="4758" y="8599"/>
                    </a:lnTo>
                    <a:lnTo>
                      <a:pt x="4660" y="8112"/>
                    </a:lnTo>
                    <a:lnTo>
                      <a:pt x="4543" y="7644"/>
                    </a:lnTo>
                    <a:lnTo>
                      <a:pt x="4407" y="7195"/>
                    </a:lnTo>
                    <a:lnTo>
                      <a:pt x="4251" y="6747"/>
                    </a:lnTo>
                    <a:lnTo>
                      <a:pt x="4095" y="6299"/>
                    </a:lnTo>
                    <a:lnTo>
                      <a:pt x="3920" y="5870"/>
                    </a:lnTo>
                    <a:lnTo>
                      <a:pt x="3744" y="5441"/>
                    </a:lnTo>
                    <a:lnTo>
                      <a:pt x="3549" y="5031"/>
                    </a:lnTo>
                    <a:lnTo>
                      <a:pt x="3159" y="4251"/>
                    </a:lnTo>
                    <a:lnTo>
                      <a:pt x="2750" y="3530"/>
                    </a:lnTo>
                    <a:lnTo>
                      <a:pt x="2340" y="2847"/>
                    </a:lnTo>
                    <a:lnTo>
                      <a:pt x="1931" y="2223"/>
                    </a:lnTo>
                    <a:lnTo>
                      <a:pt x="1541" y="1677"/>
                    </a:lnTo>
                    <a:lnTo>
                      <a:pt x="1190" y="1209"/>
                    </a:lnTo>
                    <a:lnTo>
                      <a:pt x="858" y="800"/>
                    </a:lnTo>
                    <a:lnTo>
                      <a:pt x="390" y="235"/>
                    </a:lnTo>
                    <a:lnTo>
                      <a:pt x="195" y="40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2" name="Google Shape;16472;p48"/>
              <p:cNvSpPr/>
              <p:nvPr/>
            </p:nvSpPr>
            <p:spPr>
              <a:xfrm>
                <a:off x="4205184" y="8163369"/>
                <a:ext cx="198362" cy="121039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3998" extrusionOk="0">
                    <a:moveTo>
                      <a:pt x="3802" y="0"/>
                    </a:moveTo>
                    <a:lnTo>
                      <a:pt x="3607" y="39"/>
                    </a:lnTo>
                    <a:lnTo>
                      <a:pt x="3412" y="98"/>
                    </a:lnTo>
                    <a:lnTo>
                      <a:pt x="3217" y="156"/>
                    </a:lnTo>
                    <a:lnTo>
                      <a:pt x="3042" y="254"/>
                    </a:lnTo>
                    <a:lnTo>
                      <a:pt x="2847" y="351"/>
                    </a:lnTo>
                    <a:lnTo>
                      <a:pt x="2671" y="488"/>
                    </a:lnTo>
                    <a:lnTo>
                      <a:pt x="2476" y="624"/>
                    </a:lnTo>
                    <a:lnTo>
                      <a:pt x="2125" y="936"/>
                    </a:lnTo>
                    <a:lnTo>
                      <a:pt x="1794" y="1268"/>
                    </a:lnTo>
                    <a:lnTo>
                      <a:pt x="1462" y="1638"/>
                    </a:lnTo>
                    <a:lnTo>
                      <a:pt x="1170" y="2008"/>
                    </a:lnTo>
                    <a:lnTo>
                      <a:pt x="897" y="2379"/>
                    </a:lnTo>
                    <a:lnTo>
                      <a:pt x="644" y="2749"/>
                    </a:lnTo>
                    <a:lnTo>
                      <a:pt x="449" y="3061"/>
                    </a:lnTo>
                    <a:lnTo>
                      <a:pt x="137" y="3588"/>
                    </a:lnTo>
                    <a:lnTo>
                      <a:pt x="0" y="3822"/>
                    </a:lnTo>
                    <a:lnTo>
                      <a:pt x="0" y="3861"/>
                    </a:lnTo>
                    <a:lnTo>
                      <a:pt x="0" y="3900"/>
                    </a:lnTo>
                    <a:lnTo>
                      <a:pt x="20" y="3958"/>
                    </a:lnTo>
                    <a:lnTo>
                      <a:pt x="59" y="3978"/>
                    </a:lnTo>
                    <a:lnTo>
                      <a:pt x="117" y="3997"/>
                    </a:lnTo>
                    <a:lnTo>
                      <a:pt x="176" y="3978"/>
                    </a:lnTo>
                    <a:lnTo>
                      <a:pt x="215" y="3919"/>
                    </a:lnTo>
                    <a:lnTo>
                      <a:pt x="332" y="3744"/>
                    </a:lnTo>
                    <a:lnTo>
                      <a:pt x="605" y="3256"/>
                    </a:lnTo>
                    <a:lnTo>
                      <a:pt x="1034" y="2613"/>
                    </a:lnTo>
                    <a:lnTo>
                      <a:pt x="1287" y="2242"/>
                    </a:lnTo>
                    <a:lnTo>
                      <a:pt x="1579" y="1872"/>
                    </a:lnTo>
                    <a:lnTo>
                      <a:pt x="1891" y="1521"/>
                    </a:lnTo>
                    <a:lnTo>
                      <a:pt x="2203" y="1190"/>
                    </a:lnTo>
                    <a:lnTo>
                      <a:pt x="2554" y="878"/>
                    </a:lnTo>
                    <a:lnTo>
                      <a:pt x="2730" y="741"/>
                    </a:lnTo>
                    <a:lnTo>
                      <a:pt x="2905" y="624"/>
                    </a:lnTo>
                    <a:lnTo>
                      <a:pt x="3081" y="507"/>
                    </a:lnTo>
                    <a:lnTo>
                      <a:pt x="3256" y="410"/>
                    </a:lnTo>
                    <a:lnTo>
                      <a:pt x="3432" y="332"/>
                    </a:lnTo>
                    <a:lnTo>
                      <a:pt x="3607" y="293"/>
                    </a:lnTo>
                    <a:lnTo>
                      <a:pt x="3783" y="254"/>
                    </a:lnTo>
                    <a:lnTo>
                      <a:pt x="3958" y="234"/>
                    </a:lnTo>
                    <a:lnTo>
                      <a:pt x="4134" y="254"/>
                    </a:lnTo>
                    <a:lnTo>
                      <a:pt x="4309" y="293"/>
                    </a:lnTo>
                    <a:lnTo>
                      <a:pt x="4777" y="390"/>
                    </a:lnTo>
                    <a:lnTo>
                      <a:pt x="5070" y="468"/>
                    </a:lnTo>
                    <a:lnTo>
                      <a:pt x="5382" y="546"/>
                    </a:lnTo>
                    <a:lnTo>
                      <a:pt x="5674" y="663"/>
                    </a:lnTo>
                    <a:lnTo>
                      <a:pt x="5928" y="780"/>
                    </a:lnTo>
                    <a:lnTo>
                      <a:pt x="6045" y="858"/>
                    </a:lnTo>
                    <a:lnTo>
                      <a:pt x="6142" y="917"/>
                    </a:lnTo>
                    <a:lnTo>
                      <a:pt x="6220" y="995"/>
                    </a:lnTo>
                    <a:lnTo>
                      <a:pt x="6279" y="1073"/>
                    </a:lnTo>
                    <a:lnTo>
                      <a:pt x="6298" y="1131"/>
                    </a:lnTo>
                    <a:lnTo>
                      <a:pt x="6318" y="1190"/>
                    </a:lnTo>
                    <a:lnTo>
                      <a:pt x="6318" y="1248"/>
                    </a:lnTo>
                    <a:lnTo>
                      <a:pt x="6298" y="1307"/>
                    </a:lnTo>
                    <a:lnTo>
                      <a:pt x="6220" y="1443"/>
                    </a:lnTo>
                    <a:lnTo>
                      <a:pt x="6123" y="1540"/>
                    </a:lnTo>
                    <a:lnTo>
                      <a:pt x="6006" y="1638"/>
                    </a:lnTo>
                    <a:lnTo>
                      <a:pt x="5889" y="1696"/>
                    </a:lnTo>
                    <a:lnTo>
                      <a:pt x="5733" y="1755"/>
                    </a:lnTo>
                    <a:lnTo>
                      <a:pt x="5577" y="1813"/>
                    </a:lnTo>
                    <a:lnTo>
                      <a:pt x="5265" y="1872"/>
                    </a:lnTo>
                    <a:lnTo>
                      <a:pt x="4953" y="1891"/>
                    </a:lnTo>
                    <a:lnTo>
                      <a:pt x="4387" y="1891"/>
                    </a:lnTo>
                    <a:lnTo>
                      <a:pt x="4348" y="1911"/>
                    </a:lnTo>
                    <a:lnTo>
                      <a:pt x="4309" y="1950"/>
                    </a:lnTo>
                    <a:lnTo>
                      <a:pt x="4290" y="1989"/>
                    </a:lnTo>
                    <a:lnTo>
                      <a:pt x="4309" y="2047"/>
                    </a:lnTo>
                    <a:lnTo>
                      <a:pt x="4329" y="2086"/>
                    </a:lnTo>
                    <a:lnTo>
                      <a:pt x="4348" y="2106"/>
                    </a:lnTo>
                    <a:lnTo>
                      <a:pt x="4407" y="2125"/>
                    </a:lnTo>
                    <a:lnTo>
                      <a:pt x="4719" y="2145"/>
                    </a:lnTo>
                    <a:lnTo>
                      <a:pt x="5011" y="2125"/>
                    </a:lnTo>
                    <a:lnTo>
                      <a:pt x="5362" y="2106"/>
                    </a:lnTo>
                    <a:lnTo>
                      <a:pt x="5538" y="2067"/>
                    </a:lnTo>
                    <a:lnTo>
                      <a:pt x="5713" y="2028"/>
                    </a:lnTo>
                    <a:lnTo>
                      <a:pt x="5889" y="1969"/>
                    </a:lnTo>
                    <a:lnTo>
                      <a:pt x="6045" y="1891"/>
                    </a:lnTo>
                    <a:lnTo>
                      <a:pt x="6201" y="1794"/>
                    </a:lnTo>
                    <a:lnTo>
                      <a:pt x="6318" y="1677"/>
                    </a:lnTo>
                    <a:lnTo>
                      <a:pt x="6435" y="1560"/>
                    </a:lnTo>
                    <a:lnTo>
                      <a:pt x="6513" y="1404"/>
                    </a:lnTo>
                    <a:lnTo>
                      <a:pt x="6552" y="1287"/>
                    </a:lnTo>
                    <a:lnTo>
                      <a:pt x="6552" y="1170"/>
                    </a:lnTo>
                    <a:lnTo>
                      <a:pt x="6532" y="1073"/>
                    </a:lnTo>
                    <a:lnTo>
                      <a:pt x="6493" y="956"/>
                    </a:lnTo>
                    <a:lnTo>
                      <a:pt x="6396" y="839"/>
                    </a:lnTo>
                    <a:lnTo>
                      <a:pt x="6298" y="741"/>
                    </a:lnTo>
                    <a:lnTo>
                      <a:pt x="6181" y="644"/>
                    </a:lnTo>
                    <a:lnTo>
                      <a:pt x="6025" y="566"/>
                    </a:lnTo>
                    <a:lnTo>
                      <a:pt x="5713" y="410"/>
                    </a:lnTo>
                    <a:lnTo>
                      <a:pt x="5362" y="293"/>
                    </a:lnTo>
                    <a:lnTo>
                      <a:pt x="5011" y="195"/>
                    </a:lnTo>
                    <a:lnTo>
                      <a:pt x="4719" y="137"/>
                    </a:lnTo>
                    <a:lnTo>
                      <a:pt x="4368" y="59"/>
                    </a:lnTo>
                    <a:lnTo>
                      <a:pt x="4173" y="20"/>
                    </a:lnTo>
                    <a:lnTo>
                      <a:pt x="39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3" name="Google Shape;16473;p48"/>
              <p:cNvSpPr/>
              <p:nvPr/>
            </p:nvSpPr>
            <p:spPr>
              <a:xfrm>
                <a:off x="4366910" y="8153924"/>
                <a:ext cx="77958" cy="31910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1054" extrusionOk="0">
                    <a:moveTo>
                      <a:pt x="98" y="0"/>
                    </a:moveTo>
                    <a:lnTo>
                      <a:pt x="59" y="20"/>
                    </a:lnTo>
                    <a:lnTo>
                      <a:pt x="20" y="59"/>
                    </a:lnTo>
                    <a:lnTo>
                      <a:pt x="1" y="98"/>
                    </a:lnTo>
                    <a:lnTo>
                      <a:pt x="1" y="137"/>
                    </a:lnTo>
                    <a:lnTo>
                      <a:pt x="20" y="176"/>
                    </a:lnTo>
                    <a:lnTo>
                      <a:pt x="59" y="215"/>
                    </a:lnTo>
                    <a:lnTo>
                      <a:pt x="98" y="234"/>
                    </a:lnTo>
                    <a:lnTo>
                      <a:pt x="683" y="351"/>
                    </a:lnTo>
                    <a:lnTo>
                      <a:pt x="976" y="429"/>
                    </a:lnTo>
                    <a:lnTo>
                      <a:pt x="1288" y="507"/>
                    </a:lnTo>
                    <a:lnTo>
                      <a:pt x="1561" y="605"/>
                    </a:lnTo>
                    <a:lnTo>
                      <a:pt x="1853" y="722"/>
                    </a:lnTo>
                    <a:lnTo>
                      <a:pt x="2126" y="858"/>
                    </a:lnTo>
                    <a:lnTo>
                      <a:pt x="2379" y="1034"/>
                    </a:lnTo>
                    <a:lnTo>
                      <a:pt x="2418" y="1053"/>
                    </a:lnTo>
                    <a:lnTo>
                      <a:pt x="2496" y="1053"/>
                    </a:lnTo>
                    <a:lnTo>
                      <a:pt x="2535" y="1014"/>
                    </a:lnTo>
                    <a:lnTo>
                      <a:pt x="2574" y="975"/>
                    </a:lnTo>
                    <a:lnTo>
                      <a:pt x="2574" y="917"/>
                    </a:lnTo>
                    <a:lnTo>
                      <a:pt x="2555" y="878"/>
                    </a:lnTo>
                    <a:lnTo>
                      <a:pt x="2516" y="839"/>
                    </a:lnTo>
                    <a:lnTo>
                      <a:pt x="2243" y="663"/>
                    </a:lnTo>
                    <a:lnTo>
                      <a:pt x="1970" y="507"/>
                    </a:lnTo>
                    <a:lnTo>
                      <a:pt x="1678" y="390"/>
                    </a:lnTo>
                    <a:lnTo>
                      <a:pt x="1366" y="273"/>
                    </a:lnTo>
                    <a:lnTo>
                      <a:pt x="1054" y="195"/>
                    </a:lnTo>
                    <a:lnTo>
                      <a:pt x="742" y="117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4" name="Google Shape;16474;p48"/>
              <p:cNvSpPr/>
              <p:nvPr/>
            </p:nvSpPr>
            <p:spPr>
              <a:xfrm>
                <a:off x="3803170" y="8379408"/>
                <a:ext cx="46079" cy="158247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7" extrusionOk="0">
                    <a:moveTo>
                      <a:pt x="1385" y="1"/>
                    </a:moveTo>
                    <a:lnTo>
                      <a:pt x="1327" y="20"/>
                    </a:lnTo>
                    <a:lnTo>
                      <a:pt x="1307" y="59"/>
                    </a:lnTo>
                    <a:lnTo>
                      <a:pt x="1288" y="98"/>
                    </a:lnTo>
                    <a:lnTo>
                      <a:pt x="1" y="5226"/>
                    </a:lnTo>
                    <a:lnTo>
                      <a:pt x="254" y="5226"/>
                    </a:lnTo>
                    <a:lnTo>
                      <a:pt x="1502" y="157"/>
                    </a:lnTo>
                    <a:lnTo>
                      <a:pt x="1522" y="118"/>
                    </a:lnTo>
                    <a:lnTo>
                      <a:pt x="1502" y="59"/>
                    </a:lnTo>
                    <a:lnTo>
                      <a:pt x="1463" y="40"/>
                    </a:lnTo>
                    <a:lnTo>
                      <a:pt x="1424" y="2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5" name="Google Shape;16475;p48"/>
              <p:cNvSpPr/>
              <p:nvPr/>
            </p:nvSpPr>
            <p:spPr>
              <a:xfrm>
                <a:off x="3422439" y="7515799"/>
                <a:ext cx="1020661" cy="739679"/>
              </a:xfrm>
              <a:custGeom>
                <a:avLst/>
                <a:gdLst/>
                <a:ahLst/>
                <a:cxnLst/>
                <a:rect l="l" t="t" r="r" b="b"/>
                <a:pathLst>
                  <a:path w="33713" h="24432" extrusionOk="0">
                    <a:moveTo>
                      <a:pt x="17841" y="0"/>
                    </a:moveTo>
                    <a:lnTo>
                      <a:pt x="17354" y="20"/>
                    </a:lnTo>
                    <a:lnTo>
                      <a:pt x="16866" y="39"/>
                    </a:lnTo>
                    <a:lnTo>
                      <a:pt x="16398" y="78"/>
                    </a:lnTo>
                    <a:lnTo>
                      <a:pt x="15950" y="137"/>
                    </a:lnTo>
                    <a:lnTo>
                      <a:pt x="15092" y="254"/>
                    </a:lnTo>
                    <a:lnTo>
                      <a:pt x="14254" y="390"/>
                    </a:lnTo>
                    <a:lnTo>
                      <a:pt x="13493" y="507"/>
                    </a:lnTo>
                    <a:lnTo>
                      <a:pt x="12596" y="741"/>
                    </a:lnTo>
                    <a:lnTo>
                      <a:pt x="11719" y="975"/>
                    </a:lnTo>
                    <a:lnTo>
                      <a:pt x="10880" y="1248"/>
                    </a:lnTo>
                    <a:lnTo>
                      <a:pt x="10451" y="1404"/>
                    </a:lnTo>
                    <a:lnTo>
                      <a:pt x="10022" y="1560"/>
                    </a:lnTo>
                    <a:lnTo>
                      <a:pt x="9613" y="1755"/>
                    </a:lnTo>
                    <a:lnTo>
                      <a:pt x="9184" y="1950"/>
                    </a:lnTo>
                    <a:lnTo>
                      <a:pt x="8755" y="2184"/>
                    </a:lnTo>
                    <a:lnTo>
                      <a:pt x="8346" y="2438"/>
                    </a:lnTo>
                    <a:lnTo>
                      <a:pt x="7917" y="2730"/>
                    </a:lnTo>
                    <a:lnTo>
                      <a:pt x="7468" y="3023"/>
                    </a:lnTo>
                    <a:lnTo>
                      <a:pt x="7039" y="3374"/>
                    </a:lnTo>
                    <a:lnTo>
                      <a:pt x="6591" y="3763"/>
                    </a:lnTo>
                    <a:lnTo>
                      <a:pt x="6298" y="4036"/>
                    </a:lnTo>
                    <a:lnTo>
                      <a:pt x="5986" y="4368"/>
                    </a:lnTo>
                    <a:lnTo>
                      <a:pt x="5557" y="4816"/>
                    </a:lnTo>
                    <a:lnTo>
                      <a:pt x="5050" y="5401"/>
                    </a:lnTo>
                    <a:lnTo>
                      <a:pt x="4485" y="6064"/>
                    </a:lnTo>
                    <a:lnTo>
                      <a:pt x="3880" y="6864"/>
                    </a:lnTo>
                    <a:lnTo>
                      <a:pt x="3568" y="7293"/>
                    </a:lnTo>
                    <a:lnTo>
                      <a:pt x="3256" y="7741"/>
                    </a:lnTo>
                    <a:lnTo>
                      <a:pt x="2944" y="8209"/>
                    </a:lnTo>
                    <a:lnTo>
                      <a:pt x="2633" y="8716"/>
                    </a:lnTo>
                    <a:lnTo>
                      <a:pt x="2340" y="9223"/>
                    </a:lnTo>
                    <a:lnTo>
                      <a:pt x="2048" y="9769"/>
                    </a:lnTo>
                    <a:lnTo>
                      <a:pt x="1755" y="10334"/>
                    </a:lnTo>
                    <a:lnTo>
                      <a:pt x="1482" y="10900"/>
                    </a:lnTo>
                    <a:lnTo>
                      <a:pt x="1229" y="11504"/>
                    </a:lnTo>
                    <a:lnTo>
                      <a:pt x="995" y="12109"/>
                    </a:lnTo>
                    <a:lnTo>
                      <a:pt x="761" y="12733"/>
                    </a:lnTo>
                    <a:lnTo>
                      <a:pt x="566" y="13376"/>
                    </a:lnTo>
                    <a:lnTo>
                      <a:pt x="390" y="14039"/>
                    </a:lnTo>
                    <a:lnTo>
                      <a:pt x="254" y="14702"/>
                    </a:lnTo>
                    <a:lnTo>
                      <a:pt x="137" y="15404"/>
                    </a:lnTo>
                    <a:lnTo>
                      <a:pt x="59" y="16087"/>
                    </a:lnTo>
                    <a:lnTo>
                      <a:pt x="0" y="16808"/>
                    </a:lnTo>
                    <a:lnTo>
                      <a:pt x="0" y="17529"/>
                    </a:lnTo>
                    <a:lnTo>
                      <a:pt x="20" y="17880"/>
                    </a:lnTo>
                    <a:lnTo>
                      <a:pt x="39" y="18212"/>
                    </a:lnTo>
                    <a:lnTo>
                      <a:pt x="78" y="18563"/>
                    </a:lnTo>
                    <a:lnTo>
                      <a:pt x="117" y="18875"/>
                    </a:lnTo>
                    <a:lnTo>
                      <a:pt x="195" y="19187"/>
                    </a:lnTo>
                    <a:lnTo>
                      <a:pt x="254" y="19479"/>
                    </a:lnTo>
                    <a:lnTo>
                      <a:pt x="351" y="19772"/>
                    </a:lnTo>
                    <a:lnTo>
                      <a:pt x="449" y="20064"/>
                    </a:lnTo>
                    <a:lnTo>
                      <a:pt x="546" y="20318"/>
                    </a:lnTo>
                    <a:lnTo>
                      <a:pt x="683" y="20571"/>
                    </a:lnTo>
                    <a:lnTo>
                      <a:pt x="800" y="20825"/>
                    </a:lnTo>
                    <a:lnTo>
                      <a:pt x="936" y="21059"/>
                    </a:lnTo>
                    <a:lnTo>
                      <a:pt x="1092" y="21293"/>
                    </a:lnTo>
                    <a:lnTo>
                      <a:pt x="1248" y="21507"/>
                    </a:lnTo>
                    <a:lnTo>
                      <a:pt x="1424" y="21722"/>
                    </a:lnTo>
                    <a:lnTo>
                      <a:pt x="1599" y="21917"/>
                    </a:lnTo>
                    <a:lnTo>
                      <a:pt x="1775" y="22112"/>
                    </a:lnTo>
                    <a:lnTo>
                      <a:pt x="1970" y="22287"/>
                    </a:lnTo>
                    <a:lnTo>
                      <a:pt x="2379" y="22638"/>
                    </a:lnTo>
                    <a:lnTo>
                      <a:pt x="2827" y="22930"/>
                    </a:lnTo>
                    <a:lnTo>
                      <a:pt x="3276" y="23203"/>
                    </a:lnTo>
                    <a:lnTo>
                      <a:pt x="3763" y="23437"/>
                    </a:lnTo>
                    <a:lnTo>
                      <a:pt x="4270" y="23652"/>
                    </a:lnTo>
                    <a:lnTo>
                      <a:pt x="4797" y="23847"/>
                    </a:lnTo>
                    <a:lnTo>
                      <a:pt x="5343" y="23983"/>
                    </a:lnTo>
                    <a:lnTo>
                      <a:pt x="5908" y="24120"/>
                    </a:lnTo>
                    <a:lnTo>
                      <a:pt x="6474" y="24217"/>
                    </a:lnTo>
                    <a:lnTo>
                      <a:pt x="7039" y="24315"/>
                    </a:lnTo>
                    <a:lnTo>
                      <a:pt x="7624" y="24373"/>
                    </a:lnTo>
                    <a:lnTo>
                      <a:pt x="8209" y="24412"/>
                    </a:lnTo>
                    <a:lnTo>
                      <a:pt x="8794" y="24432"/>
                    </a:lnTo>
                    <a:lnTo>
                      <a:pt x="9379" y="24432"/>
                    </a:lnTo>
                    <a:lnTo>
                      <a:pt x="9964" y="24412"/>
                    </a:lnTo>
                    <a:lnTo>
                      <a:pt x="10529" y="24373"/>
                    </a:lnTo>
                    <a:lnTo>
                      <a:pt x="11095" y="24334"/>
                    </a:lnTo>
                    <a:lnTo>
                      <a:pt x="11641" y="24276"/>
                    </a:lnTo>
                    <a:lnTo>
                      <a:pt x="12187" y="24217"/>
                    </a:lnTo>
                    <a:lnTo>
                      <a:pt x="12694" y="24139"/>
                    </a:lnTo>
                    <a:lnTo>
                      <a:pt x="13201" y="24061"/>
                    </a:lnTo>
                    <a:lnTo>
                      <a:pt x="14117" y="23866"/>
                    </a:lnTo>
                    <a:lnTo>
                      <a:pt x="17334" y="23125"/>
                    </a:lnTo>
                    <a:lnTo>
                      <a:pt x="19830" y="22560"/>
                    </a:lnTo>
                    <a:lnTo>
                      <a:pt x="23047" y="21819"/>
                    </a:lnTo>
                    <a:lnTo>
                      <a:pt x="23964" y="21585"/>
                    </a:lnTo>
                    <a:lnTo>
                      <a:pt x="24451" y="21449"/>
                    </a:lnTo>
                    <a:lnTo>
                      <a:pt x="24939" y="21293"/>
                    </a:lnTo>
                    <a:lnTo>
                      <a:pt x="25465" y="21117"/>
                    </a:lnTo>
                    <a:lnTo>
                      <a:pt x="25972" y="20922"/>
                    </a:lnTo>
                    <a:lnTo>
                      <a:pt x="26499" y="20727"/>
                    </a:lnTo>
                    <a:lnTo>
                      <a:pt x="27025" y="20493"/>
                    </a:lnTo>
                    <a:lnTo>
                      <a:pt x="27551" y="20259"/>
                    </a:lnTo>
                    <a:lnTo>
                      <a:pt x="28078" y="20006"/>
                    </a:lnTo>
                    <a:lnTo>
                      <a:pt x="28604" y="19733"/>
                    </a:lnTo>
                    <a:lnTo>
                      <a:pt x="29111" y="19440"/>
                    </a:lnTo>
                    <a:lnTo>
                      <a:pt x="29599" y="19128"/>
                    </a:lnTo>
                    <a:lnTo>
                      <a:pt x="30086" y="18816"/>
                    </a:lnTo>
                    <a:lnTo>
                      <a:pt x="30554" y="18465"/>
                    </a:lnTo>
                    <a:lnTo>
                      <a:pt x="31003" y="18114"/>
                    </a:lnTo>
                    <a:lnTo>
                      <a:pt x="31412" y="17744"/>
                    </a:lnTo>
                    <a:lnTo>
                      <a:pt x="31822" y="17334"/>
                    </a:lnTo>
                    <a:lnTo>
                      <a:pt x="32173" y="16925"/>
                    </a:lnTo>
                    <a:lnTo>
                      <a:pt x="32504" y="16496"/>
                    </a:lnTo>
                    <a:lnTo>
                      <a:pt x="32816" y="16048"/>
                    </a:lnTo>
                    <a:lnTo>
                      <a:pt x="33070" y="15599"/>
                    </a:lnTo>
                    <a:lnTo>
                      <a:pt x="33303" y="15112"/>
                    </a:lnTo>
                    <a:lnTo>
                      <a:pt x="33381" y="14858"/>
                    </a:lnTo>
                    <a:lnTo>
                      <a:pt x="33479" y="14605"/>
                    </a:lnTo>
                    <a:lnTo>
                      <a:pt x="33537" y="14351"/>
                    </a:lnTo>
                    <a:lnTo>
                      <a:pt x="33615" y="14098"/>
                    </a:lnTo>
                    <a:lnTo>
                      <a:pt x="33654" y="13825"/>
                    </a:lnTo>
                    <a:lnTo>
                      <a:pt x="33693" y="13552"/>
                    </a:lnTo>
                    <a:lnTo>
                      <a:pt x="33713" y="13279"/>
                    </a:lnTo>
                    <a:lnTo>
                      <a:pt x="33713" y="13006"/>
                    </a:lnTo>
                    <a:lnTo>
                      <a:pt x="33713" y="12713"/>
                    </a:lnTo>
                    <a:lnTo>
                      <a:pt x="33693" y="12421"/>
                    </a:lnTo>
                    <a:lnTo>
                      <a:pt x="33654" y="12128"/>
                    </a:lnTo>
                    <a:lnTo>
                      <a:pt x="33615" y="11836"/>
                    </a:lnTo>
                    <a:lnTo>
                      <a:pt x="33557" y="11543"/>
                    </a:lnTo>
                    <a:lnTo>
                      <a:pt x="33479" y="11231"/>
                    </a:lnTo>
                    <a:lnTo>
                      <a:pt x="33381" y="10919"/>
                    </a:lnTo>
                    <a:lnTo>
                      <a:pt x="33264" y="10607"/>
                    </a:lnTo>
                    <a:lnTo>
                      <a:pt x="33128" y="10276"/>
                    </a:lnTo>
                    <a:lnTo>
                      <a:pt x="32992" y="9945"/>
                    </a:lnTo>
                    <a:lnTo>
                      <a:pt x="32660" y="9301"/>
                    </a:lnTo>
                    <a:lnTo>
                      <a:pt x="32309" y="8697"/>
                    </a:lnTo>
                    <a:lnTo>
                      <a:pt x="31939" y="8092"/>
                    </a:lnTo>
                    <a:lnTo>
                      <a:pt x="31529" y="7527"/>
                    </a:lnTo>
                    <a:lnTo>
                      <a:pt x="31120" y="7000"/>
                    </a:lnTo>
                    <a:lnTo>
                      <a:pt x="30671" y="6474"/>
                    </a:lnTo>
                    <a:lnTo>
                      <a:pt x="30223" y="5986"/>
                    </a:lnTo>
                    <a:lnTo>
                      <a:pt x="29755" y="5518"/>
                    </a:lnTo>
                    <a:lnTo>
                      <a:pt x="29267" y="5070"/>
                    </a:lnTo>
                    <a:lnTo>
                      <a:pt x="28780" y="4641"/>
                    </a:lnTo>
                    <a:lnTo>
                      <a:pt x="28273" y="4251"/>
                    </a:lnTo>
                    <a:lnTo>
                      <a:pt x="27785" y="3861"/>
                    </a:lnTo>
                    <a:lnTo>
                      <a:pt x="27278" y="3510"/>
                    </a:lnTo>
                    <a:lnTo>
                      <a:pt x="26772" y="3179"/>
                    </a:lnTo>
                    <a:lnTo>
                      <a:pt x="26284" y="2867"/>
                    </a:lnTo>
                    <a:lnTo>
                      <a:pt x="25797" y="2574"/>
                    </a:lnTo>
                    <a:lnTo>
                      <a:pt x="25329" y="2301"/>
                    </a:lnTo>
                    <a:lnTo>
                      <a:pt x="24861" y="2048"/>
                    </a:lnTo>
                    <a:lnTo>
                      <a:pt x="23964" y="1599"/>
                    </a:lnTo>
                    <a:lnTo>
                      <a:pt x="23164" y="1229"/>
                    </a:lnTo>
                    <a:lnTo>
                      <a:pt x="22462" y="936"/>
                    </a:lnTo>
                    <a:lnTo>
                      <a:pt x="21877" y="722"/>
                    </a:lnTo>
                    <a:lnTo>
                      <a:pt x="21429" y="566"/>
                    </a:lnTo>
                    <a:lnTo>
                      <a:pt x="21058" y="429"/>
                    </a:lnTo>
                    <a:lnTo>
                      <a:pt x="20493" y="293"/>
                    </a:lnTo>
                    <a:lnTo>
                      <a:pt x="19928" y="176"/>
                    </a:lnTo>
                    <a:lnTo>
                      <a:pt x="19382" y="98"/>
                    </a:lnTo>
                    <a:lnTo>
                      <a:pt x="18855" y="39"/>
                    </a:lnTo>
                    <a:lnTo>
                      <a:pt x="18348" y="20"/>
                    </a:lnTo>
                    <a:lnTo>
                      <a:pt x="178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6" name="Google Shape;16476;p48"/>
              <p:cNvSpPr/>
              <p:nvPr/>
            </p:nvSpPr>
            <p:spPr>
              <a:xfrm>
                <a:off x="3422439" y="7515799"/>
                <a:ext cx="1020661" cy="739679"/>
              </a:xfrm>
              <a:custGeom>
                <a:avLst/>
                <a:gdLst/>
                <a:ahLst/>
                <a:cxnLst/>
                <a:rect l="l" t="t" r="r" b="b"/>
                <a:pathLst>
                  <a:path w="33713" h="24432" fill="none" extrusionOk="0">
                    <a:moveTo>
                      <a:pt x="0" y="17529"/>
                    </a:moveTo>
                    <a:lnTo>
                      <a:pt x="0" y="17529"/>
                    </a:lnTo>
                    <a:lnTo>
                      <a:pt x="0" y="16808"/>
                    </a:lnTo>
                    <a:lnTo>
                      <a:pt x="59" y="16087"/>
                    </a:lnTo>
                    <a:lnTo>
                      <a:pt x="137" y="15404"/>
                    </a:lnTo>
                    <a:lnTo>
                      <a:pt x="254" y="14702"/>
                    </a:lnTo>
                    <a:lnTo>
                      <a:pt x="390" y="14039"/>
                    </a:lnTo>
                    <a:lnTo>
                      <a:pt x="566" y="13376"/>
                    </a:lnTo>
                    <a:lnTo>
                      <a:pt x="761" y="12733"/>
                    </a:lnTo>
                    <a:lnTo>
                      <a:pt x="995" y="12109"/>
                    </a:lnTo>
                    <a:lnTo>
                      <a:pt x="1229" y="11504"/>
                    </a:lnTo>
                    <a:lnTo>
                      <a:pt x="1482" y="10900"/>
                    </a:lnTo>
                    <a:lnTo>
                      <a:pt x="1755" y="10334"/>
                    </a:lnTo>
                    <a:lnTo>
                      <a:pt x="2048" y="9769"/>
                    </a:lnTo>
                    <a:lnTo>
                      <a:pt x="2340" y="9223"/>
                    </a:lnTo>
                    <a:lnTo>
                      <a:pt x="2633" y="8716"/>
                    </a:lnTo>
                    <a:lnTo>
                      <a:pt x="2944" y="8209"/>
                    </a:lnTo>
                    <a:lnTo>
                      <a:pt x="3256" y="7741"/>
                    </a:lnTo>
                    <a:lnTo>
                      <a:pt x="3568" y="7293"/>
                    </a:lnTo>
                    <a:lnTo>
                      <a:pt x="3880" y="6864"/>
                    </a:lnTo>
                    <a:lnTo>
                      <a:pt x="4485" y="6064"/>
                    </a:lnTo>
                    <a:lnTo>
                      <a:pt x="5050" y="5401"/>
                    </a:lnTo>
                    <a:lnTo>
                      <a:pt x="5557" y="4816"/>
                    </a:lnTo>
                    <a:lnTo>
                      <a:pt x="5986" y="4368"/>
                    </a:lnTo>
                    <a:lnTo>
                      <a:pt x="6298" y="4036"/>
                    </a:lnTo>
                    <a:lnTo>
                      <a:pt x="6591" y="3763"/>
                    </a:lnTo>
                    <a:lnTo>
                      <a:pt x="6591" y="3763"/>
                    </a:lnTo>
                    <a:lnTo>
                      <a:pt x="7039" y="3374"/>
                    </a:lnTo>
                    <a:lnTo>
                      <a:pt x="7468" y="3023"/>
                    </a:lnTo>
                    <a:lnTo>
                      <a:pt x="7917" y="2730"/>
                    </a:lnTo>
                    <a:lnTo>
                      <a:pt x="8346" y="2438"/>
                    </a:lnTo>
                    <a:lnTo>
                      <a:pt x="8755" y="2184"/>
                    </a:lnTo>
                    <a:lnTo>
                      <a:pt x="9184" y="1950"/>
                    </a:lnTo>
                    <a:lnTo>
                      <a:pt x="9613" y="1755"/>
                    </a:lnTo>
                    <a:lnTo>
                      <a:pt x="10022" y="1560"/>
                    </a:lnTo>
                    <a:lnTo>
                      <a:pt x="10451" y="1404"/>
                    </a:lnTo>
                    <a:lnTo>
                      <a:pt x="10880" y="1248"/>
                    </a:lnTo>
                    <a:lnTo>
                      <a:pt x="11719" y="975"/>
                    </a:lnTo>
                    <a:lnTo>
                      <a:pt x="12596" y="741"/>
                    </a:lnTo>
                    <a:lnTo>
                      <a:pt x="13493" y="507"/>
                    </a:lnTo>
                    <a:lnTo>
                      <a:pt x="13493" y="507"/>
                    </a:lnTo>
                    <a:lnTo>
                      <a:pt x="14254" y="390"/>
                    </a:lnTo>
                    <a:lnTo>
                      <a:pt x="15092" y="254"/>
                    </a:lnTo>
                    <a:lnTo>
                      <a:pt x="15950" y="137"/>
                    </a:lnTo>
                    <a:lnTo>
                      <a:pt x="16398" y="78"/>
                    </a:lnTo>
                    <a:lnTo>
                      <a:pt x="16866" y="39"/>
                    </a:lnTo>
                    <a:lnTo>
                      <a:pt x="17354" y="20"/>
                    </a:lnTo>
                    <a:lnTo>
                      <a:pt x="17841" y="0"/>
                    </a:lnTo>
                    <a:lnTo>
                      <a:pt x="18348" y="20"/>
                    </a:lnTo>
                    <a:lnTo>
                      <a:pt x="18855" y="39"/>
                    </a:lnTo>
                    <a:lnTo>
                      <a:pt x="19382" y="98"/>
                    </a:lnTo>
                    <a:lnTo>
                      <a:pt x="19928" y="176"/>
                    </a:lnTo>
                    <a:lnTo>
                      <a:pt x="20493" y="293"/>
                    </a:lnTo>
                    <a:lnTo>
                      <a:pt x="21058" y="429"/>
                    </a:lnTo>
                    <a:lnTo>
                      <a:pt x="21058" y="429"/>
                    </a:lnTo>
                    <a:lnTo>
                      <a:pt x="21429" y="566"/>
                    </a:lnTo>
                    <a:lnTo>
                      <a:pt x="21877" y="722"/>
                    </a:lnTo>
                    <a:lnTo>
                      <a:pt x="22462" y="936"/>
                    </a:lnTo>
                    <a:lnTo>
                      <a:pt x="23164" y="1229"/>
                    </a:lnTo>
                    <a:lnTo>
                      <a:pt x="23964" y="1599"/>
                    </a:lnTo>
                    <a:lnTo>
                      <a:pt x="24861" y="2048"/>
                    </a:lnTo>
                    <a:lnTo>
                      <a:pt x="25329" y="2301"/>
                    </a:lnTo>
                    <a:lnTo>
                      <a:pt x="25797" y="2574"/>
                    </a:lnTo>
                    <a:lnTo>
                      <a:pt x="26284" y="2867"/>
                    </a:lnTo>
                    <a:lnTo>
                      <a:pt x="26772" y="3179"/>
                    </a:lnTo>
                    <a:lnTo>
                      <a:pt x="27278" y="3510"/>
                    </a:lnTo>
                    <a:lnTo>
                      <a:pt x="27785" y="3861"/>
                    </a:lnTo>
                    <a:lnTo>
                      <a:pt x="28273" y="4251"/>
                    </a:lnTo>
                    <a:lnTo>
                      <a:pt x="28780" y="4641"/>
                    </a:lnTo>
                    <a:lnTo>
                      <a:pt x="29267" y="5070"/>
                    </a:lnTo>
                    <a:lnTo>
                      <a:pt x="29755" y="5518"/>
                    </a:lnTo>
                    <a:lnTo>
                      <a:pt x="30223" y="5986"/>
                    </a:lnTo>
                    <a:lnTo>
                      <a:pt x="30671" y="6474"/>
                    </a:lnTo>
                    <a:lnTo>
                      <a:pt x="31120" y="7000"/>
                    </a:lnTo>
                    <a:lnTo>
                      <a:pt x="31529" y="7527"/>
                    </a:lnTo>
                    <a:lnTo>
                      <a:pt x="31939" y="8092"/>
                    </a:lnTo>
                    <a:lnTo>
                      <a:pt x="32309" y="8697"/>
                    </a:lnTo>
                    <a:lnTo>
                      <a:pt x="32660" y="9301"/>
                    </a:lnTo>
                    <a:lnTo>
                      <a:pt x="32992" y="9945"/>
                    </a:lnTo>
                    <a:lnTo>
                      <a:pt x="32992" y="9945"/>
                    </a:lnTo>
                    <a:lnTo>
                      <a:pt x="33128" y="10276"/>
                    </a:lnTo>
                    <a:lnTo>
                      <a:pt x="33264" y="10607"/>
                    </a:lnTo>
                    <a:lnTo>
                      <a:pt x="33381" y="10919"/>
                    </a:lnTo>
                    <a:lnTo>
                      <a:pt x="33479" y="11231"/>
                    </a:lnTo>
                    <a:lnTo>
                      <a:pt x="33557" y="11543"/>
                    </a:lnTo>
                    <a:lnTo>
                      <a:pt x="33615" y="11836"/>
                    </a:lnTo>
                    <a:lnTo>
                      <a:pt x="33654" y="12128"/>
                    </a:lnTo>
                    <a:lnTo>
                      <a:pt x="33693" y="12421"/>
                    </a:lnTo>
                    <a:lnTo>
                      <a:pt x="33713" y="12713"/>
                    </a:lnTo>
                    <a:lnTo>
                      <a:pt x="33713" y="13006"/>
                    </a:lnTo>
                    <a:lnTo>
                      <a:pt x="33713" y="13279"/>
                    </a:lnTo>
                    <a:lnTo>
                      <a:pt x="33693" y="13552"/>
                    </a:lnTo>
                    <a:lnTo>
                      <a:pt x="33654" y="13825"/>
                    </a:lnTo>
                    <a:lnTo>
                      <a:pt x="33615" y="14098"/>
                    </a:lnTo>
                    <a:lnTo>
                      <a:pt x="33537" y="14351"/>
                    </a:lnTo>
                    <a:lnTo>
                      <a:pt x="33479" y="14605"/>
                    </a:lnTo>
                    <a:lnTo>
                      <a:pt x="33381" y="14858"/>
                    </a:lnTo>
                    <a:lnTo>
                      <a:pt x="33303" y="15112"/>
                    </a:lnTo>
                    <a:lnTo>
                      <a:pt x="33070" y="15599"/>
                    </a:lnTo>
                    <a:lnTo>
                      <a:pt x="32816" y="16048"/>
                    </a:lnTo>
                    <a:lnTo>
                      <a:pt x="32504" y="16496"/>
                    </a:lnTo>
                    <a:lnTo>
                      <a:pt x="32173" y="16925"/>
                    </a:lnTo>
                    <a:lnTo>
                      <a:pt x="31822" y="17334"/>
                    </a:lnTo>
                    <a:lnTo>
                      <a:pt x="31412" y="17744"/>
                    </a:lnTo>
                    <a:lnTo>
                      <a:pt x="31003" y="18114"/>
                    </a:lnTo>
                    <a:lnTo>
                      <a:pt x="30554" y="18465"/>
                    </a:lnTo>
                    <a:lnTo>
                      <a:pt x="30086" y="18816"/>
                    </a:lnTo>
                    <a:lnTo>
                      <a:pt x="29599" y="19128"/>
                    </a:lnTo>
                    <a:lnTo>
                      <a:pt x="29111" y="19440"/>
                    </a:lnTo>
                    <a:lnTo>
                      <a:pt x="28604" y="19733"/>
                    </a:lnTo>
                    <a:lnTo>
                      <a:pt x="28078" y="20006"/>
                    </a:lnTo>
                    <a:lnTo>
                      <a:pt x="27551" y="20259"/>
                    </a:lnTo>
                    <a:lnTo>
                      <a:pt x="27025" y="20493"/>
                    </a:lnTo>
                    <a:lnTo>
                      <a:pt x="26499" y="20727"/>
                    </a:lnTo>
                    <a:lnTo>
                      <a:pt x="25972" y="20922"/>
                    </a:lnTo>
                    <a:lnTo>
                      <a:pt x="25465" y="21117"/>
                    </a:lnTo>
                    <a:lnTo>
                      <a:pt x="24939" y="21293"/>
                    </a:lnTo>
                    <a:lnTo>
                      <a:pt x="24451" y="21449"/>
                    </a:lnTo>
                    <a:lnTo>
                      <a:pt x="23964" y="21585"/>
                    </a:lnTo>
                    <a:lnTo>
                      <a:pt x="23047" y="21819"/>
                    </a:lnTo>
                    <a:lnTo>
                      <a:pt x="23047" y="21819"/>
                    </a:lnTo>
                    <a:lnTo>
                      <a:pt x="19830" y="22560"/>
                    </a:lnTo>
                    <a:lnTo>
                      <a:pt x="19830" y="22560"/>
                    </a:lnTo>
                    <a:lnTo>
                      <a:pt x="17334" y="23125"/>
                    </a:lnTo>
                    <a:lnTo>
                      <a:pt x="17334" y="23125"/>
                    </a:lnTo>
                    <a:lnTo>
                      <a:pt x="14117" y="23866"/>
                    </a:lnTo>
                    <a:lnTo>
                      <a:pt x="14117" y="23866"/>
                    </a:lnTo>
                    <a:lnTo>
                      <a:pt x="13201" y="24061"/>
                    </a:lnTo>
                    <a:lnTo>
                      <a:pt x="12694" y="24139"/>
                    </a:lnTo>
                    <a:lnTo>
                      <a:pt x="12187" y="24217"/>
                    </a:lnTo>
                    <a:lnTo>
                      <a:pt x="11641" y="24276"/>
                    </a:lnTo>
                    <a:lnTo>
                      <a:pt x="11095" y="24334"/>
                    </a:lnTo>
                    <a:lnTo>
                      <a:pt x="10529" y="24373"/>
                    </a:lnTo>
                    <a:lnTo>
                      <a:pt x="9964" y="24412"/>
                    </a:lnTo>
                    <a:lnTo>
                      <a:pt x="9379" y="24432"/>
                    </a:lnTo>
                    <a:lnTo>
                      <a:pt x="8794" y="24432"/>
                    </a:lnTo>
                    <a:lnTo>
                      <a:pt x="8209" y="24412"/>
                    </a:lnTo>
                    <a:lnTo>
                      <a:pt x="7624" y="24373"/>
                    </a:lnTo>
                    <a:lnTo>
                      <a:pt x="7039" y="24315"/>
                    </a:lnTo>
                    <a:lnTo>
                      <a:pt x="6474" y="24217"/>
                    </a:lnTo>
                    <a:lnTo>
                      <a:pt x="5908" y="24120"/>
                    </a:lnTo>
                    <a:lnTo>
                      <a:pt x="5343" y="23983"/>
                    </a:lnTo>
                    <a:lnTo>
                      <a:pt x="4797" y="23847"/>
                    </a:lnTo>
                    <a:lnTo>
                      <a:pt x="4270" y="23652"/>
                    </a:lnTo>
                    <a:lnTo>
                      <a:pt x="3763" y="23437"/>
                    </a:lnTo>
                    <a:lnTo>
                      <a:pt x="3276" y="23203"/>
                    </a:lnTo>
                    <a:lnTo>
                      <a:pt x="2827" y="22930"/>
                    </a:lnTo>
                    <a:lnTo>
                      <a:pt x="2379" y="22638"/>
                    </a:lnTo>
                    <a:lnTo>
                      <a:pt x="1970" y="22287"/>
                    </a:lnTo>
                    <a:lnTo>
                      <a:pt x="1775" y="22112"/>
                    </a:lnTo>
                    <a:lnTo>
                      <a:pt x="1599" y="21917"/>
                    </a:lnTo>
                    <a:lnTo>
                      <a:pt x="1424" y="21722"/>
                    </a:lnTo>
                    <a:lnTo>
                      <a:pt x="1248" y="21507"/>
                    </a:lnTo>
                    <a:lnTo>
                      <a:pt x="1092" y="21293"/>
                    </a:lnTo>
                    <a:lnTo>
                      <a:pt x="936" y="21059"/>
                    </a:lnTo>
                    <a:lnTo>
                      <a:pt x="800" y="20825"/>
                    </a:lnTo>
                    <a:lnTo>
                      <a:pt x="683" y="20571"/>
                    </a:lnTo>
                    <a:lnTo>
                      <a:pt x="546" y="20318"/>
                    </a:lnTo>
                    <a:lnTo>
                      <a:pt x="449" y="20064"/>
                    </a:lnTo>
                    <a:lnTo>
                      <a:pt x="351" y="19772"/>
                    </a:lnTo>
                    <a:lnTo>
                      <a:pt x="254" y="19479"/>
                    </a:lnTo>
                    <a:lnTo>
                      <a:pt x="195" y="19187"/>
                    </a:lnTo>
                    <a:lnTo>
                      <a:pt x="117" y="18875"/>
                    </a:lnTo>
                    <a:lnTo>
                      <a:pt x="78" y="18563"/>
                    </a:lnTo>
                    <a:lnTo>
                      <a:pt x="39" y="18212"/>
                    </a:lnTo>
                    <a:lnTo>
                      <a:pt x="20" y="17880"/>
                    </a:lnTo>
                    <a:lnTo>
                      <a:pt x="0" y="175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7" name="Google Shape;16477;p48"/>
              <p:cNvSpPr/>
              <p:nvPr/>
            </p:nvSpPr>
            <p:spPr>
              <a:xfrm>
                <a:off x="4070584" y="7336332"/>
                <a:ext cx="368961" cy="330028"/>
              </a:xfrm>
              <a:custGeom>
                <a:avLst/>
                <a:gdLst/>
                <a:ahLst/>
                <a:cxnLst/>
                <a:rect l="l" t="t" r="r" b="b"/>
                <a:pathLst>
                  <a:path w="12187" h="10901" extrusionOk="0">
                    <a:moveTo>
                      <a:pt x="5714" y="1"/>
                    </a:moveTo>
                    <a:lnTo>
                      <a:pt x="5343" y="20"/>
                    </a:lnTo>
                    <a:lnTo>
                      <a:pt x="4992" y="59"/>
                    </a:lnTo>
                    <a:lnTo>
                      <a:pt x="4641" y="118"/>
                    </a:lnTo>
                    <a:lnTo>
                      <a:pt x="4310" y="176"/>
                    </a:lnTo>
                    <a:lnTo>
                      <a:pt x="3978" y="274"/>
                    </a:lnTo>
                    <a:lnTo>
                      <a:pt x="3666" y="371"/>
                    </a:lnTo>
                    <a:lnTo>
                      <a:pt x="3374" y="469"/>
                    </a:lnTo>
                    <a:lnTo>
                      <a:pt x="3101" y="586"/>
                    </a:lnTo>
                    <a:lnTo>
                      <a:pt x="2847" y="722"/>
                    </a:lnTo>
                    <a:lnTo>
                      <a:pt x="2613" y="859"/>
                    </a:lnTo>
                    <a:lnTo>
                      <a:pt x="2399" y="995"/>
                    </a:lnTo>
                    <a:lnTo>
                      <a:pt x="2204" y="1151"/>
                    </a:lnTo>
                    <a:lnTo>
                      <a:pt x="2048" y="1307"/>
                    </a:lnTo>
                    <a:lnTo>
                      <a:pt x="1911" y="1483"/>
                    </a:lnTo>
                    <a:lnTo>
                      <a:pt x="1775" y="1658"/>
                    </a:lnTo>
                    <a:lnTo>
                      <a:pt x="1521" y="2068"/>
                    </a:lnTo>
                    <a:lnTo>
                      <a:pt x="1287" y="2497"/>
                    </a:lnTo>
                    <a:lnTo>
                      <a:pt x="1073" y="2945"/>
                    </a:lnTo>
                    <a:lnTo>
                      <a:pt x="878" y="3413"/>
                    </a:lnTo>
                    <a:lnTo>
                      <a:pt x="722" y="3900"/>
                    </a:lnTo>
                    <a:lnTo>
                      <a:pt x="566" y="4388"/>
                    </a:lnTo>
                    <a:lnTo>
                      <a:pt x="449" y="4856"/>
                    </a:lnTo>
                    <a:lnTo>
                      <a:pt x="234" y="5714"/>
                    </a:lnTo>
                    <a:lnTo>
                      <a:pt x="98" y="6416"/>
                    </a:lnTo>
                    <a:lnTo>
                      <a:pt x="20" y="6903"/>
                    </a:lnTo>
                    <a:lnTo>
                      <a:pt x="0" y="7079"/>
                    </a:lnTo>
                    <a:lnTo>
                      <a:pt x="6961" y="10900"/>
                    </a:lnTo>
                    <a:lnTo>
                      <a:pt x="7254" y="10822"/>
                    </a:lnTo>
                    <a:lnTo>
                      <a:pt x="7566" y="10725"/>
                    </a:lnTo>
                    <a:lnTo>
                      <a:pt x="7995" y="10588"/>
                    </a:lnTo>
                    <a:lnTo>
                      <a:pt x="8482" y="10413"/>
                    </a:lnTo>
                    <a:lnTo>
                      <a:pt x="9009" y="10159"/>
                    </a:lnTo>
                    <a:lnTo>
                      <a:pt x="9282" y="10023"/>
                    </a:lnTo>
                    <a:lnTo>
                      <a:pt x="9574" y="9867"/>
                    </a:lnTo>
                    <a:lnTo>
                      <a:pt x="9847" y="9691"/>
                    </a:lnTo>
                    <a:lnTo>
                      <a:pt x="10120" y="9516"/>
                    </a:lnTo>
                    <a:lnTo>
                      <a:pt x="10393" y="9321"/>
                    </a:lnTo>
                    <a:lnTo>
                      <a:pt x="10647" y="9087"/>
                    </a:lnTo>
                    <a:lnTo>
                      <a:pt x="10900" y="8853"/>
                    </a:lnTo>
                    <a:lnTo>
                      <a:pt x="11134" y="8619"/>
                    </a:lnTo>
                    <a:lnTo>
                      <a:pt x="11368" y="8346"/>
                    </a:lnTo>
                    <a:lnTo>
                      <a:pt x="11563" y="8054"/>
                    </a:lnTo>
                    <a:lnTo>
                      <a:pt x="11739" y="7761"/>
                    </a:lnTo>
                    <a:lnTo>
                      <a:pt x="11894" y="7430"/>
                    </a:lnTo>
                    <a:lnTo>
                      <a:pt x="12011" y="7079"/>
                    </a:lnTo>
                    <a:lnTo>
                      <a:pt x="12109" y="6728"/>
                    </a:lnTo>
                    <a:lnTo>
                      <a:pt x="12167" y="6338"/>
                    </a:lnTo>
                    <a:lnTo>
                      <a:pt x="12187" y="5928"/>
                    </a:lnTo>
                    <a:lnTo>
                      <a:pt x="12187" y="5519"/>
                    </a:lnTo>
                    <a:lnTo>
                      <a:pt x="12128" y="5070"/>
                    </a:lnTo>
                    <a:lnTo>
                      <a:pt x="12011" y="4602"/>
                    </a:lnTo>
                    <a:lnTo>
                      <a:pt x="11855" y="4115"/>
                    </a:lnTo>
                    <a:lnTo>
                      <a:pt x="11680" y="3627"/>
                    </a:lnTo>
                    <a:lnTo>
                      <a:pt x="11466" y="3179"/>
                    </a:lnTo>
                    <a:lnTo>
                      <a:pt x="11212" y="2750"/>
                    </a:lnTo>
                    <a:lnTo>
                      <a:pt x="10959" y="2380"/>
                    </a:lnTo>
                    <a:lnTo>
                      <a:pt x="10686" y="2029"/>
                    </a:lnTo>
                    <a:lnTo>
                      <a:pt x="10393" y="1717"/>
                    </a:lnTo>
                    <a:lnTo>
                      <a:pt x="10081" y="1424"/>
                    </a:lnTo>
                    <a:lnTo>
                      <a:pt x="9750" y="1171"/>
                    </a:lnTo>
                    <a:lnTo>
                      <a:pt x="9418" y="937"/>
                    </a:lnTo>
                    <a:lnTo>
                      <a:pt x="9067" y="742"/>
                    </a:lnTo>
                    <a:lnTo>
                      <a:pt x="8697" y="566"/>
                    </a:lnTo>
                    <a:lnTo>
                      <a:pt x="8346" y="410"/>
                    </a:lnTo>
                    <a:lnTo>
                      <a:pt x="7956" y="293"/>
                    </a:lnTo>
                    <a:lnTo>
                      <a:pt x="7585" y="196"/>
                    </a:lnTo>
                    <a:lnTo>
                      <a:pt x="7215" y="118"/>
                    </a:lnTo>
                    <a:lnTo>
                      <a:pt x="6825" y="59"/>
                    </a:lnTo>
                    <a:lnTo>
                      <a:pt x="6454" y="20"/>
                    </a:lnTo>
                    <a:lnTo>
                      <a:pt x="60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8" name="Google Shape;16478;p48"/>
              <p:cNvSpPr/>
              <p:nvPr/>
            </p:nvSpPr>
            <p:spPr>
              <a:xfrm>
                <a:off x="4131981" y="7427852"/>
                <a:ext cx="245591" cy="220190"/>
              </a:xfrm>
              <a:custGeom>
                <a:avLst/>
                <a:gdLst/>
                <a:ahLst/>
                <a:cxnLst/>
                <a:rect l="l" t="t" r="r" b="b"/>
                <a:pathLst>
                  <a:path w="8112" h="7273" extrusionOk="0">
                    <a:moveTo>
                      <a:pt x="4309" y="0"/>
                    </a:moveTo>
                    <a:lnTo>
                      <a:pt x="3841" y="20"/>
                    </a:lnTo>
                    <a:lnTo>
                      <a:pt x="3354" y="98"/>
                    </a:lnTo>
                    <a:lnTo>
                      <a:pt x="2906" y="195"/>
                    </a:lnTo>
                    <a:lnTo>
                      <a:pt x="2438" y="351"/>
                    </a:lnTo>
                    <a:lnTo>
                      <a:pt x="2165" y="468"/>
                    </a:lnTo>
                    <a:lnTo>
                      <a:pt x="1911" y="604"/>
                    </a:lnTo>
                    <a:lnTo>
                      <a:pt x="1658" y="760"/>
                    </a:lnTo>
                    <a:lnTo>
                      <a:pt x="1424" y="936"/>
                    </a:lnTo>
                    <a:lnTo>
                      <a:pt x="1307" y="1053"/>
                    </a:lnTo>
                    <a:lnTo>
                      <a:pt x="1190" y="1189"/>
                    </a:lnTo>
                    <a:lnTo>
                      <a:pt x="995" y="1462"/>
                    </a:lnTo>
                    <a:lnTo>
                      <a:pt x="819" y="1755"/>
                    </a:lnTo>
                    <a:lnTo>
                      <a:pt x="683" y="2047"/>
                    </a:lnTo>
                    <a:lnTo>
                      <a:pt x="507" y="2418"/>
                    </a:lnTo>
                    <a:lnTo>
                      <a:pt x="351" y="2827"/>
                    </a:lnTo>
                    <a:lnTo>
                      <a:pt x="215" y="3276"/>
                    </a:lnTo>
                    <a:lnTo>
                      <a:pt x="98" y="3744"/>
                    </a:lnTo>
                    <a:lnTo>
                      <a:pt x="59" y="3997"/>
                    </a:lnTo>
                    <a:lnTo>
                      <a:pt x="20" y="4231"/>
                    </a:lnTo>
                    <a:lnTo>
                      <a:pt x="0" y="4446"/>
                    </a:lnTo>
                    <a:lnTo>
                      <a:pt x="0" y="4680"/>
                    </a:lnTo>
                    <a:lnTo>
                      <a:pt x="20" y="4894"/>
                    </a:lnTo>
                    <a:lnTo>
                      <a:pt x="78" y="5109"/>
                    </a:lnTo>
                    <a:lnTo>
                      <a:pt x="137" y="5304"/>
                    </a:lnTo>
                    <a:lnTo>
                      <a:pt x="234" y="5479"/>
                    </a:lnTo>
                    <a:lnTo>
                      <a:pt x="351" y="5674"/>
                    </a:lnTo>
                    <a:lnTo>
                      <a:pt x="488" y="5850"/>
                    </a:lnTo>
                    <a:lnTo>
                      <a:pt x="644" y="6006"/>
                    </a:lnTo>
                    <a:lnTo>
                      <a:pt x="800" y="6162"/>
                    </a:lnTo>
                    <a:lnTo>
                      <a:pt x="995" y="6318"/>
                    </a:lnTo>
                    <a:lnTo>
                      <a:pt x="1190" y="6454"/>
                    </a:lnTo>
                    <a:lnTo>
                      <a:pt x="1404" y="6590"/>
                    </a:lnTo>
                    <a:lnTo>
                      <a:pt x="1619" y="6707"/>
                    </a:lnTo>
                    <a:lnTo>
                      <a:pt x="2048" y="6922"/>
                    </a:lnTo>
                    <a:lnTo>
                      <a:pt x="2516" y="7078"/>
                    </a:lnTo>
                    <a:lnTo>
                      <a:pt x="2964" y="7195"/>
                    </a:lnTo>
                    <a:lnTo>
                      <a:pt x="3393" y="7253"/>
                    </a:lnTo>
                    <a:lnTo>
                      <a:pt x="3588" y="7273"/>
                    </a:lnTo>
                    <a:lnTo>
                      <a:pt x="3783" y="7273"/>
                    </a:lnTo>
                    <a:lnTo>
                      <a:pt x="4173" y="7234"/>
                    </a:lnTo>
                    <a:lnTo>
                      <a:pt x="4582" y="7175"/>
                    </a:lnTo>
                    <a:lnTo>
                      <a:pt x="4953" y="7058"/>
                    </a:lnTo>
                    <a:lnTo>
                      <a:pt x="5265" y="6961"/>
                    </a:lnTo>
                    <a:lnTo>
                      <a:pt x="5557" y="6844"/>
                    </a:lnTo>
                    <a:lnTo>
                      <a:pt x="5850" y="6707"/>
                    </a:lnTo>
                    <a:lnTo>
                      <a:pt x="6142" y="6552"/>
                    </a:lnTo>
                    <a:lnTo>
                      <a:pt x="6415" y="6396"/>
                    </a:lnTo>
                    <a:lnTo>
                      <a:pt x="6669" y="6201"/>
                    </a:lnTo>
                    <a:lnTo>
                      <a:pt x="6922" y="5986"/>
                    </a:lnTo>
                    <a:lnTo>
                      <a:pt x="7137" y="5772"/>
                    </a:lnTo>
                    <a:lnTo>
                      <a:pt x="7351" y="5518"/>
                    </a:lnTo>
                    <a:lnTo>
                      <a:pt x="7546" y="5265"/>
                    </a:lnTo>
                    <a:lnTo>
                      <a:pt x="7702" y="4992"/>
                    </a:lnTo>
                    <a:lnTo>
                      <a:pt x="7839" y="4699"/>
                    </a:lnTo>
                    <a:lnTo>
                      <a:pt x="7956" y="4387"/>
                    </a:lnTo>
                    <a:lnTo>
                      <a:pt x="8053" y="4095"/>
                    </a:lnTo>
                    <a:lnTo>
                      <a:pt x="8092" y="3763"/>
                    </a:lnTo>
                    <a:lnTo>
                      <a:pt x="8112" y="3451"/>
                    </a:lnTo>
                    <a:lnTo>
                      <a:pt x="8112" y="3217"/>
                    </a:lnTo>
                    <a:lnTo>
                      <a:pt x="8073" y="2983"/>
                    </a:lnTo>
                    <a:lnTo>
                      <a:pt x="8034" y="2749"/>
                    </a:lnTo>
                    <a:lnTo>
                      <a:pt x="7975" y="2515"/>
                    </a:lnTo>
                    <a:lnTo>
                      <a:pt x="7897" y="2301"/>
                    </a:lnTo>
                    <a:lnTo>
                      <a:pt x="7800" y="2086"/>
                    </a:lnTo>
                    <a:lnTo>
                      <a:pt x="7683" y="1872"/>
                    </a:lnTo>
                    <a:lnTo>
                      <a:pt x="7566" y="1677"/>
                    </a:lnTo>
                    <a:lnTo>
                      <a:pt x="7429" y="1482"/>
                    </a:lnTo>
                    <a:lnTo>
                      <a:pt x="7273" y="1306"/>
                    </a:lnTo>
                    <a:lnTo>
                      <a:pt x="7098" y="1131"/>
                    </a:lnTo>
                    <a:lnTo>
                      <a:pt x="6922" y="955"/>
                    </a:lnTo>
                    <a:lnTo>
                      <a:pt x="6747" y="799"/>
                    </a:lnTo>
                    <a:lnTo>
                      <a:pt x="6552" y="663"/>
                    </a:lnTo>
                    <a:lnTo>
                      <a:pt x="6357" y="546"/>
                    </a:lnTo>
                    <a:lnTo>
                      <a:pt x="6142" y="429"/>
                    </a:lnTo>
                    <a:lnTo>
                      <a:pt x="5928" y="331"/>
                    </a:lnTo>
                    <a:lnTo>
                      <a:pt x="5713" y="253"/>
                    </a:lnTo>
                    <a:lnTo>
                      <a:pt x="5479" y="176"/>
                    </a:lnTo>
                    <a:lnTo>
                      <a:pt x="5245" y="117"/>
                    </a:lnTo>
                    <a:lnTo>
                      <a:pt x="5011" y="78"/>
                    </a:lnTo>
                    <a:lnTo>
                      <a:pt x="4777" y="39"/>
                    </a:lnTo>
                    <a:lnTo>
                      <a:pt x="4543" y="20"/>
                    </a:lnTo>
                    <a:lnTo>
                      <a:pt x="43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9" name="Google Shape;16479;p48"/>
              <p:cNvSpPr/>
              <p:nvPr/>
            </p:nvSpPr>
            <p:spPr>
              <a:xfrm>
                <a:off x="4075882" y="7491580"/>
                <a:ext cx="181256" cy="151163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993" extrusionOk="0">
                    <a:moveTo>
                      <a:pt x="2068" y="1"/>
                    </a:moveTo>
                    <a:lnTo>
                      <a:pt x="1873" y="20"/>
                    </a:lnTo>
                    <a:lnTo>
                      <a:pt x="1678" y="79"/>
                    </a:lnTo>
                    <a:lnTo>
                      <a:pt x="1483" y="157"/>
                    </a:lnTo>
                    <a:lnTo>
                      <a:pt x="1307" y="254"/>
                    </a:lnTo>
                    <a:lnTo>
                      <a:pt x="1151" y="371"/>
                    </a:lnTo>
                    <a:lnTo>
                      <a:pt x="917" y="566"/>
                    </a:lnTo>
                    <a:lnTo>
                      <a:pt x="664" y="800"/>
                    </a:lnTo>
                    <a:lnTo>
                      <a:pt x="449" y="1073"/>
                    </a:lnTo>
                    <a:lnTo>
                      <a:pt x="254" y="1366"/>
                    </a:lnTo>
                    <a:lnTo>
                      <a:pt x="157" y="1502"/>
                    </a:lnTo>
                    <a:lnTo>
                      <a:pt x="98" y="1658"/>
                    </a:lnTo>
                    <a:lnTo>
                      <a:pt x="40" y="1814"/>
                    </a:lnTo>
                    <a:lnTo>
                      <a:pt x="20" y="1970"/>
                    </a:lnTo>
                    <a:lnTo>
                      <a:pt x="1" y="2126"/>
                    </a:lnTo>
                    <a:lnTo>
                      <a:pt x="1" y="2282"/>
                    </a:lnTo>
                    <a:lnTo>
                      <a:pt x="40" y="2438"/>
                    </a:lnTo>
                    <a:lnTo>
                      <a:pt x="98" y="2575"/>
                    </a:lnTo>
                    <a:lnTo>
                      <a:pt x="196" y="2731"/>
                    </a:lnTo>
                    <a:lnTo>
                      <a:pt x="293" y="2867"/>
                    </a:lnTo>
                    <a:lnTo>
                      <a:pt x="527" y="3140"/>
                    </a:lnTo>
                    <a:lnTo>
                      <a:pt x="781" y="3394"/>
                    </a:lnTo>
                    <a:lnTo>
                      <a:pt x="1073" y="3647"/>
                    </a:lnTo>
                    <a:lnTo>
                      <a:pt x="1366" y="3862"/>
                    </a:lnTo>
                    <a:lnTo>
                      <a:pt x="1678" y="4057"/>
                    </a:lnTo>
                    <a:lnTo>
                      <a:pt x="1990" y="4232"/>
                    </a:lnTo>
                    <a:lnTo>
                      <a:pt x="2302" y="4388"/>
                    </a:lnTo>
                    <a:lnTo>
                      <a:pt x="2633" y="4544"/>
                    </a:lnTo>
                    <a:lnTo>
                      <a:pt x="2984" y="4700"/>
                    </a:lnTo>
                    <a:lnTo>
                      <a:pt x="3335" y="4817"/>
                    </a:lnTo>
                    <a:lnTo>
                      <a:pt x="3706" y="4914"/>
                    </a:lnTo>
                    <a:lnTo>
                      <a:pt x="4057" y="4973"/>
                    </a:lnTo>
                    <a:lnTo>
                      <a:pt x="4427" y="4992"/>
                    </a:lnTo>
                    <a:lnTo>
                      <a:pt x="4798" y="4973"/>
                    </a:lnTo>
                    <a:lnTo>
                      <a:pt x="4973" y="4953"/>
                    </a:lnTo>
                    <a:lnTo>
                      <a:pt x="5149" y="4914"/>
                    </a:lnTo>
                    <a:lnTo>
                      <a:pt x="5305" y="4856"/>
                    </a:lnTo>
                    <a:lnTo>
                      <a:pt x="5480" y="4797"/>
                    </a:lnTo>
                    <a:lnTo>
                      <a:pt x="5616" y="4700"/>
                    </a:lnTo>
                    <a:lnTo>
                      <a:pt x="5753" y="4602"/>
                    </a:lnTo>
                    <a:lnTo>
                      <a:pt x="5870" y="4485"/>
                    </a:lnTo>
                    <a:lnTo>
                      <a:pt x="5948" y="4349"/>
                    </a:lnTo>
                    <a:lnTo>
                      <a:pt x="5987" y="4193"/>
                    </a:lnTo>
                    <a:lnTo>
                      <a:pt x="5987" y="4115"/>
                    </a:lnTo>
                    <a:lnTo>
                      <a:pt x="5987" y="4037"/>
                    </a:lnTo>
                    <a:lnTo>
                      <a:pt x="5948" y="3881"/>
                    </a:lnTo>
                    <a:lnTo>
                      <a:pt x="5850" y="3745"/>
                    </a:lnTo>
                    <a:lnTo>
                      <a:pt x="5753" y="3608"/>
                    </a:lnTo>
                    <a:lnTo>
                      <a:pt x="5636" y="3491"/>
                    </a:lnTo>
                    <a:lnTo>
                      <a:pt x="5324" y="3257"/>
                    </a:lnTo>
                    <a:lnTo>
                      <a:pt x="4993" y="3043"/>
                    </a:lnTo>
                    <a:lnTo>
                      <a:pt x="4622" y="2887"/>
                    </a:lnTo>
                    <a:lnTo>
                      <a:pt x="4252" y="2770"/>
                    </a:lnTo>
                    <a:lnTo>
                      <a:pt x="4349" y="2711"/>
                    </a:lnTo>
                    <a:lnTo>
                      <a:pt x="4408" y="2653"/>
                    </a:lnTo>
                    <a:lnTo>
                      <a:pt x="4466" y="2575"/>
                    </a:lnTo>
                    <a:lnTo>
                      <a:pt x="4525" y="2497"/>
                    </a:lnTo>
                    <a:lnTo>
                      <a:pt x="4583" y="2321"/>
                    </a:lnTo>
                    <a:lnTo>
                      <a:pt x="4603" y="2126"/>
                    </a:lnTo>
                    <a:lnTo>
                      <a:pt x="4583" y="1931"/>
                    </a:lnTo>
                    <a:lnTo>
                      <a:pt x="4525" y="1756"/>
                    </a:lnTo>
                    <a:lnTo>
                      <a:pt x="4447" y="1580"/>
                    </a:lnTo>
                    <a:lnTo>
                      <a:pt x="4369" y="1502"/>
                    </a:lnTo>
                    <a:lnTo>
                      <a:pt x="4310" y="1444"/>
                    </a:lnTo>
                    <a:lnTo>
                      <a:pt x="4135" y="1346"/>
                    </a:lnTo>
                    <a:lnTo>
                      <a:pt x="3959" y="1288"/>
                    </a:lnTo>
                    <a:lnTo>
                      <a:pt x="3764" y="1268"/>
                    </a:lnTo>
                    <a:lnTo>
                      <a:pt x="3569" y="1268"/>
                    </a:lnTo>
                    <a:lnTo>
                      <a:pt x="3394" y="1327"/>
                    </a:lnTo>
                    <a:lnTo>
                      <a:pt x="3199" y="1385"/>
                    </a:lnTo>
                    <a:lnTo>
                      <a:pt x="3043" y="1502"/>
                    </a:lnTo>
                    <a:lnTo>
                      <a:pt x="2906" y="1639"/>
                    </a:lnTo>
                    <a:lnTo>
                      <a:pt x="2945" y="1424"/>
                    </a:lnTo>
                    <a:lnTo>
                      <a:pt x="2965" y="1229"/>
                    </a:lnTo>
                    <a:lnTo>
                      <a:pt x="2965" y="1015"/>
                    </a:lnTo>
                    <a:lnTo>
                      <a:pt x="2965" y="820"/>
                    </a:lnTo>
                    <a:lnTo>
                      <a:pt x="2926" y="625"/>
                    </a:lnTo>
                    <a:lnTo>
                      <a:pt x="2848" y="449"/>
                    </a:lnTo>
                    <a:lnTo>
                      <a:pt x="2750" y="293"/>
                    </a:lnTo>
                    <a:lnTo>
                      <a:pt x="2692" y="215"/>
                    </a:lnTo>
                    <a:lnTo>
                      <a:pt x="2614" y="157"/>
                    </a:lnTo>
                    <a:lnTo>
                      <a:pt x="2536" y="98"/>
                    </a:lnTo>
                    <a:lnTo>
                      <a:pt x="2438" y="59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0" name="Google Shape;16480;p48"/>
              <p:cNvSpPr/>
              <p:nvPr/>
            </p:nvSpPr>
            <p:spPr>
              <a:xfrm>
                <a:off x="3258321" y="7509896"/>
                <a:ext cx="363663" cy="338868"/>
              </a:xfrm>
              <a:custGeom>
                <a:avLst/>
                <a:gdLst/>
                <a:ahLst/>
                <a:cxnLst/>
                <a:rect l="l" t="t" r="r" b="b"/>
                <a:pathLst>
                  <a:path w="12012" h="11193" extrusionOk="0">
                    <a:moveTo>
                      <a:pt x="6396" y="0"/>
                    </a:moveTo>
                    <a:lnTo>
                      <a:pt x="6084" y="20"/>
                    </a:lnTo>
                    <a:lnTo>
                      <a:pt x="5772" y="39"/>
                    </a:lnTo>
                    <a:lnTo>
                      <a:pt x="5460" y="98"/>
                    </a:lnTo>
                    <a:lnTo>
                      <a:pt x="5129" y="156"/>
                    </a:lnTo>
                    <a:lnTo>
                      <a:pt x="4797" y="254"/>
                    </a:lnTo>
                    <a:lnTo>
                      <a:pt x="4466" y="351"/>
                    </a:lnTo>
                    <a:lnTo>
                      <a:pt x="4134" y="468"/>
                    </a:lnTo>
                    <a:lnTo>
                      <a:pt x="3783" y="605"/>
                    </a:lnTo>
                    <a:lnTo>
                      <a:pt x="3452" y="780"/>
                    </a:lnTo>
                    <a:lnTo>
                      <a:pt x="3120" y="956"/>
                    </a:lnTo>
                    <a:lnTo>
                      <a:pt x="2789" y="1151"/>
                    </a:lnTo>
                    <a:lnTo>
                      <a:pt x="2477" y="1365"/>
                    </a:lnTo>
                    <a:lnTo>
                      <a:pt x="2184" y="1599"/>
                    </a:lnTo>
                    <a:lnTo>
                      <a:pt x="1873" y="1853"/>
                    </a:lnTo>
                    <a:lnTo>
                      <a:pt x="1600" y="2126"/>
                    </a:lnTo>
                    <a:lnTo>
                      <a:pt x="1346" y="2418"/>
                    </a:lnTo>
                    <a:lnTo>
                      <a:pt x="1093" y="2730"/>
                    </a:lnTo>
                    <a:lnTo>
                      <a:pt x="859" y="3062"/>
                    </a:lnTo>
                    <a:lnTo>
                      <a:pt x="664" y="3413"/>
                    </a:lnTo>
                    <a:lnTo>
                      <a:pt x="469" y="3803"/>
                    </a:lnTo>
                    <a:lnTo>
                      <a:pt x="332" y="4192"/>
                    </a:lnTo>
                    <a:lnTo>
                      <a:pt x="196" y="4602"/>
                    </a:lnTo>
                    <a:lnTo>
                      <a:pt x="98" y="5031"/>
                    </a:lnTo>
                    <a:lnTo>
                      <a:pt x="40" y="5499"/>
                    </a:lnTo>
                    <a:lnTo>
                      <a:pt x="1" y="5967"/>
                    </a:lnTo>
                    <a:lnTo>
                      <a:pt x="1" y="6474"/>
                    </a:lnTo>
                    <a:lnTo>
                      <a:pt x="40" y="6981"/>
                    </a:lnTo>
                    <a:lnTo>
                      <a:pt x="118" y="7488"/>
                    </a:lnTo>
                    <a:lnTo>
                      <a:pt x="235" y="7956"/>
                    </a:lnTo>
                    <a:lnTo>
                      <a:pt x="371" y="8385"/>
                    </a:lnTo>
                    <a:lnTo>
                      <a:pt x="527" y="8775"/>
                    </a:lnTo>
                    <a:lnTo>
                      <a:pt x="742" y="9126"/>
                    </a:lnTo>
                    <a:lnTo>
                      <a:pt x="956" y="9457"/>
                    </a:lnTo>
                    <a:lnTo>
                      <a:pt x="1190" y="9730"/>
                    </a:lnTo>
                    <a:lnTo>
                      <a:pt x="1463" y="10003"/>
                    </a:lnTo>
                    <a:lnTo>
                      <a:pt x="1736" y="10217"/>
                    </a:lnTo>
                    <a:lnTo>
                      <a:pt x="2029" y="10412"/>
                    </a:lnTo>
                    <a:lnTo>
                      <a:pt x="2340" y="10588"/>
                    </a:lnTo>
                    <a:lnTo>
                      <a:pt x="2652" y="10724"/>
                    </a:lnTo>
                    <a:lnTo>
                      <a:pt x="2964" y="10861"/>
                    </a:lnTo>
                    <a:lnTo>
                      <a:pt x="3296" y="10958"/>
                    </a:lnTo>
                    <a:lnTo>
                      <a:pt x="3627" y="11036"/>
                    </a:lnTo>
                    <a:lnTo>
                      <a:pt x="3959" y="11095"/>
                    </a:lnTo>
                    <a:lnTo>
                      <a:pt x="4290" y="11134"/>
                    </a:lnTo>
                    <a:lnTo>
                      <a:pt x="4622" y="11173"/>
                    </a:lnTo>
                    <a:lnTo>
                      <a:pt x="4934" y="11192"/>
                    </a:lnTo>
                    <a:lnTo>
                      <a:pt x="5246" y="11192"/>
                    </a:lnTo>
                    <a:lnTo>
                      <a:pt x="5831" y="11173"/>
                    </a:lnTo>
                    <a:lnTo>
                      <a:pt x="6338" y="11134"/>
                    </a:lnTo>
                    <a:lnTo>
                      <a:pt x="6786" y="11075"/>
                    </a:lnTo>
                    <a:lnTo>
                      <a:pt x="7118" y="11036"/>
                    </a:lnTo>
                    <a:lnTo>
                      <a:pt x="7410" y="10958"/>
                    </a:lnTo>
                    <a:lnTo>
                      <a:pt x="12012" y="4485"/>
                    </a:lnTo>
                    <a:lnTo>
                      <a:pt x="11914" y="4348"/>
                    </a:lnTo>
                    <a:lnTo>
                      <a:pt x="11641" y="3939"/>
                    </a:lnTo>
                    <a:lnTo>
                      <a:pt x="11193" y="3374"/>
                    </a:lnTo>
                    <a:lnTo>
                      <a:pt x="10647" y="2672"/>
                    </a:lnTo>
                    <a:lnTo>
                      <a:pt x="10315" y="2321"/>
                    </a:lnTo>
                    <a:lnTo>
                      <a:pt x="9984" y="1950"/>
                    </a:lnTo>
                    <a:lnTo>
                      <a:pt x="9613" y="1580"/>
                    </a:lnTo>
                    <a:lnTo>
                      <a:pt x="9243" y="1248"/>
                    </a:lnTo>
                    <a:lnTo>
                      <a:pt x="8853" y="917"/>
                    </a:lnTo>
                    <a:lnTo>
                      <a:pt x="8463" y="644"/>
                    </a:lnTo>
                    <a:lnTo>
                      <a:pt x="8054" y="390"/>
                    </a:lnTo>
                    <a:lnTo>
                      <a:pt x="7859" y="293"/>
                    </a:lnTo>
                    <a:lnTo>
                      <a:pt x="7644" y="195"/>
                    </a:lnTo>
                    <a:lnTo>
                      <a:pt x="7430" y="137"/>
                    </a:lnTo>
                    <a:lnTo>
                      <a:pt x="7196" y="78"/>
                    </a:lnTo>
                    <a:lnTo>
                      <a:pt x="6942" y="39"/>
                    </a:lnTo>
                    <a:lnTo>
                      <a:pt x="66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1" name="Google Shape;16481;p48"/>
              <p:cNvSpPr/>
              <p:nvPr/>
            </p:nvSpPr>
            <p:spPr>
              <a:xfrm>
                <a:off x="3327982" y="7603171"/>
                <a:ext cx="251494" cy="219009"/>
              </a:xfrm>
              <a:custGeom>
                <a:avLst/>
                <a:gdLst/>
                <a:ahLst/>
                <a:cxnLst/>
                <a:rect l="l" t="t" r="r" b="b"/>
                <a:pathLst>
                  <a:path w="8307" h="7234" extrusionOk="0">
                    <a:moveTo>
                      <a:pt x="4368" y="0"/>
                    </a:moveTo>
                    <a:lnTo>
                      <a:pt x="4076" y="20"/>
                    </a:lnTo>
                    <a:lnTo>
                      <a:pt x="3588" y="78"/>
                    </a:lnTo>
                    <a:lnTo>
                      <a:pt x="3120" y="195"/>
                    </a:lnTo>
                    <a:lnTo>
                      <a:pt x="2672" y="351"/>
                    </a:lnTo>
                    <a:lnTo>
                      <a:pt x="2243" y="527"/>
                    </a:lnTo>
                    <a:lnTo>
                      <a:pt x="2028" y="644"/>
                    </a:lnTo>
                    <a:lnTo>
                      <a:pt x="1833" y="761"/>
                    </a:lnTo>
                    <a:lnTo>
                      <a:pt x="1638" y="897"/>
                    </a:lnTo>
                    <a:lnTo>
                      <a:pt x="1443" y="1033"/>
                    </a:lnTo>
                    <a:lnTo>
                      <a:pt x="1268" y="1189"/>
                    </a:lnTo>
                    <a:lnTo>
                      <a:pt x="1092" y="1365"/>
                    </a:lnTo>
                    <a:lnTo>
                      <a:pt x="936" y="1521"/>
                    </a:lnTo>
                    <a:lnTo>
                      <a:pt x="780" y="1716"/>
                    </a:lnTo>
                    <a:lnTo>
                      <a:pt x="644" y="1911"/>
                    </a:lnTo>
                    <a:lnTo>
                      <a:pt x="507" y="2106"/>
                    </a:lnTo>
                    <a:lnTo>
                      <a:pt x="390" y="2320"/>
                    </a:lnTo>
                    <a:lnTo>
                      <a:pt x="293" y="2535"/>
                    </a:lnTo>
                    <a:lnTo>
                      <a:pt x="215" y="2749"/>
                    </a:lnTo>
                    <a:lnTo>
                      <a:pt x="137" y="2983"/>
                    </a:lnTo>
                    <a:lnTo>
                      <a:pt x="78" y="3217"/>
                    </a:lnTo>
                    <a:lnTo>
                      <a:pt x="39" y="3451"/>
                    </a:lnTo>
                    <a:lnTo>
                      <a:pt x="20" y="3685"/>
                    </a:lnTo>
                    <a:lnTo>
                      <a:pt x="0" y="3919"/>
                    </a:lnTo>
                    <a:lnTo>
                      <a:pt x="20" y="4153"/>
                    </a:lnTo>
                    <a:lnTo>
                      <a:pt x="39" y="4387"/>
                    </a:lnTo>
                    <a:lnTo>
                      <a:pt x="78" y="4621"/>
                    </a:lnTo>
                    <a:lnTo>
                      <a:pt x="137" y="4855"/>
                    </a:lnTo>
                    <a:lnTo>
                      <a:pt x="215" y="5070"/>
                    </a:lnTo>
                    <a:lnTo>
                      <a:pt x="312" y="5284"/>
                    </a:lnTo>
                    <a:lnTo>
                      <a:pt x="468" y="5577"/>
                    </a:lnTo>
                    <a:lnTo>
                      <a:pt x="663" y="5830"/>
                    </a:lnTo>
                    <a:lnTo>
                      <a:pt x="858" y="6064"/>
                    </a:lnTo>
                    <a:lnTo>
                      <a:pt x="1092" y="6298"/>
                    </a:lnTo>
                    <a:lnTo>
                      <a:pt x="1346" y="6493"/>
                    </a:lnTo>
                    <a:lnTo>
                      <a:pt x="1619" y="6669"/>
                    </a:lnTo>
                    <a:lnTo>
                      <a:pt x="1911" y="6825"/>
                    </a:lnTo>
                    <a:lnTo>
                      <a:pt x="2204" y="6942"/>
                    </a:lnTo>
                    <a:lnTo>
                      <a:pt x="2496" y="7059"/>
                    </a:lnTo>
                    <a:lnTo>
                      <a:pt x="2808" y="7136"/>
                    </a:lnTo>
                    <a:lnTo>
                      <a:pt x="3120" y="7195"/>
                    </a:lnTo>
                    <a:lnTo>
                      <a:pt x="3452" y="7234"/>
                    </a:lnTo>
                    <a:lnTo>
                      <a:pt x="4095" y="7234"/>
                    </a:lnTo>
                    <a:lnTo>
                      <a:pt x="4407" y="7214"/>
                    </a:lnTo>
                    <a:lnTo>
                      <a:pt x="4739" y="7175"/>
                    </a:lnTo>
                    <a:lnTo>
                      <a:pt x="5129" y="7098"/>
                    </a:lnTo>
                    <a:lnTo>
                      <a:pt x="5499" y="6981"/>
                    </a:lnTo>
                    <a:lnTo>
                      <a:pt x="5869" y="6844"/>
                    </a:lnTo>
                    <a:lnTo>
                      <a:pt x="6064" y="6747"/>
                    </a:lnTo>
                    <a:lnTo>
                      <a:pt x="6240" y="6649"/>
                    </a:lnTo>
                    <a:lnTo>
                      <a:pt x="6591" y="6415"/>
                    </a:lnTo>
                    <a:lnTo>
                      <a:pt x="6942" y="6103"/>
                    </a:lnTo>
                    <a:lnTo>
                      <a:pt x="7273" y="5772"/>
                    </a:lnTo>
                    <a:lnTo>
                      <a:pt x="7585" y="5382"/>
                    </a:lnTo>
                    <a:lnTo>
                      <a:pt x="7722" y="5187"/>
                    </a:lnTo>
                    <a:lnTo>
                      <a:pt x="7858" y="4972"/>
                    </a:lnTo>
                    <a:lnTo>
                      <a:pt x="7975" y="4758"/>
                    </a:lnTo>
                    <a:lnTo>
                      <a:pt x="8073" y="4543"/>
                    </a:lnTo>
                    <a:lnTo>
                      <a:pt x="8170" y="4329"/>
                    </a:lnTo>
                    <a:lnTo>
                      <a:pt x="8229" y="4114"/>
                    </a:lnTo>
                    <a:lnTo>
                      <a:pt x="8287" y="3900"/>
                    </a:lnTo>
                    <a:lnTo>
                      <a:pt x="8307" y="3685"/>
                    </a:lnTo>
                    <a:lnTo>
                      <a:pt x="8307" y="3471"/>
                    </a:lnTo>
                    <a:lnTo>
                      <a:pt x="8287" y="3276"/>
                    </a:lnTo>
                    <a:lnTo>
                      <a:pt x="8229" y="3061"/>
                    </a:lnTo>
                    <a:lnTo>
                      <a:pt x="8151" y="2866"/>
                    </a:lnTo>
                    <a:lnTo>
                      <a:pt x="8053" y="2652"/>
                    </a:lnTo>
                    <a:lnTo>
                      <a:pt x="7936" y="2457"/>
                    </a:lnTo>
                    <a:lnTo>
                      <a:pt x="7800" y="2262"/>
                    </a:lnTo>
                    <a:lnTo>
                      <a:pt x="7663" y="2067"/>
                    </a:lnTo>
                    <a:lnTo>
                      <a:pt x="7351" y="1696"/>
                    </a:lnTo>
                    <a:lnTo>
                      <a:pt x="7020" y="1345"/>
                    </a:lnTo>
                    <a:lnTo>
                      <a:pt x="6708" y="1053"/>
                    </a:lnTo>
                    <a:lnTo>
                      <a:pt x="6396" y="780"/>
                    </a:lnTo>
                    <a:lnTo>
                      <a:pt x="6142" y="585"/>
                    </a:lnTo>
                    <a:lnTo>
                      <a:pt x="5850" y="390"/>
                    </a:lnTo>
                    <a:lnTo>
                      <a:pt x="5558" y="234"/>
                    </a:lnTo>
                    <a:lnTo>
                      <a:pt x="5402" y="156"/>
                    </a:lnTo>
                    <a:lnTo>
                      <a:pt x="5246" y="117"/>
                    </a:lnTo>
                    <a:lnTo>
                      <a:pt x="4953" y="39"/>
                    </a:lnTo>
                    <a:lnTo>
                      <a:pt x="4661" y="20"/>
                    </a:lnTo>
                    <a:lnTo>
                      <a:pt x="43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2" name="Google Shape;16482;p48"/>
              <p:cNvSpPr/>
              <p:nvPr/>
            </p:nvSpPr>
            <p:spPr>
              <a:xfrm>
                <a:off x="3480868" y="7619096"/>
                <a:ext cx="141717" cy="17889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5909" extrusionOk="0">
                    <a:moveTo>
                      <a:pt x="2165" y="1"/>
                    </a:moveTo>
                    <a:lnTo>
                      <a:pt x="1970" y="40"/>
                    </a:lnTo>
                    <a:lnTo>
                      <a:pt x="1775" y="118"/>
                    </a:lnTo>
                    <a:lnTo>
                      <a:pt x="1619" y="196"/>
                    </a:lnTo>
                    <a:lnTo>
                      <a:pt x="1482" y="332"/>
                    </a:lnTo>
                    <a:lnTo>
                      <a:pt x="1424" y="410"/>
                    </a:lnTo>
                    <a:lnTo>
                      <a:pt x="1365" y="488"/>
                    </a:lnTo>
                    <a:lnTo>
                      <a:pt x="1326" y="566"/>
                    </a:lnTo>
                    <a:lnTo>
                      <a:pt x="1287" y="663"/>
                    </a:lnTo>
                    <a:lnTo>
                      <a:pt x="1268" y="858"/>
                    </a:lnTo>
                    <a:lnTo>
                      <a:pt x="1287" y="1034"/>
                    </a:lnTo>
                    <a:lnTo>
                      <a:pt x="1346" y="1229"/>
                    </a:lnTo>
                    <a:lnTo>
                      <a:pt x="1424" y="1424"/>
                    </a:lnTo>
                    <a:lnTo>
                      <a:pt x="1521" y="1599"/>
                    </a:lnTo>
                    <a:lnTo>
                      <a:pt x="1638" y="1775"/>
                    </a:lnTo>
                    <a:lnTo>
                      <a:pt x="1755" y="1931"/>
                    </a:lnTo>
                    <a:lnTo>
                      <a:pt x="1755" y="1931"/>
                    </a:lnTo>
                    <a:lnTo>
                      <a:pt x="1560" y="1892"/>
                    </a:lnTo>
                    <a:lnTo>
                      <a:pt x="1365" y="1853"/>
                    </a:lnTo>
                    <a:lnTo>
                      <a:pt x="1170" y="1872"/>
                    </a:lnTo>
                    <a:lnTo>
                      <a:pt x="995" y="1911"/>
                    </a:lnTo>
                    <a:lnTo>
                      <a:pt x="800" y="1989"/>
                    </a:lnTo>
                    <a:lnTo>
                      <a:pt x="644" y="2087"/>
                    </a:lnTo>
                    <a:lnTo>
                      <a:pt x="508" y="2223"/>
                    </a:lnTo>
                    <a:lnTo>
                      <a:pt x="410" y="2379"/>
                    </a:lnTo>
                    <a:lnTo>
                      <a:pt x="371" y="2477"/>
                    </a:lnTo>
                    <a:lnTo>
                      <a:pt x="352" y="2574"/>
                    </a:lnTo>
                    <a:lnTo>
                      <a:pt x="332" y="2750"/>
                    </a:lnTo>
                    <a:lnTo>
                      <a:pt x="371" y="2945"/>
                    </a:lnTo>
                    <a:lnTo>
                      <a:pt x="430" y="3140"/>
                    </a:lnTo>
                    <a:lnTo>
                      <a:pt x="547" y="3296"/>
                    </a:lnTo>
                    <a:lnTo>
                      <a:pt x="683" y="3413"/>
                    </a:lnTo>
                    <a:lnTo>
                      <a:pt x="761" y="3471"/>
                    </a:lnTo>
                    <a:lnTo>
                      <a:pt x="839" y="3510"/>
                    </a:lnTo>
                    <a:lnTo>
                      <a:pt x="917" y="3530"/>
                    </a:lnTo>
                    <a:lnTo>
                      <a:pt x="1014" y="3549"/>
                    </a:lnTo>
                    <a:lnTo>
                      <a:pt x="742" y="3822"/>
                    </a:lnTo>
                    <a:lnTo>
                      <a:pt x="488" y="4115"/>
                    </a:lnTo>
                    <a:lnTo>
                      <a:pt x="274" y="4446"/>
                    </a:lnTo>
                    <a:lnTo>
                      <a:pt x="98" y="4797"/>
                    </a:lnTo>
                    <a:lnTo>
                      <a:pt x="40" y="4953"/>
                    </a:lnTo>
                    <a:lnTo>
                      <a:pt x="1" y="5129"/>
                    </a:lnTo>
                    <a:lnTo>
                      <a:pt x="1" y="5285"/>
                    </a:lnTo>
                    <a:lnTo>
                      <a:pt x="20" y="5441"/>
                    </a:lnTo>
                    <a:lnTo>
                      <a:pt x="59" y="5519"/>
                    </a:lnTo>
                    <a:lnTo>
                      <a:pt x="98" y="5597"/>
                    </a:lnTo>
                    <a:lnTo>
                      <a:pt x="196" y="5714"/>
                    </a:lnTo>
                    <a:lnTo>
                      <a:pt x="332" y="5792"/>
                    </a:lnTo>
                    <a:lnTo>
                      <a:pt x="469" y="5850"/>
                    </a:lnTo>
                    <a:lnTo>
                      <a:pt x="644" y="5889"/>
                    </a:lnTo>
                    <a:lnTo>
                      <a:pt x="819" y="5909"/>
                    </a:lnTo>
                    <a:lnTo>
                      <a:pt x="995" y="5909"/>
                    </a:lnTo>
                    <a:lnTo>
                      <a:pt x="1151" y="5870"/>
                    </a:lnTo>
                    <a:lnTo>
                      <a:pt x="1326" y="5831"/>
                    </a:lnTo>
                    <a:lnTo>
                      <a:pt x="1502" y="5772"/>
                    </a:lnTo>
                    <a:lnTo>
                      <a:pt x="1853" y="5636"/>
                    </a:lnTo>
                    <a:lnTo>
                      <a:pt x="2165" y="5460"/>
                    </a:lnTo>
                    <a:lnTo>
                      <a:pt x="2457" y="5246"/>
                    </a:lnTo>
                    <a:lnTo>
                      <a:pt x="2750" y="4992"/>
                    </a:lnTo>
                    <a:lnTo>
                      <a:pt x="3003" y="4739"/>
                    </a:lnTo>
                    <a:lnTo>
                      <a:pt x="3257" y="4446"/>
                    </a:lnTo>
                    <a:lnTo>
                      <a:pt x="3491" y="4173"/>
                    </a:lnTo>
                    <a:lnTo>
                      <a:pt x="3705" y="3881"/>
                    </a:lnTo>
                    <a:lnTo>
                      <a:pt x="3900" y="3588"/>
                    </a:lnTo>
                    <a:lnTo>
                      <a:pt x="4095" y="3276"/>
                    </a:lnTo>
                    <a:lnTo>
                      <a:pt x="4271" y="2945"/>
                    </a:lnTo>
                    <a:lnTo>
                      <a:pt x="4427" y="2613"/>
                    </a:lnTo>
                    <a:lnTo>
                      <a:pt x="4544" y="2262"/>
                    </a:lnTo>
                    <a:lnTo>
                      <a:pt x="4641" y="1931"/>
                    </a:lnTo>
                    <a:lnTo>
                      <a:pt x="4661" y="1755"/>
                    </a:lnTo>
                    <a:lnTo>
                      <a:pt x="4680" y="1580"/>
                    </a:lnTo>
                    <a:lnTo>
                      <a:pt x="4661" y="1424"/>
                    </a:lnTo>
                    <a:lnTo>
                      <a:pt x="4641" y="1268"/>
                    </a:lnTo>
                    <a:lnTo>
                      <a:pt x="4583" y="1131"/>
                    </a:lnTo>
                    <a:lnTo>
                      <a:pt x="4505" y="995"/>
                    </a:lnTo>
                    <a:lnTo>
                      <a:pt x="4407" y="858"/>
                    </a:lnTo>
                    <a:lnTo>
                      <a:pt x="4290" y="741"/>
                    </a:lnTo>
                    <a:lnTo>
                      <a:pt x="4154" y="644"/>
                    </a:lnTo>
                    <a:lnTo>
                      <a:pt x="4017" y="546"/>
                    </a:lnTo>
                    <a:lnTo>
                      <a:pt x="3725" y="371"/>
                    </a:lnTo>
                    <a:lnTo>
                      <a:pt x="3393" y="215"/>
                    </a:lnTo>
                    <a:lnTo>
                      <a:pt x="3081" y="118"/>
                    </a:lnTo>
                    <a:lnTo>
                      <a:pt x="2789" y="40"/>
                    </a:lnTo>
                    <a:lnTo>
                      <a:pt x="25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3" name="Google Shape;16483;p48"/>
              <p:cNvSpPr/>
              <p:nvPr/>
            </p:nvSpPr>
            <p:spPr>
              <a:xfrm>
                <a:off x="4007432" y="7645646"/>
                <a:ext cx="320552" cy="315284"/>
              </a:xfrm>
              <a:custGeom>
                <a:avLst/>
                <a:gdLst/>
                <a:ahLst/>
                <a:cxnLst/>
                <a:rect l="l" t="t" r="r" b="b"/>
                <a:pathLst>
                  <a:path w="10588" h="10414" extrusionOk="0">
                    <a:moveTo>
                      <a:pt x="4485" y="1"/>
                    </a:moveTo>
                    <a:lnTo>
                      <a:pt x="4095" y="79"/>
                    </a:lnTo>
                    <a:lnTo>
                      <a:pt x="3724" y="196"/>
                    </a:lnTo>
                    <a:lnTo>
                      <a:pt x="3334" y="332"/>
                    </a:lnTo>
                    <a:lnTo>
                      <a:pt x="2983" y="488"/>
                    </a:lnTo>
                    <a:lnTo>
                      <a:pt x="2632" y="683"/>
                    </a:lnTo>
                    <a:lnTo>
                      <a:pt x="2301" y="898"/>
                    </a:lnTo>
                    <a:lnTo>
                      <a:pt x="1989" y="1132"/>
                    </a:lnTo>
                    <a:lnTo>
                      <a:pt x="1677" y="1385"/>
                    </a:lnTo>
                    <a:lnTo>
                      <a:pt x="1365" y="1717"/>
                    </a:lnTo>
                    <a:lnTo>
                      <a:pt x="1092" y="2048"/>
                    </a:lnTo>
                    <a:lnTo>
                      <a:pt x="839" y="2419"/>
                    </a:lnTo>
                    <a:lnTo>
                      <a:pt x="605" y="2809"/>
                    </a:lnTo>
                    <a:lnTo>
                      <a:pt x="429" y="3199"/>
                    </a:lnTo>
                    <a:lnTo>
                      <a:pt x="254" y="3608"/>
                    </a:lnTo>
                    <a:lnTo>
                      <a:pt x="137" y="4037"/>
                    </a:lnTo>
                    <a:lnTo>
                      <a:pt x="59" y="4486"/>
                    </a:lnTo>
                    <a:lnTo>
                      <a:pt x="0" y="4876"/>
                    </a:lnTo>
                    <a:lnTo>
                      <a:pt x="0" y="5285"/>
                    </a:lnTo>
                    <a:lnTo>
                      <a:pt x="20" y="5695"/>
                    </a:lnTo>
                    <a:lnTo>
                      <a:pt x="78" y="6084"/>
                    </a:lnTo>
                    <a:lnTo>
                      <a:pt x="176" y="6494"/>
                    </a:lnTo>
                    <a:lnTo>
                      <a:pt x="293" y="6864"/>
                    </a:lnTo>
                    <a:lnTo>
                      <a:pt x="449" y="7254"/>
                    </a:lnTo>
                    <a:lnTo>
                      <a:pt x="624" y="7625"/>
                    </a:lnTo>
                    <a:lnTo>
                      <a:pt x="819" y="7956"/>
                    </a:lnTo>
                    <a:lnTo>
                      <a:pt x="1034" y="8307"/>
                    </a:lnTo>
                    <a:lnTo>
                      <a:pt x="1248" y="8639"/>
                    </a:lnTo>
                    <a:lnTo>
                      <a:pt x="1502" y="8951"/>
                    </a:lnTo>
                    <a:lnTo>
                      <a:pt x="1794" y="9263"/>
                    </a:lnTo>
                    <a:lnTo>
                      <a:pt x="2086" y="9536"/>
                    </a:lnTo>
                    <a:lnTo>
                      <a:pt x="2398" y="9770"/>
                    </a:lnTo>
                    <a:lnTo>
                      <a:pt x="2574" y="9887"/>
                    </a:lnTo>
                    <a:lnTo>
                      <a:pt x="2749" y="9984"/>
                    </a:lnTo>
                    <a:lnTo>
                      <a:pt x="2983" y="10082"/>
                    </a:lnTo>
                    <a:lnTo>
                      <a:pt x="3198" y="10179"/>
                    </a:lnTo>
                    <a:lnTo>
                      <a:pt x="3432" y="10257"/>
                    </a:lnTo>
                    <a:lnTo>
                      <a:pt x="3685" y="10316"/>
                    </a:lnTo>
                    <a:lnTo>
                      <a:pt x="3919" y="10355"/>
                    </a:lnTo>
                    <a:lnTo>
                      <a:pt x="4173" y="10394"/>
                    </a:lnTo>
                    <a:lnTo>
                      <a:pt x="4426" y="10413"/>
                    </a:lnTo>
                    <a:lnTo>
                      <a:pt x="4660" y="10413"/>
                    </a:lnTo>
                    <a:lnTo>
                      <a:pt x="5089" y="10394"/>
                    </a:lnTo>
                    <a:lnTo>
                      <a:pt x="5499" y="10335"/>
                    </a:lnTo>
                    <a:lnTo>
                      <a:pt x="5928" y="10257"/>
                    </a:lnTo>
                    <a:lnTo>
                      <a:pt x="6337" y="10160"/>
                    </a:lnTo>
                    <a:lnTo>
                      <a:pt x="6727" y="10023"/>
                    </a:lnTo>
                    <a:lnTo>
                      <a:pt x="7137" y="9848"/>
                    </a:lnTo>
                    <a:lnTo>
                      <a:pt x="7507" y="9653"/>
                    </a:lnTo>
                    <a:lnTo>
                      <a:pt x="7877" y="9438"/>
                    </a:lnTo>
                    <a:lnTo>
                      <a:pt x="8228" y="9204"/>
                    </a:lnTo>
                    <a:lnTo>
                      <a:pt x="8579" y="8931"/>
                    </a:lnTo>
                    <a:lnTo>
                      <a:pt x="8891" y="8658"/>
                    </a:lnTo>
                    <a:lnTo>
                      <a:pt x="9184" y="8346"/>
                    </a:lnTo>
                    <a:lnTo>
                      <a:pt x="9457" y="8034"/>
                    </a:lnTo>
                    <a:lnTo>
                      <a:pt x="9710" y="7703"/>
                    </a:lnTo>
                    <a:lnTo>
                      <a:pt x="9925" y="7352"/>
                    </a:lnTo>
                    <a:lnTo>
                      <a:pt x="10100" y="6981"/>
                    </a:lnTo>
                    <a:lnTo>
                      <a:pt x="10256" y="6611"/>
                    </a:lnTo>
                    <a:lnTo>
                      <a:pt x="10373" y="6279"/>
                    </a:lnTo>
                    <a:lnTo>
                      <a:pt x="10471" y="5928"/>
                    </a:lnTo>
                    <a:lnTo>
                      <a:pt x="10529" y="5578"/>
                    </a:lnTo>
                    <a:lnTo>
                      <a:pt x="10568" y="5246"/>
                    </a:lnTo>
                    <a:lnTo>
                      <a:pt x="10588" y="4876"/>
                    </a:lnTo>
                    <a:lnTo>
                      <a:pt x="10588" y="4525"/>
                    </a:lnTo>
                    <a:lnTo>
                      <a:pt x="10568" y="4193"/>
                    </a:lnTo>
                    <a:lnTo>
                      <a:pt x="10510" y="3842"/>
                    </a:lnTo>
                    <a:lnTo>
                      <a:pt x="10451" y="3491"/>
                    </a:lnTo>
                    <a:lnTo>
                      <a:pt x="10354" y="3160"/>
                    </a:lnTo>
                    <a:lnTo>
                      <a:pt x="10217" y="2828"/>
                    </a:lnTo>
                    <a:lnTo>
                      <a:pt x="10081" y="2516"/>
                    </a:lnTo>
                    <a:lnTo>
                      <a:pt x="9905" y="2204"/>
                    </a:lnTo>
                    <a:lnTo>
                      <a:pt x="9710" y="1912"/>
                    </a:lnTo>
                    <a:lnTo>
                      <a:pt x="9496" y="1639"/>
                    </a:lnTo>
                    <a:lnTo>
                      <a:pt x="9242" y="1385"/>
                    </a:lnTo>
                    <a:lnTo>
                      <a:pt x="9008" y="1171"/>
                    </a:lnTo>
                    <a:lnTo>
                      <a:pt x="8774" y="956"/>
                    </a:lnTo>
                    <a:lnTo>
                      <a:pt x="8501" y="781"/>
                    </a:lnTo>
                    <a:lnTo>
                      <a:pt x="8228" y="625"/>
                    </a:lnTo>
                    <a:lnTo>
                      <a:pt x="7955" y="488"/>
                    </a:lnTo>
                    <a:lnTo>
                      <a:pt x="7644" y="352"/>
                    </a:lnTo>
                    <a:lnTo>
                      <a:pt x="7351" y="274"/>
                    </a:lnTo>
                    <a:lnTo>
                      <a:pt x="7039" y="196"/>
                    </a:lnTo>
                    <a:lnTo>
                      <a:pt x="6688" y="137"/>
                    </a:lnTo>
                    <a:lnTo>
                      <a:pt x="6064" y="137"/>
                    </a:lnTo>
                    <a:lnTo>
                      <a:pt x="5772" y="176"/>
                    </a:lnTo>
                    <a:lnTo>
                      <a:pt x="5499" y="215"/>
                    </a:lnTo>
                    <a:lnTo>
                      <a:pt x="5148" y="293"/>
                    </a:lnTo>
                    <a:lnTo>
                      <a:pt x="4972" y="352"/>
                    </a:lnTo>
                    <a:lnTo>
                      <a:pt x="4816" y="410"/>
                    </a:lnTo>
                    <a:lnTo>
                      <a:pt x="4680" y="488"/>
                    </a:lnTo>
                    <a:lnTo>
                      <a:pt x="4641" y="527"/>
                    </a:lnTo>
                    <a:lnTo>
                      <a:pt x="4602" y="566"/>
                    </a:lnTo>
                    <a:lnTo>
                      <a:pt x="4738" y="371"/>
                    </a:lnTo>
                    <a:lnTo>
                      <a:pt x="4758" y="313"/>
                    </a:lnTo>
                    <a:lnTo>
                      <a:pt x="4758" y="235"/>
                    </a:lnTo>
                    <a:lnTo>
                      <a:pt x="4758" y="176"/>
                    </a:lnTo>
                    <a:lnTo>
                      <a:pt x="4738" y="118"/>
                    </a:lnTo>
                    <a:lnTo>
                      <a:pt x="4699" y="79"/>
                    </a:lnTo>
                    <a:lnTo>
                      <a:pt x="4641" y="40"/>
                    </a:lnTo>
                    <a:lnTo>
                      <a:pt x="4582" y="20"/>
                    </a:lnTo>
                    <a:lnTo>
                      <a:pt x="45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4" name="Google Shape;16484;p48"/>
              <p:cNvSpPr/>
              <p:nvPr/>
            </p:nvSpPr>
            <p:spPr>
              <a:xfrm>
                <a:off x="4007432" y="7645646"/>
                <a:ext cx="320552" cy="315284"/>
              </a:xfrm>
              <a:custGeom>
                <a:avLst/>
                <a:gdLst/>
                <a:ahLst/>
                <a:cxnLst/>
                <a:rect l="l" t="t" r="r" b="b"/>
                <a:pathLst>
                  <a:path w="10588" h="10414" fill="none" extrusionOk="0">
                    <a:moveTo>
                      <a:pt x="4524" y="1"/>
                    </a:moveTo>
                    <a:lnTo>
                      <a:pt x="4524" y="1"/>
                    </a:lnTo>
                    <a:lnTo>
                      <a:pt x="4485" y="1"/>
                    </a:lnTo>
                    <a:lnTo>
                      <a:pt x="4485" y="1"/>
                    </a:lnTo>
                    <a:lnTo>
                      <a:pt x="4095" y="79"/>
                    </a:lnTo>
                    <a:lnTo>
                      <a:pt x="3724" y="196"/>
                    </a:lnTo>
                    <a:lnTo>
                      <a:pt x="3334" y="332"/>
                    </a:lnTo>
                    <a:lnTo>
                      <a:pt x="2983" y="488"/>
                    </a:lnTo>
                    <a:lnTo>
                      <a:pt x="2632" y="683"/>
                    </a:lnTo>
                    <a:lnTo>
                      <a:pt x="2301" y="898"/>
                    </a:lnTo>
                    <a:lnTo>
                      <a:pt x="1989" y="1132"/>
                    </a:lnTo>
                    <a:lnTo>
                      <a:pt x="1677" y="1385"/>
                    </a:lnTo>
                    <a:lnTo>
                      <a:pt x="1677" y="1385"/>
                    </a:lnTo>
                    <a:lnTo>
                      <a:pt x="1365" y="1717"/>
                    </a:lnTo>
                    <a:lnTo>
                      <a:pt x="1092" y="2048"/>
                    </a:lnTo>
                    <a:lnTo>
                      <a:pt x="839" y="2419"/>
                    </a:lnTo>
                    <a:lnTo>
                      <a:pt x="605" y="2809"/>
                    </a:lnTo>
                    <a:lnTo>
                      <a:pt x="429" y="3199"/>
                    </a:lnTo>
                    <a:lnTo>
                      <a:pt x="254" y="3608"/>
                    </a:lnTo>
                    <a:lnTo>
                      <a:pt x="137" y="4037"/>
                    </a:lnTo>
                    <a:lnTo>
                      <a:pt x="59" y="4486"/>
                    </a:lnTo>
                    <a:lnTo>
                      <a:pt x="59" y="4486"/>
                    </a:lnTo>
                    <a:lnTo>
                      <a:pt x="0" y="4876"/>
                    </a:lnTo>
                    <a:lnTo>
                      <a:pt x="0" y="5285"/>
                    </a:lnTo>
                    <a:lnTo>
                      <a:pt x="20" y="5695"/>
                    </a:lnTo>
                    <a:lnTo>
                      <a:pt x="78" y="6084"/>
                    </a:lnTo>
                    <a:lnTo>
                      <a:pt x="176" y="6494"/>
                    </a:lnTo>
                    <a:lnTo>
                      <a:pt x="293" y="6864"/>
                    </a:lnTo>
                    <a:lnTo>
                      <a:pt x="449" y="7254"/>
                    </a:lnTo>
                    <a:lnTo>
                      <a:pt x="624" y="7625"/>
                    </a:lnTo>
                    <a:lnTo>
                      <a:pt x="624" y="7625"/>
                    </a:lnTo>
                    <a:lnTo>
                      <a:pt x="819" y="7956"/>
                    </a:lnTo>
                    <a:lnTo>
                      <a:pt x="1034" y="8307"/>
                    </a:lnTo>
                    <a:lnTo>
                      <a:pt x="1248" y="8639"/>
                    </a:lnTo>
                    <a:lnTo>
                      <a:pt x="1502" y="8951"/>
                    </a:lnTo>
                    <a:lnTo>
                      <a:pt x="1794" y="9263"/>
                    </a:lnTo>
                    <a:lnTo>
                      <a:pt x="2086" y="9536"/>
                    </a:lnTo>
                    <a:lnTo>
                      <a:pt x="2398" y="9770"/>
                    </a:lnTo>
                    <a:lnTo>
                      <a:pt x="2574" y="9887"/>
                    </a:lnTo>
                    <a:lnTo>
                      <a:pt x="2749" y="9984"/>
                    </a:lnTo>
                    <a:lnTo>
                      <a:pt x="2749" y="9984"/>
                    </a:lnTo>
                    <a:lnTo>
                      <a:pt x="2983" y="10082"/>
                    </a:lnTo>
                    <a:lnTo>
                      <a:pt x="3198" y="10179"/>
                    </a:lnTo>
                    <a:lnTo>
                      <a:pt x="3432" y="10257"/>
                    </a:lnTo>
                    <a:lnTo>
                      <a:pt x="3685" y="10316"/>
                    </a:lnTo>
                    <a:lnTo>
                      <a:pt x="3685" y="10316"/>
                    </a:lnTo>
                    <a:lnTo>
                      <a:pt x="3919" y="10355"/>
                    </a:lnTo>
                    <a:lnTo>
                      <a:pt x="4173" y="10394"/>
                    </a:lnTo>
                    <a:lnTo>
                      <a:pt x="4426" y="10413"/>
                    </a:lnTo>
                    <a:lnTo>
                      <a:pt x="4660" y="10413"/>
                    </a:lnTo>
                    <a:lnTo>
                      <a:pt x="4660" y="10413"/>
                    </a:lnTo>
                    <a:lnTo>
                      <a:pt x="5089" y="10394"/>
                    </a:lnTo>
                    <a:lnTo>
                      <a:pt x="5499" y="10335"/>
                    </a:lnTo>
                    <a:lnTo>
                      <a:pt x="5928" y="10257"/>
                    </a:lnTo>
                    <a:lnTo>
                      <a:pt x="6337" y="10160"/>
                    </a:lnTo>
                    <a:lnTo>
                      <a:pt x="6727" y="10023"/>
                    </a:lnTo>
                    <a:lnTo>
                      <a:pt x="7137" y="9848"/>
                    </a:lnTo>
                    <a:lnTo>
                      <a:pt x="7507" y="9653"/>
                    </a:lnTo>
                    <a:lnTo>
                      <a:pt x="7877" y="9438"/>
                    </a:lnTo>
                    <a:lnTo>
                      <a:pt x="8228" y="9204"/>
                    </a:lnTo>
                    <a:lnTo>
                      <a:pt x="8579" y="8931"/>
                    </a:lnTo>
                    <a:lnTo>
                      <a:pt x="8891" y="8658"/>
                    </a:lnTo>
                    <a:lnTo>
                      <a:pt x="9184" y="8346"/>
                    </a:lnTo>
                    <a:lnTo>
                      <a:pt x="9457" y="8034"/>
                    </a:lnTo>
                    <a:lnTo>
                      <a:pt x="9710" y="7703"/>
                    </a:lnTo>
                    <a:lnTo>
                      <a:pt x="9925" y="7352"/>
                    </a:lnTo>
                    <a:lnTo>
                      <a:pt x="10100" y="6981"/>
                    </a:lnTo>
                    <a:lnTo>
                      <a:pt x="10100" y="6981"/>
                    </a:lnTo>
                    <a:lnTo>
                      <a:pt x="10256" y="6611"/>
                    </a:lnTo>
                    <a:lnTo>
                      <a:pt x="10256" y="6611"/>
                    </a:lnTo>
                    <a:lnTo>
                      <a:pt x="10373" y="6279"/>
                    </a:lnTo>
                    <a:lnTo>
                      <a:pt x="10471" y="5928"/>
                    </a:lnTo>
                    <a:lnTo>
                      <a:pt x="10529" y="5578"/>
                    </a:lnTo>
                    <a:lnTo>
                      <a:pt x="10568" y="5246"/>
                    </a:lnTo>
                    <a:lnTo>
                      <a:pt x="10588" y="4876"/>
                    </a:lnTo>
                    <a:lnTo>
                      <a:pt x="10588" y="4525"/>
                    </a:lnTo>
                    <a:lnTo>
                      <a:pt x="10568" y="4193"/>
                    </a:lnTo>
                    <a:lnTo>
                      <a:pt x="10510" y="3842"/>
                    </a:lnTo>
                    <a:lnTo>
                      <a:pt x="10451" y="3491"/>
                    </a:lnTo>
                    <a:lnTo>
                      <a:pt x="10354" y="3160"/>
                    </a:lnTo>
                    <a:lnTo>
                      <a:pt x="10217" y="2828"/>
                    </a:lnTo>
                    <a:lnTo>
                      <a:pt x="10081" y="2516"/>
                    </a:lnTo>
                    <a:lnTo>
                      <a:pt x="9905" y="2204"/>
                    </a:lnTo>
                    <a:lnTo>
                      <a:pt x="9710" y="1912"/>
                    </a:lnTo>
                    <a:lnTo>
                      <a:pt x="9496" y="1639"/>
                    </a:lnTo>
                    <a:lnTo>
                      <a:pt x="9242" y="1385"/>
                    </a:lnTo>
                    <a:lnTo>
                      <a:pt x="9242" y="1385"/>
                    </a:lnTo>
                    <a:lnTo>
                      <a:pt x="9008" y="1171"/>
                    </a:lnTo>
                    <a:lnTo>
                      <a:pt x="8774" y="956"/>
                    </a:lnTo>
                    <a:lnTo>
                      <a:pt x="8501" y="781"/>
                    </a:lnTo>
                    <a:lnTo>
                      <a:pt x="8228" y="625"/>
                    </a:lnTo>
                    <a:lnTo>
                      <a:pt x="7955" y="488"/>
                    </a:lnTo>
                    <a:lnTo>
                      <a:pt x="7644" y="352"/>
                    </a:lnTo>
                    <a:lnTo>
                      <a:pt x="7351" y="274"/>
                    </a:lnTo>
                    <a:lnTo>
                      <a:pt x="7039" y="196"/>
                    </a:lnTo>
                    <a:lnTo>
                      <a:pt x="7039" y="196"/>
                    </a:lnTo>
                    <a:lnTo>
                      <a:pt x="6688" y="137"/>
                    </a:lnTo>
                    <a:lnTo>
                      <a:pt x="6337" y="137"/>
                    </a:lnTo>
                    <a:lnTo>
                      <a:pt x="6337" y="137"/>
                    </a:lnTo>
                    <a:lnTo>
                      <a:pt x="6064" y="137"/>
                    </a:lnTo>
                    <a:lnTo>
                      <a:pt x="5772" y="176"/>
                    </a:lnTo>
                    <a:lnTo>
                      <a:pt x="5772" y="176"/>
                    </a:lnTo>
                    <a:lnTo>
                      <a:pt x="5499" y="215"/>
                    </a:lnTo>
                    <a:lnTo>
                      <a:pt x="5148" y="293"/>
                    </a:lnTo>
                    <a:lnTo>
                      <a:pt x="4972" y="352"/>
                    </a:lnTo>
                    <a:lnTo>
                      <a:pt x="4816" y="410"/>
                    </a:lnTo>
                    <a:lnTo>
                      <a:pt x="4680" y="488"/>
                    </a:lnTo>
                    <a:lnTo>
                      <a:pt x="4641" y="527"/>
                    </a:lnTo>
                    <a:lnTo>
                      <a:pt x="4602" y="566"/>
                    </a:lnTo>
                    <a:lnTo>
                      <a:pt x="4602" y="566"/>
                    </a:lnTo>
                    <a:lnTo>
                      <a:pt x="4738" y="371"/>
                    </a:lnTo>
                    <a:lnTo>
                      <a:pt x="4738" y="371"/>
                    </a:lnTo>
                    <a:lnTo>
                      <a:pt x="4758" y="313"/>
                    </a:lnTo>
                    <a:lnTo>
                      <a:pt x="4758" y="235"/>
                    </a:lnTo>
                    <a:lnTo>
                      <a:pt x="4758" y="176"/>
                    </a:lnTo>
                    <a:lnTo>
                      <a:pt x="4738" y="118"/>
                    </a:lnTo>
                    <a:lnTo>
                      <a:pt x="4699" y="79"/>
                    </a:lnTo>
                    <a:lnTo>
                      <a:pt x="4641" y="40"/>
                    </a:lnTo>
                    <a:lnTo>
                      <a:pt x="4582" y="20"/>
                    </a:lnTo>
                    <a:lnTo>
                      <a:pt x="452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5" name="Google Shape;16485;p48"/>
              <p:cNvSpPr/>
              <p:nvPr/>
            </p:nvSpPr>
            <p:spPr>
              <a:xfrm>
                <a:off x="3505663" y="7758419"/>
                <a:ext cx="325305" cy="309350"/>
              </a:xfrm>
              <a:custGeom>
                <a:avLst/>
                <a:gdLst/>
                <a:ahLst/>
                <a:cxnLst/>
                <a:rect l="l" t="t" r="r" b="b"/>
                <a:pathLst>
                  <a:path w="10745" h="10218" extrusionOk="0">
                    <a:moveTo>
                      <a:pt x="5090" y="0"/>
                    </a:moveTo>
                    <a:lnTo>
                      <a:pt x="4700" y="39"/>
                    </a:lnTo>
                    <a:lnTo>
                      <a:pt x="4310" y="117"/>
                    </a:lnTo>
                    <a:lnTo>
                      <a:pt x="3939" y="215"/>
                    </a:lnTo>
                    <a:lnTo>
                      <a:pt x="3881" y="234"/>
                    </a:lnTo>
                    <a:lnTo>
                      <a:pt x="3822" y="293"/>
                    </a:lnTo>
                    <a:lnTo>
                      <a:pt x="3783" y="332"/>
                    </a:lnTo>
                    <a:lnTo>
                      <a:pt x="3783" y="410"/>
                    </a:lnTo>
                    <a:lnTo>
                      <a:pt x="3764" y="468"/>
                    </a:lnTo>
                    <a:lnTo>
                      <a:pt x="3783" y="527"/>
                    </a:lnTo>
                    <a:lnTo>
                      <a:pt x="3822" y="585"/>
                    </a:lnTo>
                    <a:lnTo>
                      <a:pt x="3881" y="644"/>
                    </a:lnTo>
                    <a:lnTo>
                      <a:pt x="4076" y="780"/>
                    </a:lnTo>
                    <a:lnTo>
                      <a:pt x="4076" y="780"/>
                    </a:lnTo>
                    <a:lnTo>
                      <a:pt x="3978" y="741"/>
                    </a:lnTo>
                    <a:lnTo>
                      <a:pt x="3842" y="722"/>
                    </a:lnTo>
                    <a:lnTo>
                      <a:pt x="3569" y="741"/>
                    </a:lnTo>
                    <a:lnTo>
                      <a:pt x="3296" y="800"/>
                    </a:lnTo>
                    <a:lnTo>
                      <a:pt x="2847" y="917"/>
                    </a:lnTo>
                    <a:lnTo>
                      <a:pt x="2555" y="1034"/>
                    </a:lnTo>
                    <a:lnTo>
                      <a:pt x="2262" y="1151"/>
                    </a:lnTo>
                    <a:lnTo>
                      <a:pt x="1989" y="1307"/>
                    </a:lnTo>
                    <a:lnTo>
                      <a:pt x="1716" y="1482"/>
                    </a:lnTo>
                    <a:lnTo>
                      <a:pt x="1482" y="1697"/>
                    </a:lnTo>
                    <a:lnTo>
                      <a:pt x="1248" y="1911"/>
                    </a:lnTo>
                    <a:lnTo>
                      <a:pt x="1034" y="2145"/>
                    </a:lnTo>
                    <a:lnTo>
                      <a:pt x="839" y="2398"/>
                    </a:lnTo>
                    <a:lnTo>
                      <a:pt x="663" y="2652"/>
                    </a:lnTo>
                    <a:lnTo>
                      <a:pt x="507" y="2925"/>
                    </a:lnTo>
                    <a:lnTo>
                      <a:pt x="371" y="3217"/>
                    </a:lnTo>
                    <a:lnTo>
                      <a:pt x="254" y="3510"/>
                    </a:lnTo>
                    <a:lnTo>
                      <a:pt x="137" y="3861"/>
                    </a:lnTo>
                    <a:lnTo>
                      <a:pt x="59" y="4212"/>
                    </a:lnTo>
                    <a:lnTo>
                      <a:pt x="20" y="4563"/>
                    </a:lnTo>
                    <a:lnTo>
                      <a:pt x="0" y="4914"/>
                    </a:lnTo>
                    <a:lnTo>
                      <a:pt x="0" y="5245"/>
                    </a:lnTo>
                    <a:lnTo>
                      <a:pt x="39" y="5596"/>
                    </a:lnTo>
                    <a:lnTo>
                      <a:pt x="98" y="5947"/>
                    </a:lnTo>
                    <a:lnTo>
                      <a:pt x="176" y="6279"/>
                    </a:lnTo>
                    <a:lnTo>
                      <a:pt x="293" y="6610"/>
                    </a:lnTo>
                    <a:lnTo>
                      <a:pt x="410" y="6942"/>
                    </a:lnTo>
                    <a:lnTo>
                      <a:pt x="566" y="7254"/>
                    </a:lnTo>
                    <a:lnTo>
                      <a:pt x="741" y="7566"/>
                    </a:lnTo>
                    <a:lnTo>
                      <a:pt x="936" y="7858"/>
                    </a:lnTo>
                    <a:lnTo>
                      <a:pt x="1151" y="8151"/>
                    </a:lnTo>
                    <a:lnTo>
                      <a:pt x="1385" y="8423"/>
                    </a:lnTo>
                    <a:lnTo>
                      <a:pt x="1619" y="8677"/>
                    </a:lnTo>
                    <a:lnTo>
                      <a:pt x="1911" y="8930"/>
                    </a:lnTo>
                    <a:lnTo>
                      <a:pt x="2106" y="9086"/>
                    </a:lnTo>
                    <a:lnTo>
                      <a:pt x="2321" y="9223"/>
                    </a:lnTo>
                    <a:lnTo>
                      <a:pt x="2535" y="9359"/>
                    </a:lnTo>
                    <a:lnTo>
                      <a:pt x="2750" y="9496"/>
                    </a:lnTo>
                    <a:lnTo>
                      <a:pt x="3198" y="9710"/>
                    </a:lnTo>
                    <a:lnTo>
                      <a:pt x="3686" y="9886"/>
                    </a:lnTo>
                    <a:lnTo>
                      <a:pt x="4173" y="10042"/>
                    </a:lnTo>
                    <a:lnTo>
                      <a:pt x="4680" y="10139"/>
                    </a:lnTo>
                    <a:lnTo>
                      <a:pt x="5207" y="10198"/>
                    </a:lnTo>
                    <a:lnTo>
                      <a:pt x="5733" y="10217"/>
                    </a:lnTo>
                    <a:lnTo>
                      <a:pt x="6201" y="10198"/>
                    </a:lnTo>
                    <a:lnTo>
                      <a:pt x="6649" y="10159"/>
                    </a:lnTo>
                    <a:lnTo>
                      <a:pt x="7098" y="10061"/>
                    </a:lnTo>
                    <a:lnTo>
                      <a:pt x="7546" y="9944"/>
                    </a:lnTo>
                    <a:lnTo>
                      <a:pt x="7975" y="9788"/>
                    </a:lnTo>
                    <a:lnTo>
                      <a:pt x="8385" y="9613"/>
                    </a:lnTo>
                    <a:lnTo>
                      <a:pt x="8794" y="9379"/>
                    </a:lnTo>
                    <a:lnTo>
                      <a:pt x="9165" y="9125"/>
                    </a:lnTo>
                    <a:lnTo>
                      <a:pt x="9340" y="8969"/>
                    </a:lnTo>
                    <a:lnTo>
                      <a:pt x="9535" y="8813"/>
                    </a:lnTo>
                    <a:lnTo>
                      <a:pt x="9691" y="8618"/>
                    </a:lnTo>
                    <a:lnTo>
                      <a:pt x="9847" y="8423"/>
                    </a:lnTo>
                    <a:lnTo>
                      <a:pt x="9964" y="8268"/>
                    </a:lnTo>
                    <a:lnTo>
                      <a:pt x="10062" y="8092"/>
                    </a:lnTo>
                    <a:lnTo>
                      <a:pt x="10257" y="7741"/>
                    </a:lnTo>
                    <a:lnTo>
                      <a:pt x="10413" y="7351"/>
                    </a:lnTo>
                    <a:lnTo>
                      <a:pt x="10530" y="6961"/>
                    </a:lnTo>
                    <a:lnTo>
                      <a:pt x="10608" y="6571"/>
                    </a:lnTo>
                    <a:lnTo>
                      <a:pt x="10666" y="6162"/>
                    </a:lnTo>
                    <a:lnTo>
                      <a:pt x="10705" y="5772"/>
                    </a:lnTo>
                    <a:lnTo>
                      <a:pt x="10744" y="5382"/>
                    </a:lnTo>
                    <a:lnTo>
                      <a:pt x="10725" y="4972"/>
                    </a:lnTo>
                    <a:lnTo>
                      <a:pt x="10705" y="4563"/>
                    </a:lnTo>
                    <a:lnTo>
                      <a:pt x="10647" y="4153"/>
                    </a:lnTo>
                    <a:lnTo>
                      <a:pt x="10549" y="3763"/>
                    </a:lnTo>
                    <a:lnTo>
                      <a:pt x="10432" y="3373"/>
                    </a:lnTo>
                    <a:lnTo>
                      <a:pt x="10276" y="3003"/>
                    </a:lnTo>
                    <a:lnTo>
                      <a:pt x="10101" y="2652"/>
                    </a:lnTo>
                    <a:lnTo>
                      <a:pt x="9886" y="2301"/>
                    </a:lnTo>
                    <a:lnTo>
                      <a:pt x="9613" y="1950"/>
                    </a:lnTo>
                    <a:lnTo>
                      <a:pt x="9321" y="1619"/>
                    </a:lnTo>
                    <a:lnTo>
                      <a:pt x="8989" y="1307"/>
                    </a:lnTo>
                    <a:lnTo>
                      <a:pt x="8638" y="1034"/>
                    </a:lnTo>
                    <a:lnTo>
                      <a:pt x="8268" y="780"/>
                    </a:lnTo>
                    <a:lnTo>
                      <a:pt x="7897" y="566"/>
                    </a:lnTo>
                    <a:lnTo>
                      <a:pt x="7488" y="390"/>
                    </a:lnTo>
                    <a:lnTo>
                      <a:pt x="7059" y="234"/>
                    </a:lnTo>
                    <a:lnTo>
                      <a:pt x="6669" y="117"/>
                    </a:lnTo>
                    <a:lnTo>
                      <a:pt x="6279" y="59"/>
                    </a:lnTo>
                    <a:lnTo>
                      <a:pt x="58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6" name="Google Shape;16486;p48"/>
              <p:cNvSpPr/>
              <p:nvPr/>
            </p:nvSpPr>
            <p:spPr>
              <a:xfrm>
                <a:off x="3505663" y="7758419"/>
                <a:ext cx="325305" cy="309350"/>
              </a:xfrm>
              <a:custGeom>
                <a:avLst/>
                <a:gdLst/>
                <a:ahLst/>
                <a:cxnLst/>
                <a:rect l="l" t="t" r="r" b="b"/>
                <a:pathLst>
                  <a:path w="10745" h="10218" fill="none" extrusionOk="0">
                    <a:moveTo>
                      <a:pt x="5460" y="0"/>
                    </a:moveTo>
                    <a:lnTo>
                      <a:pt x="5460" y="0"/>
                    </a:lnTo>
                    <a:lnTo>
                      <a:pt x="5090" y="0"/>
                    </a:lnTo>
                    <a:lnTo>
                      <a:pt x="4700" y="39"/>
                    </a:lnTo>
                    <a:lnTo>
                      <a:pt x="4310" y="117"/>
                    </a:lnTo>
                    <a:lnTo>
                      <a:pt x="3939" y="215"/>
                    </a:lnTo>
                    <a:lnTo>
                      <a:pt x="3939" y="215"/>
                    </a:lnTo>
                    <a:lnTo>
                      <a:pt x="3881" y="234"/>
                    </a:lnTo>
                    <a:lnTo>
                      <a:pt x="3822" y="293"/>
                    </a:lnTo>
                    <a:lnTo>
                      <a:pt x="3783" y="332"/>
                    </a:lnTo>
                    <a:lnTo>
                      <a:pt x="3783" y="410"/>
                    </a:lnTo>
                    <a:lnTo>
                      <a:pt x="3764" y="468"/>
                    </a:lnTo>
                    <a:lnTo>
                      <a:pt x="3783" y="527"/>
                    </a:lnTo>
                    <a:lnTo>
                      <a:pt x="3822" y="585"/>
                    </a:lnTo>
                    <a:lnTo>
                      <a:pt x="3881" y="644"/>
                    </a:lnTo>
                    <a:lnTo>
                      <a:pt x="3881" y="644"/>
                    </a:lnTo>
                    <a:lnTo>
                      <a:pt x="4076" y="780"/>
                    </a:lnTo>
                    <a:lnTo>
                      <a:pt x="4076" y="780"/>
                    </a:lnTo>
                    <a:lnTo>
                      <a:pt x="3978" y="741"/>
                    </a:lnTo>
                    <a:lnTo>
                      <a:pt x="3842" y="722"/>
                    </a:lnTo>
                    <a:lnTo>
                      <a:pt x="3842" y="722"/>
                    </a:lnTo>
                    <a:lnTo>
                      <a:pt x="3569" y="741"/>
                    </a:lnTo>
                    <a:lnTo>
                      <a:pt x="3296" y="800"/>
                    </a:lnTo>
                    <a:lnTo>
                      <a:pt x="2847" y="917"/>
                    </a:lnTo>
                    <a:lnTo>
                      <a:pt x="2847" y="917"/>
                    </a:lnTo>
                    <a:lnTo>
                      <a:pt x="2555" y="1034"/>
                    </a:lnTo>
                    <a:lnTo>
                      <a:pt x="2262" y="1151"/>
                    </a:lnTo>
                    <a:lnTo>
                      <a:pt x="1989" y="1307"/>
                    </a:lnTo>
                    <a:lnTo>
                      <a:pt x="1716" y="1482"/>
                    </a:lnTo>
                    <a:lnTo>
                      <a:pt x="1716" y="1482"/>
                    </a:lnTo>
                    <a:lnTo>
                      <a:pt x="1482" y="1697"/>
                    </a:lnTo>
                    <a:lnTo>
                      <a:pt x="1248" y="1911"/>
                    </a:lnTo>
                    <a:lnTo>
                      <a:pt x="1034" y="2145"/>
                    </a:lnTo>
                    <a:lnTo>
                      <a:pt x="839" y="2398"/>
                    </a:lnTo>
                    <a:lnTo>
                      <a:pt x="663" y="2652"/>
                    </a:lnTo>
                    <a:lnTo>
                      <a:pt x="507" y="2925"/>
                    </a:lnTo>
                    <a:lnTo>
                      <a:pt x="371" y="3217"/>
                    </a:lnTo>
                    <a:lnTo>
                      <a:pt x="254" y="3510"/>
                    </a:lnTo>
                    <a:lnTo>
                      <a:pt x="254" y="3510"/>
                    </a:lnTo>
                    <a:lnTo>
                      <a:pt x="137" y="3861"/>
                    </a:lnTo>
                    <a:lnTo>
                      <a:pt x="59" y="4212"/>
                    </a:lnTo>
                    <a:lnTo>
                      <a:pt x="20" y="4563"/>
                    </a:lnTo>
                    <a:lnTo>
                      <a:pt x="0" y="4914"/>
                    </a:lnTo>
                    <a:lnTo>
                      <a:pt x="0" y="5245"/>
                    </a:lnTo>
                    <a:lnTo>
                      <a:pt x="39" y="5596"/>
                    </a:lnTo>
                    <a:lnTo>
                      <a:pt x="98" y="5947"/>
                    </a:lnTo>
                    <a:lnTo>
                      <a:pt x="176" y="6279"/>
                    </a:lnTo>
                    <a:lnTo>
                      <a:pt x="293" y="6610"/>
                    </a:lnTo>
                    <a:lnTo>
                      <a:pt x="410" y="6942"/>
                    </a:lnTo>
                    <a:lnTo>
                      <a:pt x="566" y="7254"/>
                    </a:lnTo>
                    <a:lnTo>
                      <a:pt x="741" y="7566"/>
                    </a:lnTo>
                    <a:lnTo>
                      <a:pt x="936" y="7858"/>
                    </a:lnTo>
                    <a:lnTo>
                      <a:pt x="1151" y="8151"/>
                    </a:lnTo>
                    <a:lnTo>
                      <a:pt x="1385" y="8423"/>
                    </a:lnTo>
                    <a:lnTo>
                      <a:pt x="1619" y="8677"/>
                    </a:lnTo>
                    <a:lnTo>
                      <a:pt x="1619" y="8677"/>
                    </a:lnTo>
                    <a:lnTo>
                      <a:pt x="1911" y="8930"/>
                    </a:lnTo>
                    <a:lnTo>
                      <a:pt x="1911" y="8930"/>
                    </a:lnTo>
                    <a:lnTo>
                      <a:pt x="2106" y="9086"/>
                    </a:lnTo>
                    <a:lnTo>
                      <a:pt x="2321" y="9223"/>
                    </a:lnTo>
                    <a:lnTo>
                      <a:pt x="2535" y="9359"/>
                    </a:lnTo>
                    <a:lnTo>
                      <a:pt x="2750" y="9496"/>
                    </a:lnTo>
                    <a:lnTo>
                      <a:pt x="3198" y="9710"/>
                    </a:lnTo>
                    <a:lnTo>
                      <a:pt x="3686" y="9886"/>
                    </a:lnTo>
                    <a:lnTo>
                      <a:pt x="4173" y="10042"/>
                    </a:lnTo>
                    <a:lnTo>
                      <a:pt x="4680" y="10139"/>
                    </a:lnTo>
                    <a:lnTo>
                      <a:pt x="5207" y="10198"/>
                    </a:lnTo>
                    <a:lnTo>
                      <a:pt x="5733" y="10217"/>
                    </a:lnTo>
                    <a:lnTo>
                      <a:pt x="5733" y="10217"/>
                    </a:lnTo>
                    <a:lnTo>
                      <a:pt x="6201" y="10198"/>
                    </a:lnTo>
                    <a:lnTo>
                      <a:pt x="6649" y="10159"/>
                    </a:lnTo>
                    <a:lnTo>
                      <a:pt x="7098" y="10061"/>
                    </a:lnTo>
                    <a:lnTo>
                      <a:pt x="7546" y="9944"/>
                    </a:lnTo>
                    <a:lnTo>
                      <a:pt x="7975" y="9788"/>
                    </a:lnTo>
                    <a:lnTo>
                      <a:pt x="8385" y="9613"/>
                    </a:lnTo>
                    <a:lnTo>
                      <a:pt x="8794" y="9379"/>
                    </a:lnTo>
                    <a:lnTo>
                      <a:pt x="9165" y="9125"/>
                    </a:lnTo>
                    <a:lnTo>
                      <a:pt x="9165" y="9125"/>
                    </a:lnTo>
                    <a:lnTo>
                      <a:pt x="9340" y="8969"/>
                    </a:lnTo>
                    <a:lnTo>
                      <a:pt x="9535" y="8813"/>
                    </a:lnTo>
                    <a:lnTo>
                      <a:pt x="9691" y="8618"/>
                    </a:lnTo>
                    <a:lnTo>
                      <a:pt x="9847" y="8423"/>
                    </a:lnTo>
                    <a:lnTo>
                      <a:pt x="9847" y="8423"/>
                    </a:lnTo>
                    <a:lnTo>
                      <a:pt x="9964" y="8268"/>
                    </a:lnTo>
                    <a:lnTo>
                      <a:pt x="10062" y="8092"/>
                    </a:lnTo>
                    <a:lnTo>
                      <a:pt x="10257" y="7741"/>
                    </a:lnTo>
                    <a:lnTo>
                      <a:pt x="10413" y="7351"/>
                    </a:lnTo>
                    <a:lnTo>
                      <a:pt x="10530" y="6961"/>
                    </a:lnTo>
                    <a:lnTo>
                      <a:pt x="10608" y="6571"/>
                    </a:lnTo>
                    <a:lnTo>
                      <a:pt x="10666" y="6162"/>
                    </a:lnTo>
                    <a:lnTo>
                      <a:pt x="10705" y="5772"/>
                    </a:lnTo>
                    <a:lnTo>
                      <a:pt x="10744" y="5382"/>
                    </a:lnTo>
                    <a:lnTo>
                      <a:pt x="10744" y="5382"/>
                    </a:lnTo>
                    <a:lnTo>
                      <a:pt x="10725" y="4972"/>
                    </a:lnTo>
                    <a:lnTo>
                      <a:pt x="10705" y="4563"/>
                    </a:lnTo>
                    <a:lnTo>
                      <a:pt x="10647" y="4153"/>
                    </a:lnTo>
                    <a:lnTo>
                      <a:pt x="10549" y="3763"/>
                    </a:lnTo>
                    <a:lnTo>
                      <a:pt x="10432" y="3373"/>
                    </a:lnTo>
                    <a:lnTo>
                      <a:pt x="10276" y="3003"/>
                    </a:lnTo>
                    <a:lnTo>
                      <a:pt x="10101" y="2652"/>
                    </a:lnTo>
                    <a:lnTo>
                      <a:pt x="9886" y="2301"/>
                    </a:lnTo>
                    <a:lnTo>
                      <a:pt x="9886" y="2301"/>
                    </a:lnTo>
                    <a:lnTo>
                      <a:pt x="9613" y="1950"/>
                    </a:lnTo>
                    <a:lnTo>
                      <a:pt x="9321" y="1619"/>
                    </a:lnTo>
                    <a:lnTo>
                      <a:pt x="8989" y="1307"/>
                    </a:lnTo>
                    <a:lnTo>
                      <a:pt x="8638" y="1034"/>
                    </a:lnTo>
                    <a:lnTo>
                      <a:pt x="8268" y="780"/>
                    </a:lnTo>
                    <a:lnTo>
                      <a:pt x="7897" y="566"/>
                    </a:lnTo>
                    <a:lnTo>
                      <a:pt x="7488" y="390"/>
                    </a:lnTo>
                    <a:lnTo>
                      <a:pt x="7059" y="234"/>
                    </a:lnTo>
                    <a:lnTo>
                      <a:pt x="7059" y="234"/>
                    </a:lnTo>
                    <a:lnTo>
                      <a:pt x="6669" y="117"/>
                    </a:lnTo>
                    <a:lnTo>
                      <a:pt x="6279" y="59"/>
                    </a:lnTo>
                    <a:lnTo>
                      <a:pt x="5870" y="0"/>
                    </a:lnTo>
                    <a:lnTo>
                      <a:pt x="54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7" name="Google Shape;16487;p48"/>
              <p:cNvSpPr/>
              <p:nvPr/>
            </p:nvSpPr>
            <p:spPr>
              <a:xfrm>
                <a:off x="3748858" y="7744250"/>
                <a:ext cx="436868" cy="410287"/>
              </a:xfrm>
              <a:custGeom>
                <a:avLst/>
                <a:gdLst/>
                <a:ahLst/>
                <a:cxnLst/>
                <a:rect l="l" t="t" r="r" b="b"/>
                <a:pathLst>
                  <a:path w="14430" h="13552" extrusionOk="0">
                    <a:moveTo>
                      <a:pt x="5636" y="0"/>
                    </a:moveTo>
                    <a:lnTo>
                      <a:pt x="5324" y="20"/>
                    </a:lnTo>
                    <a:lnTo>
                      <a:pt x="5031" y="39"/>
                    </a:lnTo>
                    <a:lnTo>
                      <a:pt x="4739" y="98"/>
                    </a:lnTo>
                    <a:lnTo>
                      <a:pt x="4466" y="156"/>
                    </a:lnTo>
                    <a:lnTo>
                      <a:pt x="4193" y="234"/>
                    </a:lnTo>
                    <a:lnTo>
                      <a:pt x="3920" y="332"/>
                    </a:lnTo>
                    <a:lnTo>
                      <a:pt x="3667" y="449"/>
                    </a:lnTo>
                    <a:lnTo>
                      <a:pt x="3413" y="566"/>
                    </a:lnTo>
                    <a:lnTo>
                      <a:pt x="3179" y="702"/>
                    </a:lnTo>
                    <a:lnTo>
                      <a:pt x="2945" y="839"/>
                    </a:lnTo>
                    <a:lnTo>
                      <a:pt x="2731" y="995"/>
                    </a:lnTo>
                    <a:lnTo>
                      <a:pt x="2516" y="1170"/>
                    </a:lnTo>
                    <a:lnTo>
                      <a:pt x="2302" y="1346"/>
                    </a:lnTo>
                    <a:lnTo>
                      <a:pt x="2107" y="1541"/>
                    </a:lnTo>
                    <a:lnTo>
                      <a:pt x="1912" y="1736"/>
                    </a:lnTo>
                    <a:lnTo>
                      <a:pt x="1736" y="1950"/>
                    </a:lnTo>
                    <a:lnTo>
                      <a:pt x="1561" y="2165"/>
                    </a:lnTo>
                    <a:lnTo>
                      <a:pt x="1405" y="2399"/>
                    </a:lnTo>
                    <a:lnTo>
                      <a:pt x="1249" y="2632"/>
                    </a:lnTo>
                    <a:lnTo>
                      <a:pt x="976" y="3120"/>
                    </a:lnTo>
                    <a:lnTo>
                      <a:pt x="722" y="3627"/>
                    </a:lnTo>
                    <a:lnTo>
                      <a:pt x="527" y="4153"/>
                    </a:lnTo>
                    <a:lnTo>
                      <a:pt x="352" y="4719"/>
                    </a:lnTo>
                    <a:lnTo>
                      <a:pt x="215" y="5284"/>
                    </a:lnTo>
                    <a:lnTo>
                      <a:pt x="118" y="5850"/>
                    </a:lnTo>
                    <a:lnTo>
                      <a:pt x="59" y="6337"/>
                    </a:lnTo>
                    <a:lnTo>
                      <a:pt x="40" y="6805"/>
                    </a:lnTo>
                    <a:lnTo>
                      <a:pt x="1" y="7293"/>
                    </a:lnTo>
                    <a:lnTo>
                      <a:pt x="1" y="7761"/>
                    </a:lnTo>
                    <a:lnTo>
                      <a:pt x="20" y="8736"/>
                    </a:lnTo>
                    <a:lnTo>
                      <a:pt x="59" y="9691"/>
                    </a:lnTo>
                    <a:lnTo>
                      <a:pt x="98" y="10198"/>
                    </a:lnTo>
                    <a:lnTo>
                      <a:pt x="157" y="10685"/>
                    </a:lnTo>
                    <a:lnTo>
                      <a:pt x="254" y="11173"/>
                    </a:lnTo>
                    <a:lnTo>
                      <a:pt x="313" y="11407"/>
                    </a:lnTo>
                    <a:lnTo>
                      <a:pt x="391" y="11660"/>
                    </a:lnTo>
                    <a:lnTo>
                      <a:pt x="527" y="11992"/>
                    </a:lnTo>
                    <a:lnTo>
                      <a:pt x="703" y="12304"/>
                    </a:lnTo>
                    <a:lnTo>
                      <a:pt x="937" y="12616"/>
                    </a:lnTo>
                    <a:lnTo>
                      <a:pt x="1190" y="12869"/>
                    </a:lnTo>
                    <a:lnTo>
                      <a:pt x="1346" y="13006"/>
                    </a:lnTo>
                    <a:lnTo>
                      <a:pt x="1483" y="13103"/>
                    </a:lnTo>
                    <a:lnTo>
                      <a:pt x="1639" y="13201"/>
                    </a:lnTo>
                    <a:lnTo>
                      <a:pt x="1814" y="13298"/>
                    </a:lnTo>
                    <a:lnTo>
                      <a:pt x="1970" y="13376"/>
                    </a:lnTo>
                    <a:lnTo>
                      <a:pt x="2146" y="13435"/>
                    </a:lnTo>
                    <a:lnTo>
                      <a:pt x="2321" y="13493"/>
                    </a:lnTo>
                    <a:lnTo>
                      <a:pt x="2516" y="13532"/>
                    </a:lnTo>
                    <a:lnTo>
                      <a:pt x="2809" y="13552"/>
                    </a:lnTo>
                    <a:lnTo>
                      <a:pt x="3101" y="13532"/>
                    </a:lnTo>
                    <a:lnTo>
                      <a:pt x="3374" y="13493"/>
                    </a:lnTo>
                    <a:lnTo>
                      <a:pt x="3667" y="13435"/>
                    </a:lnTo>
                    <a:lnTo>
                      <a:pt x="3959" y="13357"/>
                    </a:lnTo>
                    <a:lnTo>
                      <a:pt x="4251" y="13259"/>
                    </a:lnTo>
                    <a:lnTo>
                      <a:pt x="4817" y="13064"/>
                    </a:lnTo>
                    <a:lnTo>
                      <a:pt x="5343" y="12889"/>
                    </a:lnTo>
                    <a:lnTo>
                      <a:pt x="5870" y="12733"/>
                    </a:lnTo>
                    <a:lnTo>
                      <a:pt x="6416" y="12596"/>
                    </a:lnTo>
                    <a:lnTo>
                      <a:pt x="6962" y="12460"/>
                    </a:lnTo>
                    <a:lnTo>
                      <a:pt x="8054" y="12226"/>
                    </a:lnTo>
                    <a:lnTo>
                      <a:pt x="9146" y="12011"/>
                    </a:lnTo>
                    <a:lnTo>
                      <a:pt x="10160" y="11816"/>
                    </a:lnTo>
                    <a:lnTo>
                      <a:pt x="10705" y="11699"/>
                    </a:lnTo>
                    <a:lnTo>
                      <a:pt x="11232" y="11582"/>
                    </a:lnTo>
                    <a:lnTo>
                      <a:pt x="11739" y="11446"/>
                    </a:lnTo>
                    <a:lnTo>
                      <a:pt x="12246" y="11290"/>
                    </a:lnTo>
                    <a:lnTo>
                      <a:pt x="12733" y="11095"/>
                    </a:lnTo>
                    <a:lnTo>
                      <a:pt x="12967" y="10978"/>
                    </a:lnTo>
                    <a:lnTo>
                      <a:pt x="13201" y="10861"/>
                    </a:lnTo>
                    <a:lnTo>
                      <a:pt x="13396" y="10724"/>
                    </a:lnTo>
                    <a:lnTo>
                      <a:pt x="13591" y="10588"/>
                    </a:lnTo>
                    <a:lnTo>
                      <a:pt x="13767" y="10432"/>
                    </a:lnTo>
                    <a:lnTo>
                      <a:pt x="13923" y="10276"/>
                    </a:lnTo>
                    <a:lnTo>
                      <a:pt x="14059" y="10081"/>
                    </a:lnTo>
                    <a:lnTo>
                      <a:pt x="14196" y="9886"/>
                    </a:lnTo>
                    <a:lnTo>
                      <a:pt x="14293" y="9691"/>
                    </a:lnTo>
                    <a:lnTo>
                      <a:pt x="14371" y="9476"/>
                    </a:lnTo>
                    <a:lnTo>
                      <a:pt x="14410" y="9281"/>
                    </a:lnTo>
                    <a:lnTo>
                      <a:pt x="14430" y="9106"/>
                    </a:lnTo>
                    <a:lnTo>
                      <a:pt x="14430" y="8911"/>
                    </a:lnTo>
                    <a:lnTo>
                      <a:pt x="14430" y="8716"/>
                    </a:lnTo>
                    <a:lnTo>
                      <a:pt x="14410" y="8541"/>
                    </a:lnTo>
                    <a:lnTo>
                      <a:pt x="14371" y="8346"/>
                    </a:lnTo>
                    <a:lnTo>
                      <a:pt x="14274" y="7975"/>
                    </a:lnTo>
                    <a:lnTo>
                      <a:pt x="14176" y="7702"/>
                    </a:lnTo>
                    <a:lnTo>
                      <a:pt x="14059" y="7410"/>
                    </a:lnTo>
                    <a:lnTo>
                      <a:pt x="13942" y="7137"/>
                    </a:lnTo>
                    <a:lnTo>
                      <a:pt x="13806" y="6883"/>
                    </a:lnTo>
                    <a:lnTo>
                      <a:pt x="13513" y="6357"/>
                    </a:lnTo>
                    <a:lnTo>
                      <a:pt x="13182" y="5850"/>
                    </a:lnTo>
                    <a:lnTo>
                      <a:pt x="12831" y="5362"/>
                    </a:lnTo>
                    <a:lnTo>
                      <a:pt x="12480" y="4875"/>
                    </a:lnTo>
                    <a:lnTo>
                      <a:pt x="12129" y="4387"/>
                    </a:lnTo>
                    <a:lnTo>
                      <a:pt x="11778" y="3900"/>
                    </a:lnTo>
                    <a:lnTo>
                      <a:pt x="11388" y="3354"/>
                    </a:lnTo>
                    <a:lnTo>
                      <a:pt x="10959" y="2808"/>
                    </a:lnTo>
                    <a:lnTo>
                      <a:pt x="10510" y="2301"/>
                    </a:lnTo>
                    <a:lnTo>
                      <a:pt x="10276" y="2048"/>
                    </a:lnTo>
                    <a:lnTo>
                      <a:pt x="10023" y="1814"/>
                    </a:lnTo>
                    <a:lnTo>
                      <a:pt x="9770" y="1580"/>
                    </a:lnTo>
                    <a:lnTo>
                      <a:pt x="9497" y="1365"/>
                    </a:lnTo>
                    <a:lnTo>
                      <a:pt x="9224" y="1170"/>
                    </a:lnTo>
                    <a:lnTo>
                      <a:pt x="8951" y="975"/>
                    </a:lnTo>
                    <a:lnTo>
                      <a:pt x="8658" y="800"/>
                    </a:lnTo>
                    <a:lnTo>
                      <a:pt x="8366" y="624"/>
                    </a:lnTo>
                    <a:lnTo>
                      <a:pt x="8073" y="488"/>
                    </a:lnTo>
                    <a:lnTo>
                      <a:pt x="7761" y="351"/>
                    </a:lnTo>
                    <a:lnTo>
                      <a:pt x="7332" y="215"/>
                    </a:lnTo>
                    <a:lnTo>
                      <a:pt x="6884" y="98"/>
                    </a:lnTo>
                    <a:lnTo>
                      <a:pt x="6416" y="20"/>
                    </a:lnTo>
                    <a:lnTo>
                      <a:pt x="594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8" name="Google Shape;16488;p48"/>
              <p:cNvSpPr/>
              <p:nvPr/>
            </p:nvSpPr>
            <p:spPr>
              <a:xfrm>
                <a:off x="3797872" y="7813306"/>
                <a:ext cx="236750" cy="150558"/>
              </a:xfrm>
              <a:custGeom>
                <a:avLst/>
                <a:gdLst/>
                <a:ahLst/>
                <a:cxnLst/>
                <a:rect l="l" t="t" r="r" b="b"/>
                <a:pathLst>
                  <a:path w="7820" h="4973" extrusionOk="0">
                    <a:moveTo>
                      <a:pt x="5967" y="1"/>
                    </a:moveTo>
                    <a:lnTo>
                      <a:pt x="5557" y="20"/>
                    </a:lnTo>
                    <a:lnTo>
                      <a:pt x="5109" y="40"/>
                    </a:lnTo>
                    <a:lnTo>
                      <a:pt x="4660" y="98"/>
                    </a:lnTo>
                    <a:lnTo>
                      <a:pt x="4173" y="157"/>
                    </a:lnTo>
                    <a:lnTo>
                      <a:pt x="3685" y="254"/>
                    </a:lnTo>
                    <a:lnTo>
                      <a:pt x="3178" y="371"/>
                    </a:lnTo>
                    <a:lnTo>
                      <a:pt x="2671" y="527"/>
                    </a:lnTo>
                    <a:lnTo>
                      <a:pt x="2165" y="722"/>
                    </a:lnTo>
                    <a:lnTo>
                      <a:pt x="1658" y="956"/>
                    </a:lnTo>
                    <a:lnTo>
                      <a:pt x="1170" y="1229"/>
                    </a:lnTo>
                    <a:lnTo>
                      <a:pt x="663" y="1541"/>
                    </a:lnTo>
                    <a:lnTo>
                      <a:pt x="429" y="1716"/>
                    </a:lnTo>
                    <a:lnTo>
                      <a:pt x="195" y="1911"/>
                    </a:lnTo>
                    <a:lnTo>
                      <a:pt x="98" y="2009"/>
                    </a:lnTo>
                    <a:lnTo>
                      <a:pt x="39" y="2106"/>
                    </a:lnTo>
                    <a:lnTo>
                      <a:pt x="0" y="2223"/>
                    </a:lnTo>
                    <a:lnTo>
                      <a:pt x="0" y="2321"/>
                    </a:lnTo>
                    <a:lnTo>
                      <a:pt x="20" y="2438"/>
                    </a:lnTo>
                    <a:lnTo>
                      <a:pt x="59" y="2535"/>
                    </a:lnTo>
                    <a:lnTo>
                      <a:pt x="137" y="2633"/>
                    </a:lnTo>
                    <a:lnTo>
                      <a:pt x="254" y="2691"/>
                    </a:lnTo>
                    <a:lnTo>
                      <a:pt x="4329" y="4895"/>
                    </a:lnTo>
                    <a:lnTo>
                      <a:pt x="4446" y="4934"/>
                    </a:lnTo>
                    <a:lnTo>
                      <a:pt x="4563" y="4973"/>
                    </a:lnTo>
                    <a:lnTo>
                      <a:pt x="4680" y="4973"/>
                    </a:lnTo>
                    <a:lnTo>
                      <a:pt x="4816" y="4953"/>
                    </a:lnTo>
                    <a:lnTo>
                      <a:pt x="4933" y="4914"/>
                    </a:lnTo>
                    <a:lnTo>
                      <a:pt x="5050" y="4836"/>
                    </a:lnTo>
                    <a:lnTo>
                      <a:pt x="5148" y="4758"/>
                    </a:lnTo>
                    <a:lnTo>
                      <a:pt x="5226" y="4661"/>
                    </a:lnTo>
                    <a:lnTo>
                      <a:pt x="7741" y="819"/>
                    </a:lnTo>
                    <a:lnTo>
                      <a:pt x="7800" y="702"/>
                    </a:lnTo>
                    <a:lnTo>
                      <a:pt x="7819" y="585"/>
                    </a:lnTo>
                    <a:lnTo>
                      <a:pt x="7819" y="468"/>
                    </a:lnTo>
                    <a:lnTo>
                      <a:pt x="7780" y="351"/>
                    </a:lnTo>
                    <a:lnTo>
                      <a:pt x="7702" y="254"/>
                    </a:lnTo>
                    <a:lnTo>
                      <a:pt x="7605" y="176"/>
                    </a:lnTo>
                    <a:lnTo>
                      <a:pt x="7488" y="118"/>
                    </a:lnTo>
                    <a:lnTo>
                      <a:pt x="7351" y="98"/>
                    </a:lnTo>
                    <a:lnTo>
                      <a:pt x="6727" y="40"/>
                    </a:lnTo>
                    <a:lnTo>
                      <a:pt x="6376" y="20"/>
                    </a:lnTo>
                    <a:lnTo>
                      <a:pt x="59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9" name="Google Shape;16489;p48"/>
              <p:cNvSpPr/>
              <p:nvPr/>
            </p:nvSpPr>
            <p:spPr>
              <a:xfrm>
                <a:off x="3877554" y="7947906"/>
                <a:ext cx="147621" cy="67301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2223" extrusionOk="0">
                    <a:moveTo>
                      <a:pt x="2106" y="0"/>
                    </a:moveTo>
                    <a:lnTo>
                      <a:pt x="2067" y="20"/>
                    </a:lnTo>
                    <a:lnTo>
                      <a:pt x="2028" y="20"/>
                    </a:lnTo>
                    <a:lnTo>
                      <a:pt x="1989" y="59"/>
                    </a:lnTo>
                    <a:lnTo>
                      <a:pt x="1970" y="78"/>
                    </a:lnTo>
                    <a:lnTo>
                      <a:pt x="1970" y="117"/>
                    </a:lnTo>
                    <a:lnTo>
                      <a:pt x="1911" y="1190"/>
                    </a:lnTo>
                    <a:lnTo>
                      <a:pt x="1911" y="1307"/>
                    </a:lnTo>
                    <a:lnTo>
                      <a:pt x="1872" y="1424"/>
                    </a:lnTo>
                    <a:lnTo>
                      <a:pt x="1833" y="1521"/>
                    </a:lnTo>
                    <a:lnTo>
                      <a:pt x="1775" y="1619"/>
                    </a:lnTo>
                    <a:lnTo>
                      <a:pt x="1697" y="1716"/>
                    </a:lnTo>
                    <a:lnTo>
                      <a:pt x="1619" y="1794"/>
                    </a:lnTo>
                    <a:lnTo>
                      <a:pt x="1521" y="1853"/>
                    </a:lnTo>
                    <a:lnTo>
                      <a:pt x="1404" y="1911"/>
                    </a:lnTo>
                    <a:lnTo>
                      <a:pt x="1287" y="1950"/>
                    </a:lnTo>
                    <a:lnTo>
                      <a:pt x="1170" y="1970"/>
                    </a:lnTo>
                    <a:lnTo>
                      <a:pt x="1053" y="1989"/>
                    </a:lnTo>
                    <a:lnTo>
                      <a:pt x="936" y="1970"/>
                    </a:lnTo>
                    <a:lnTo>
                      <a:pt x="156" y="1716"/>
                    </a:lnTo>
                    <a:lnTo>
                      <a:pt x="78" y="1716"/>
                    </a:lnTo>
                    <a:lnTo>
                      <a:pt x="39" y="1755"/>
                    </a:lnTo>
                    <a:lnTo>
                      <a:pt x="20" y="1794"/>
                    </a:lnTo>
                    <a:lnTo>
                      <a:pt x="0" y="1833"/>
                    </a:lnTo>
                    <a:lnTo>
                      <a:pt x="20" y="1892"/>
                    </a:lnTo>
                    <a:lnTo>
                      <a:pt x="39" y="1911"/>
                    </a:lnTo>
                    <a:lnTo>
                      <a:pt x="98" y="1950"/>
                    </a:lnTo>
                    <a:lnTo>
                      <a:pt x="878" y="2203"/>
                    </a:lnTo>
                    <a:lnTo>
                      <a:pt x="1092" y="2223"/>
                    </a:lnTo>
                    <a:lnTo>
                      <a:pt x="1307" y="2203"/>
                    </a:lnTo>
                    <a:lnTo>
                      <a:pt x="1502" y="2125"/>
                    </a:lnTo>
                    <a:lnTo>
                      <a:pt x="1638" y="2067"/>
                    </a:lnTo>
                    <a:lnTo>
                      <a:pt x="1755" y="1970"/>
                    </a:lnTo>
                    <a:lnTo>
                      <a:pt x="1872" y="1872"/>
                    </a:lnTo>
                    <a:lnTo>
                      <a:pt x="1970" y="1755"/>
                    </a:lnTo>
                    <a:lnTo>
                      <a:pt x="2048" y="1638"/>
                    </a:lnTo>
                    <a:lnTo>
                      <a:pt x="2106" y="1502"/>
                    </a:lnTo>
                    <a:lnTo>
                      <a:pt x="2145" y="1346"/>
                    </a:lnTo>
                    <a:lnTo>
                      <a:pt x="2165" y="1190"/>
                    </a:lnTo>
                    <a:lnTo>
                      <a:pt x="2184" y="507"/>
                    </a:lnTo>
                    <a:lnTo>
                      <a:pt x="2574" y="1073"/>
                    </a:lnTo>
                    <a:lnTo>
                      <a:pt x="2691" y="1229"/>
                    </a:lnTo>
                    <a:lnTo>
                      <a:pt x="2847" y="1365"/>
                    </a:lnTo>
                    <a:lnTo>
                      <a:pt x="3003" y="1463"/>
                    </a:lnTo>
                    <a:lnTo>
                      <a:pt x="3179" y="1521"/>
                    </a:lnTo>
                    <a:lnTo>
                      <a:pt x="3374" y="1560"/>
                    </a:lnTo>
                    <a:lnTo>
                      <a:pt x="3549" y="1560"/>
                    </a:lnTo>
                    <a:lnTo>
                      <a:pt x="3744" y="1521"/>
                    </a:lnTo>
                    <a:lnTo>
                      <a:pt x="3939" y="1463"/>
                    </a:lnTo>
                    <a:lnTo>
                      <a:pt x="4056" y="1385"/>
                    </a:lnTo>
                    <a:lnTo>
                      <a:pt x="4173" y="1287"/>
                    </a:lnTo>
                    <a:lnTo>
                      <a:pt x="4836" y="566"/>
                    </a:lnTo>
                    <a:lnTo>
                      <a:pt x="4856" y="527"/>
                    </a:lnTo>
                    <a:lnTo>
                      <a:pt x="4875" y="468"/>
                    </a:lnTo>
                    <a:lnTo>
                      <a:pt x="4856" y="429"/>
                    </a:lnTo>
                    <a:lnTo>
                      <a:pt x="4836" y="390"/>
                    </a:lnTo>
                    <a:lnTo>
                      <a:pt x="4797" y="371"/>
                    </a:lnTo>
                    <a:lnTo>
                      <a:pt x="4700" y="371"/>
                    </a:lnTo>
                    <a:lnTo>
                      <a:pt x="4661" y="410"/>
                    </a:lnTo>
                    <a:lnTo>
                      <a:pt x="4017" y="1131"/>
                    </a:lnTo>
                    <a:lnTo>
                      <a:pt x="3920" y="1190"/>
                    </a:lnTo>
                    <a:lnTo>
                      <a:pt x="3822" y="1248"/>
                    </a:lnTo>
                    <a:lnTo>
                      <a:pt x="3686" y="1287"/>
                    </a:lnTo>
                    <a:lnTo>
                      <a:pt x="3530" y="1326"/>
                    </a:lnTo>
                    <a:lnTo>
                      <a:pt x="3393" y="1326"/>
                    </a:lnTo>
                    <a:lnTo>
                      <a:pt x="3237" y="1287"/>
                    </a:lnTo>
                    <a:lnTo>
                      <a:pt x="3101" y="1248"/>
                    </a:lnTo>
                    <a:lnTo>
                      <a:pt x="2984" y="1170"/>
                    </a:lnTo>
                    <a:lnTo>
                      <a:pt x="2867" y="1073"/>
                    </a:lnTo>
                    <a:lnTo>
                      <a:pt x="2769" y="956"/>
                    </a:lnTo>
                    <a:lnTo>
                      <a:pt x="2184" y="59"/>
                    </a:lnTo>
                    <a:lnTo>
                      <a:pt x="2165" y="39"/>
                    </a:lnTo>
                    <a:lnTo>
                      <a:pt x="2126" y="20"/>
                    </a:lnTo>
                    <a:lnTo>
                      <a:pt x="21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0" name="Google Shape;16490;p48"/>
              <p:cNvSpPr/>
              <p:nvPr/>
            </p:nvSpPr>
            <p:spPr>
              <a:xfrm>
                <a:off x="3921240" y="7952024"/>
                <a:ext cx="74991" cy="92127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3043" extrusionOk="0">
                    <a:moveTo>
                      <a:pt x="644" y="1"/>
                    </a:moveTo>
                    <a:lnTo>
                      <a:pt x="585" y="1054"/>
                    </a:lnTo>
                    <a:lnTo>
                      <a:pt x="585" y="1190"/>
                    </a:lnTo>
                    <a:lnTo>
                      <a:pt x="546" y="1327"/>
                    </a:lnTo>
                    <a:lnTo>
                      <a:pt x="488" y="1444"/>
                    </a:lnTo>
                    <a:lnTo>
                      <a:pt x="410" y="1561"/>
                    </a:lnTo>
                    <a:lnTo>
                      <a:pt x="332" y="1658"/>
                    </a:lnTo>
                    <a:lnTo>
                      <a:pt x="234" y="1756"/>
                    </a:lnTo>
                    <a:lnTo>
                      <a:pt x="137" y="1834"/>
                    </a:lnTo>
                    <a:lnTo>
                      <a:pt x="20" y="1892"/>
                    </a:lnTo>
                    <a:lnTo>
                      <a:pt x="0" y="1970"/>
                    </a:lnTo>
                    <a:lnTo>
                      <a:pt x="78" y="2145"/>
                    </a:lnTo>
                    <a:lnTo>
                      <a:pt x="195" y="2321"/>
                    </a:lnTo>
                    <a:lnTo>
                      <a:pt x="351" y="2535"/>
                    </a:lnTo>
                    <a:lnTo>
                      <a:pt x="566" y="2730"/>
                    </a:lnTo>
                    <a:lnTo>
                      <a:pt x="683" y="2828"/>
                    </a:lnTo>
                    <a:lnTo>
                      <a:pt x="800" y="2906"/>
                    </a:lnTo>
                    <a:lnTo>
                      <a:pt x="936" y="2964"/>
                    </a:lnTo>
                    <a:lnTo>
                      <a:pt x="1092" y="3023"/>
                    </a:lnTo>
                    <a:lnTo>
                      <a:pt x="1248" y="3042"/>
                    </a:lnTo>
                    <a:lnTo>
                      <a:pt x="1424" y="3042"/>
                    </a:lnTo>
                    <a:lnTo>
                      <a:pt x="1580" y="3003"/>
                    </a:lnTo>
                    <a:lnTo>
                      <a:pt x="1736" y="2945"/>
                    </a:lnTo>
                    <a:lnTo>
                      <a:pt x="1853" y="2847"/>
                    </a:lnTo>
                    <a:lnTo>
                      <a:pt x="1970" y="2730"/>
                    </a:lnTo>
                    <a:lnTo>
                      <a:pt x="2067" y="2594"/>
                    </a:lnTo>
                    <a:lnTo>
                      <a:pt x="2165" y="2438"/>
                    </a:lnTo>
                    <a:lnTo>
                      <a:pt x="2243" y="2282"/>
                    </a:lnTo>
                    <a:lnTo>
                      <a:pt x="2301" y="2106"/>
                    </a:lnTo>
                    <a:lnTo>
                      <a:pt x="2379" y="1795"/>
                    </a:lnTo>
                    <a:lnTo>
                      <a:pt x="2438" y="1502"/>
                    </a:lnTo>
                    <a:lnTo>
                      <a:pt x="2477" y="1249"/>
                    </a:lnTo>
                    <a:lnTo>
                      <a:pt x="2438" y="1210"/>
                    </a:lnTo>
                    <a:lnTo>
                      <a:pt x="2282" y="1268"/>
                    </a:lnTo>
                    <a:lnTo>
                      <a:pt x="2106" y="1307"/>
                    </a:lnTo>
                    <a:lnTo>
                      <a:pt x="1950" y="1307"/>
                    </a:lnTo>
                    <a:lnTo>
                      <a:pt x="1775" y="1268"/>
                    </a:lnTo>
                    <a:lnTo>
                      <a:pt x="1619" y="1210"/>
                    </a:lnTo>
                    <a:lnTo>
                      <a:pt x="1463" y="1132"/>
                    </a:lnTo>
                    <a:lnTo>
                      <a:pt x="1346" y="1015"/>
                    </a:lnTo>
                    <a:lnTo>
                      <a:pt x="1229" y="878"/>
                    </a:ln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1" name="Google Shape;16491;p48"/>
              <p:cNvSpPr/>
              <p:nvPr/>
            </p:nvSpPr>
            <p:spPr>
              <a:xfrm>
                <a:off x="4120749" y="7785575"/>
                <a:ext cx="195425" cy="10569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3491" extrusionOk="0">
                    <a:moveTo>
                      <a:pt x="3823" y="0"/>
                    </a:moveTo>
                    <a:lnTo>
                      <a:pt x="3511" y="39"/>
                    </a:lnTo>
                    <a:lnTo>
                      <a:pt x="3199" y="78"/>
                    </a:lnTo>
                    <a:lnTo>
                      <a:pt x="2867" y="156"/>
                    </a:lnTo>
                    <a:lnTo>
                      <a:pt x="2536" y="234"/>
                    </a:lnTo>
                    <a:lnTo>
                      <a:pt x="2224" y="332"/>
                    </a:lnTo>
                    <a:lnTo>
                      <a:pt x="1931" y="449"/>
                    </a:lnTo>
                    <a:lnTo>
                      <a:pt x="1639" y="566"/>
                    </a:lnTo>
                    <a:lnTo>
                      <a:pt x="1385" y="702"/>
                    </a:lnTo>
                    <a:lnTo>
                      <a:pt x="1132" y="839"/>
                    </a:lnTo>
                    <a:lnTo>
                      <a:pt x="898" y="975"/>
                    </a:lnTo>
                    <a:lnTo>
                      <a:pt x="703" y="1131"/>
                    </a:lnTo>
                    <a:lnTo>
                      <a:pt x="527" y="1306"/>
                    </a:lnTo>
                    <a:lnTo>
                      <a:pt x="371" y="1462"/>
                    </a:lnTo>
                    <a:lnTo>
                      <a:pt x="235" y="1638"/>
                    </a:lnTo>
                    <a:lnTo>
                      <a:pt x="137" y="1794"/>
                    </a:lnTo>
                    <a:lnTo>
                      <a:pt x="59" y="1969"/>
                    </a:lnTo>
                    <a:lnTo>
                      <a:pt x="1" y="2145"/>
                    </a:lnTo>
                    <a:lnTo>
                      <a:pt x="1" y="2301"/>
                    </a:lnTo>
                    <a:lnTo>
                      <a:pt x="20" y="2476"/>
                    </a:lnTo>
                    <a:lnTo>
                      <a:pt x="79" y="2632"/>
                    </a:lnTo>
                    <a:lnTo>
                      <a:pt x="157" y="2769"/>
                    </a:lnTo>
                    <a:lnTo>
                      <a:pt x="274" y="2905"/>
                    </a:lnTo>
                    <a:lnTo>
                      <a:pt x="410" y="3022"/>
                    </a:lnTo>
                    <a:lnTo>
                      <a:pt x="586" y="3139"/>
                    </a:lnTo>
                    <a:lnTo>
                      <a:pt x="761" y="3237"/>
                    </a:lnTo>
                    <a:lnTo>
                      <a:pt x="976" y="3315"/>
                    </a:lnTo>
                    <a:lnTo>
                      <a:pt x="1210" y="3373"/>
                    </a:lnTo>
                    <a:lnTo>
                      <a:pt x="1463" y="3432"/>
                    </a:lnTo>
                    <a:lnTo>
                      <a:pt x="1736" y="3471"/>
                    </a:lnTo>
                    <a:lnTo>
                      <a:pt x="2009" y="3490"/>
                    </a:lnTo>
                    <a:lnTo>
                      <a:pt x="2302" y="3490"/>
                    </a:lnTo>
                    <a:lnTo>
                      <a:pt x="2614" y="3471"/>
                    </a:lnTo>
                    <a:lnTo>
                      <a:pt x="2926" y="3432"/>
                    </a:lnTo>
                    <a:lnTo>
                      <a:pt x="3257" y="3393"/>
                    </a:lnTo>
                    <a:lnTo>
                      <a:pt x="3589" y="3315"/>
                    </a:lnTo>
                    <a:lnTo>
                      <a:pt x="3920" y="3237"/>
                    </a:lnTo>
                    <a:lnTo>
                      <a:pt x="4232" y="3139"/>
                    </a:lnTo>
                    <a:lnTo>
                      <a:pt x="4524" y="3022"/>
                    </a:lnTo>
                    <a:lnTo>
                      <a:pt x="4797" y="2905"/>
                    </a:lnTo>
                    <a:lnTo>
                      <a:pt x="5070" y="2788"/>
                    </a:lnTo>
                    <a:lnTo>
                      <a:pt x="5324" y="2632"/>
                    </a:lnTo>
                    <a:lnTo>
                      <a:pt x="5538" y="2496"/>
                    </a:lnTo>
                    <a:lnTo>
                      <a:pt x="5753" y="2340"/>
                    </a:lnTo>
                    <a:lnTo>
                      <a:pt x="5928" y="2184"/>
                    </a:lnTo>
                    <a:lnTo>
                      <a:pt x="6084" y="2008"/>
                    </a:lnTo>
                    <a:lnTo>
                      <a:pt x="6221" y="1852"/>
                    </a:lnTo>
                    <a:lnTo>
                      <a:pt x="6318" y="1677"/>
                    </a:lnTo>
                    <a:lnTo>
                      <a:pt x="6396" y="1501"/>
                    </a:lnTo>
                    <a:lnTo>
                      <a:pt x="6435" y="1345"/>
                    </a:lnTo>
                    <a:lnTo>
                      <a:pt x="6455" y="1170"/>
                    </a:lnTo>
                    <a:lnTo>
                      <a:pt x="6435" y="995"/>
                    </a:lnTo>
                    <a:lnTo>
                      <a:pt x="6377" y="839"/>
                    </a:lnTo>
                    <a:lnTo>
                      <a:pt x="6299" y="702"/>
                    </a:lnTo>
                    <a:lnTo>
                      <a:pt x="6182" y="566"/>
                    </a:lnTo>
                    <a:lnTo>
                      <a:pt x="6045" y="449"/>
                    </a:lnTo>
                    <a:lnTo>
                      <a:pt x="5870" y="332"/>
                    </a:lnTo>
                    <a:lnTo>
                      <a:pt x="5675" y="234"/>
                    </a:lnTo>
                    <a:lnTo>
                      <a:pt x="5460" y="156"/>
                    </a:lnTo>
                    <a:lnTo>
                      <a:pt x="5226" y="98"/>
                    </a:lnTo>
                    <a:lnTo>
                      <a:pt x="4992" y="39"/>
                    </a:lnTo>
                    <a:lnTo>
                      <a:pt x="4719" y="20"/>
                    </a:lnTo>
                    <a:lnTo>
                      <a:pt x="44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2" name="Google Shape;16492;p48"/>
              <p:cNvSpPr/>
              <p:nvPr/>
            </p:nvSpPr>
            <p:spPr>
              <a:xfrm>
                <a:off x="3522768" y="7930196"/>
                <a:ext cx="195425" cy="10569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3491" extrusionOk="0">
                    <a:moveTo>
                      <a:pt x="4135" y="0"/>
                    </a:moveTo>
                    <a:lnTo>
                      <a:pt x="3823" y="20"/>
                    </a:lnTo>
                    <a:lnTo>
                      <a:pt x="3511" y="59"/>
                    </a:lnTo>
                    <a:lnTo>
                      <a:pt x="3199" y="98"/>
                    </a:lnTo>
                    <a:lnTo>
                      <a:pt x="2867" y="176"/>
                    </a:lnTo>
                    <a:lnTo>
                      <a:pt x="2536" y="254"/>
                    </a:lnTo>
                    <a:lnTo>
                      <a:pt x="2224" y="351"/>
                    </a:lnTo>
                    <a:lnTo>
                      <a:pt x="1931" y="449"/>
                    </a:lnTo>
                    <a:lnTo>
                      <a:pt x="1639" y="585"/>
                    </a:lnTo>
                    <a:lnTo>
                      <a:pt x="1385" y="702"/>
                    </a:lnTo>
                    <a:lnTo>
                      <a:pt x="1132" y="858"/>
                    </a:lnTo>
                    <a:lnTo>
                      <a:pt x="898" y="995"/>
                    </a:lnTo>
                    <a:lnTo>
                      <a:pt x="703" y="1151"/>
                    </a:lnTo>
                    <a:lnTo>
                      <a:pt x="527" y="1307"/>
                    </a:lnTo>
                    <a:lnTo>
                      <a:pt x="371" y="1482"/>
                    </a:lnTo>
                    <a:lnTo>
                      <a:pt x="235" y="1638"/>
                    </a:lnTo>
                    <a:lnTo>
                      <a:pt x="137" y="1814"/>
                    </a:lnTo>
                    <a:lnTo>
                      <a:pt x="59" y="1989"/>
                    </a:lnTo>
                    <a:lnTo>
                      <a:pt x="1" y="2145"/>
                    </a:lnTo>
                    <a:lnTo>
                      <a:pt x="1" y="2321"/>
                    </a:lnTo>
                    <a:lnTo>
                      <a:pt x="20" y="2496"/>
                    </a:lnTo>
                    <a:lnTo>
                      <a:pt x="79" y="2652"/>
                    </a:lnTo>
                    <a:lnTo>
                      <a:pt x="157" y="2788"/>
                    </a:lnTo>
                    <a:lnTo>
                      <a:pt x="274" y="2925"/>
                    </a:lnTo>
                    <a:lnTo>
                      <a:pt x="410" y="3042"/>
                    </a:lnTo>
                    <a:lnTo>
                      <a:pt x="586" y="3159"/>
                    </a:lnTo>
                    <a:lnTo>
                      <a:pt x="761" y="3256"/>
                    </a:lnTo>
                    <a:lnTo>
                      <a:pt x="976" y="3334"/>
                    </a:lnTo>
                    <a:lnTo>
                      <a:pt x="1210" y="3393"/>
                    </a:lnTo>
                    <a:lnTo>
                      <a:pt x="1463" y="3451"/>
                    </a:lnTo>
                    <a:lnTo>
                      <a:pt x="1736" y="3471"/>
                    </a:lnTo>
                    <a:lnTo>
                      <a:pt x="2009" y="3490"/>
                    </a:lnTo>
                    <a:lnTo>
                      <a:pt x="2614" y="3490"/>
                    </a:lnTo>
                    <a:lnTo>
                      <a:pt x="2926" y="3451"/>
                    </a:lnTo>
                    <a:lnTo>
                      <a:pt x="3257" y="3393"/>
                    </a:lnTo>
                    <a:lnTo>
                      <a:pt x="3589" y="3334"/>
                    </a:lnTo>
                    <a:lnTo>
                      <a:pt x="3920" y="3256"/>
                    </a:lnTo>
                    <a:lnTo>
                      <a:pt x="4232" y="3159"/>
                    </a:lnTo>
                    <a:lnTo>
                      <a:pt x="4525" y="3042"/>
                    </a:lnTo>
                    <a:lnTo>
                      <a:pt x="4798" y="2925"/>
                    </a:lnTo>
                    <a:lnTo>
                      <a:pt x="5071" y="2788"/>
                    </a:lnTo>
                    <a:lnTo>
                      <a:pt x="5324" y="2652"/>
                    </a:lnTo>
                    <a:lnTo>
                      <a:pt x="5538" y="2516"/>
                    </a:lnTo>
                    <a:lnTo>
                      <a:pt x="5753" y="2360"/>
                    </a:lnTo>
                    <a:lnTo>
                      <a:pt x="5928" y="2184"/>
                    </a:lnTo>
                    <a:lnTo>
                      <a:pt x="6084" y="2028"/>
                    </a:lnTo>
                    <a:lnTo>
                      <a:pt x="6221" y="1853"/>
                    </a:lnTo>
                    <a:lnTo>
                      <a:pt x="6318" y="1697"/>
                    </a:lnTo>
                    <a:lnTo>
                      <a:pt x="6396" y="1521"/>
                    </a:lnTo>
                    <a:lnTo>
                      <a:pt x="6435" y="1346"/>
                    </a:lnTo>
                    <a:lnTo>
                      <a:pt x="6455" y="1190"/>
                    </a:lnTo>
                    <a:lnTo>
                      <a:pt x="6435" y="1014"/>
                    </a:lnTo>
                    <a:lnTo>
                      <a:pt x="6377" y="858"/>
                    </a:lnTo>
                    <a:lnTo>
                      <a:pt x="6299" y="722"/>
                    </a:lnTo>
                    <a:lnTo>
                      <a:pt x="6182" y="585"/>
                    </a:lnTo>
                    <a:lnTo>
                      <a:pt x="6045" y="449"/>
                    </a:lnTo>
                    <a:lnTo>
                      <a:pt x="5870" y="351"/>
                    </a:lnTo>
                    <a:lnTo>
                      <a:pt x="5675" y="254"/>
                    </a:lnTo>
                    <a:lnTo>
                      <a:pt x="5461" y="176"/>
                    </a:lnTo>
                    <a:lnTo>
                      <a:pt x="5227" y="117"/>
                    </a:lnTo>
                    <a:lnTo>
                      <a:pt x="4993" y="59"/>
                    </a:lnTo>
                    <a:lnTo>
                      <a:pt x="4720" y="20"/>
                    </a:lnTo>
                    <a:lnTo>
                      <a:pt x="44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3" name="Google Shape;16493;p48"/>
              <p:cNvSpPr/>
              <p:nvPr/>
            </p:nvSpPr>
            <p:spPr>
              <a:xfrm>
                <a:off x="3585951" y="7858748"/>
                <a:ext cx="144048" cy="54344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1795" extrusionOk="0">
                    <a:moveTo>
                      <a:pt x="2477" y="1"/>
                    </a:moveTo>
                    <a:lnTo>
                      <a:pt x="2165" y="20"/>
                    </a:lnTo>
                    <a:lnTo>
                      <a:pt x="1814" y="79"/>
                    </a:lnTo>
                    <a:lnTo>
                      <a:pt x="1482" y="176"/>
                    </a:lnTo>
                    <a:lnTo>
                      <a:pt x="1170" y="313"/>
                    </a:lnTo>
                    <a:lnTo>
                      <a:pt x="878" y="488"/>
                    </a:lnTo>
                    <a:lnTo>
                      <a:pt x="624" y="683"/>
                    </a:lnTo>
                    <a:lnTo>
                      <a:pt x="390" y="917"/>
                    </a:lnTo>
                    <a:lnTo>
                      <a:pt x="176" y="1171"/>
                    </a:lnTo>
                    <a:lnTo>
                      <a:pt x="20" y="1463"/>
                    </a:lnTo>
                    <a:lnTo>
                      <a:pt x="0" y="1541"/>
                    </a:lnTo>
                    <a:lnTo>
                      <a:pt x="0" y="1639"/>
                    </a:lnTo>
                    <a:lnTo>
                      <a:pt x="59" y="1717"/>
                    </a:lnTo>
                    <a:lnTo>
                      <a:pt x="117" y="1775"/>
                    </a:lnTo>
                    <a:lnTo>
                      <a:pt x="176" y="1795"/>
                    </a:lnTo>
                    <a:lnTo>
                      <a:pt x="293" y="1795"/>
                    </a:lnTo>
                    <a:lnTo>
                      <a:pt x="351" y="1775"/>
                    </a:lnTo>
                    <a:lnTo>
                      <a:pt x="410" y="1717"/>
                    </a:lnTo>
                    <a:lnTo>
                      <a:pt x="449" y="1678"/>
                    </a:lnTo>
                    <a:lnTo>
                      <a:pt x="585" y="1444"/>
                    </a:lnTo>
                    <a:lnTo>
                      <a:pt x="741" y="1229"/>
                    </a:lnTo>
                    <a:lnTo>
                      <a:pt x="936" y="1034"/>
                    </a:lnTo>
                    <a:lnTo>
                      <a:pt x="1151" y="878"/>
                    </a:lnTo>
                    <a:lnTo>
                      <a:pt x="1404" y="742"/>
                    </a:lnTo>
                    <a:lnTo>
                      <a:pt x="1658" y="625"/>
                    </a:lnTo>
                    <a:lnTo>
                      <a:pt x="1931" y="547"/>
                    </a:lnTo>
                    <a:lnTo>
                      <a:pt x="2223" y="488"/>
                    </a:lnTo>
                    <a:lnTo>
                      <a:pt x="2496" y="469"/>
                    </a:lnTo>
                    <a:lnTo>
                      <a:pt x="2769" y="469"/>
                    </a:lnTo>
                    <a:lnTo>
                      <a:pt x="3042" y="508"/>
                    </a:lnTo>
                    <a:lnTo>
                      <a:pt x="3315" y="566"/>
                    </a:lnTo>
                    <a:lnTo>
                      <a:pt x="3588" y="644"/>
                    </a:lnTo>
                    <a:lnTo>
                      <a:pt x="3861" y="742"/>
                    </a:lnTo>
                    <a:lnTo>
                      <a:pt x="4134" y="878"/>
                    </a:lnTo>
                    <a:lnTo>
                      <a:pt x="4407" y="1034"/>
                    </a:lnTo>
                    <a:lnTo>
                      <a:pt x="4485" y="1054"/>
                    </a:lnTo>
                    <a:lnTo>
                      <a:pt x="4582" y="1054"/>
                    </a:lnTo>
                    <a:lnTo>
                      <a:pt x="4660" y="1015"/>
                    </a:lnTo>
                    <a:lnTo>
                      <a:pt x="4738" y="956"/>
                    </a:lnTo>
                    <a:lnTo>
                      <a:pt x="4758" y="859"/>
                    </a:lnTo>
                    <a:lnTo>
                      <a:pt x="4758" y="761"/>
                    </a:lnTo>
                    <a:lnTo>
                      <a:pt x="4719" y="683"/>
                    </a:lnTo>
                    <a:lnTo>
                      <a:pt x="4660" y="625"/>
                    </a:lnTo>
                    <a:lnTo>
                      <a:pt x="4348" y="449"/>
                    </a:lnTo>
                    <a:lnTo>
                      <a:pt x="4036" y="313"/>
                    </a:lnTo>
                    <a:lnTo>
                      <a:pt x="3724" y="176"/>
                    </a:lnTo>
                    <a:lnTo>
                      <a:pt x="3413" y="98"/>
                    </a:lnTo>
                    <a:lnTo>
                      <a:pt x="3101" y="40"/>
                    </a:lnTo>
                    <a:lnTo>
                      <a:pt x="27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4" name="Google Shape;16494;p48"/>
              <p:cNvSpPr/>
              <p:nvPr/>
            </p:nvSpPr>
            <p:spPr>
              <a:xfrm>
                <a:off x="4071159" y="7741889"/>
                <a:ext cx="142323" cy="63184"/>
              </a:xfrm>
              <a:custGeom>
                <a:avLst/>
                <a:gdLst/>
                <a:ahLst/>
                <a:cxnLst/>
                <a:rect l="l" t="t" r="r" b="b"/>
                <a:pathLst>
                  <a:path w="4701" h="2087" extrusionOk="0">
                    <a:moveTo>
                      <a:pt x="2750" y="0"/>
                    </a:moveTo>
                    <a:lnTo>
                      <a:pt x="2399" y="39"/>
                    </a:lnTo>
                    <a:lnTo>
                      <a:pt x="2068" y="137"/>
                    </a:lnTo>
                    <a:lnTo>
                      <a:pt x="1775" y="234"/>
                    </a:lnTo>
                    <a:lnTo>
                      <a:pt x="1483" y="371"/>
                    </a:lnTo>
                    <a:lnTo>
                      <a:pt x="1210" y="527"/>
                    </a:lnTo>
                    <a:lnTo>
                      <a:pt x="956" y="722"/>
                    </a:lnTo>
                    <a:lnTo>
                      <a:pt x="703" y="936"/>
                    </a:lnTo>
                    <a:lnTo>
                      <a:pt x="469" y="1170"/>
                    </a:lnTo>
                    <a:lnTo>
                      <a:pt x="235" y="1424"/>
                    </a:lnTo>
                    <a:lnTo>
                      <a:pt x="40" y="1716"/>
                    </a:lnTo>
                    <a:lnTo>
                      <a:pt x="1" y="1794"/>
                    </a:lnTo>
                    <a:lnTo>
                      <a:pt x="1" y="1892"/>
                    </a:lnTo>
                    <a:lnTo>
                      <a:pt x="40" y="1970"/>
                    </a:lnTo>
                    <a:lnTo>
                      <a:pt x="98" y="2048"/>
                    </a:lnTo>
                    <a:lnTo>
                      <a:pt x="176" y="2067"/>
                    </a:lnTo>
                    <a:lnTo>
                      <a:pt x="235" y="2087"/>
                    </a:lnTo>
                    <a:lnTo>
                      <a:pt x="293" y="2067"/>
                    </a:lnTo>
                    <a:lnTo>
                      <a:pt x="352" y="2048"/>
                    </a:lnTo>
                    <a:lnTo>
                      <a:pt x="391" y="2028"/>
                    </a:lnTo>
                    <a:lnTo>
                      <a:pt x="430" y="1970"/>
                    </a:lnTo>
                    <a:lnTo>
                      <a:pt x="625" y="1736"/>
                    </a:lnTo>
                    <a:lnTo>
                      <a:pt x="820" y="1502"/>
                    </a:lnTo>
                    <a:lnTo>
                      <a:pt x="1015" y="1287"/>
                    </a:lnTo>
                    <a:lnTo>
                      <a:pt x="1229" y="1112"/>
                    </a:lnTo>
                    <a:lnTo>
                      <a:pt x="1463" y="936"/>
                    </a:lnTo>
                    <a:lnTo>
                      <a:pt x="1697" y="800"/>
                    </a:lnTo>
                    <a:lnTo>
                      <a:pt x="1951" y="683"/>
                    </a:lnTo>
                    <a:lnTo>
                      <a:pt x="2204" y="585"/>
                    </a:lnTo>
                    <a:lnTo>
                      <a:pt x="2477" y="507"/>
                    </a:lnTo>
                    <a:lnTo>
                      <a:pt x="2770" y="488"/>
                    </a:lnTo>
                    <a:lnTo>
                      <a:pt x="3062" y="468"/>
                    </a:lnTo>
                    <a:lnTo>
                      <a:pt x="3335" y="507"/>
                    </a:lnTo>
                    <a:lnTo>
                      <a:pt x="3589" y="566"/>
                    </a:lnTo>
                    <a:lnTo>
                      <a:pt x="3862" y="663"/>
                    </a:lnTo>
                    <a:lnTo>
                      <a:pt x="4096" y="780"/>
                    </a:lnTo>
                    <a:lnTo>
                      <a:pt x="4310" y="936"/>
                    </a:lnTo>
                    <a:lnTo>
                      <a:pt x="4388" y="975"/>
                    </a:lnTo>
                    <a:lnTo>
                      <a:pt x="4486" y="975"/>
                    </a:lnTo>
                    <a:lnTo>
                      <a:pt x="4564" y="956"/>
                    </a:lnTo>
                    <a:lnTo>
                      <a:pt x="4642" y="897"/>
                    </a:lnTo>
                    <a:lnTo>
                      <a:pt x="4681" y="819"/>
                    </a:lnTo>
                    <a:lnTo>
                      <a:pt x="4700" y="722"/>
                    </a:lnTo>
                    <a:lnTo>
                      <a:pt x="4661" y="624"/>
                    </a:lnTo>
                    <a:lnTo>
                      <a:pt x="4603" y="566"/>
                    </a:lnTo>
                    <a:lnTo>
                      <a:pt x="4349" y="371"/>
                    </a:lnTo>
                    <a:lnTo>
                      <a:pt x="4057" y="234"/>
                    </a:lnTo>
                    <a:lnTo>
                      <a:pt x="3745" y="117"/>
                    </a:lnTo>
                    <a:lnTo>
                      <a:pt x="3413" y="39"/>
                    </a:lnTo>
                    <a:lnTo>
                      <a:pt x="30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5" name="Google Shape;16495;p48"/>
              <p:cNvSpPr/>
              <p:nvPr/>
            </p:nvSpPr>
            <p:spPr>
              <a:xfrm>
                <a:off x="4306119" y="7616159"/>
                <a:ext cx="269205" cy="269205"/>
              </a:xfrm>
              <a:custGeom>
                <a:avLst/>
                <a:gdLst/>
                <a:ahLst/>
                <a:cxnLst/>
                <a:rect l="l" t="t" r="r" b="b"/>
                <a:pathLst>
                  <a:path w="8892" h="8892" extrusionOk="0">
                    <a:moveTo>
                      <a:pt x="4446" y="0"/>
                    </a:moveTo>
                    <a:lnTo>
                      <a:pt x="2886" y="2886"/>
                    </a:lnTo>
                    <a:lnTo>
                      <a:pt x="0" y="4446"/>
                    </a:lnTo>
                    <a:lnTo>
                      <a:pt x="2886" y="6025"/>
                    </a:lnTo>
                    <a:lnTo>
                      <a:pt x="4446" y="8891"/>
                    </a:lnTo>
                    <a:lnTo>
                      <a:pt x="6025" y="6025"/>
                    </a:lnTo>
                    <a:lnTo>
                      <a:pt x="8892" y="4446"/>
                    </a:lnTo>
                    <a:lnTo>
                      <a:pt x="6025" y="2886"/>
                    </a:lnTo>
                    <a:lnTo>
                      <a:pt x="44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6" name="Google Shape;16496;p48"/>
              <p:cNvSpPr/>
              <p:nvPr/>
            </p:nvSpPr>
            <p:spPr>
              <a:xfrm>
                <a:off x="3421258" y="8179294"/>
                <a:ext cx="197181" cy="197787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33" extrusionOk="0">
                    <a:moveTo>
                      <a:pt x="3256" y="1"/>
                    </a:moveTo>
                    <a:lnTo>
                      <a:pt x="2106" y="2106"/>
                    </a:lnTo>
                    <a:lnTo>
                      <a:pt x="0" y="3257"/>
                    </a:lnTo>
                    <a:lnTo>
                      <a:pt x="2106" y="4427"/>
                    </a:lnTo>
                    <a:lnTo>
                      <a:pt x="3256" y="6533"/>
                    </a:lnTo>
                    <a:lnTo>
                      <a:pt x="4407" y="4427"/>
                    </a:lnTo>
                    <a:lnTo>
                      <a:pt x="6513" y="3257"/>
                    </a:lnTo>
                    <a:lnTo>
                      <a:pt x="4407" y="2106"/>
                    </a:lnTo>
                    <a:lnTo>
                      <a:pt x="32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/>
              <p:cNvSpPr/>
              <p:nvPr/>
            </p:nvSpPr>
            <p:spPr>
              <a:xfrm>
                <a:off x="2159963" y="368281"/>
                <a:ext cx="4503484" cy="1236783"/>
              </a:xfrm>
              <a:prstGeom prst="roundRect">
                <a:avLst>
                  <a:gd name="adj" fmla="val 22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kern="1200" dirty="0">
                          <a:solidFill>
                            <a:schemeClr val="bg1"/>
                          </a:solidFill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kern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kern="120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 kern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 kern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kern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8" name="Rounded 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963" y="368281"/>
                <a:ext cx="4503484" cy="1236783"/>
              </a:xfrm>
              <a:prstGeom prst="roundRect">
                <a:avLst>
                  <a:gd name="adj" fmla="val 22000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B4F58B40-5659-CC08-5FBA-E49D77F85B17}"/>
              </a:ext>
            </a:extLst>
          </p:cNvPr>
          <p:cNvGrpSpPr/>
          <p:nvPr/>
        </p:nvGrpSpPr>
        <p:grpSpPr>
          <a:xfrm>
            <a:off x="1816694" y="1841023"/>
            <a:ext cx="6936417" cy="1961992"/>
            <a:chOff x="1457245" y="2173390"/>
            <a:chExt cx="6918239" cy="2316742"/>
          </a:xfrm>
        </p:grpSpPr>
        <p:sp>
          <p:nvSpPr>
            <p:cNvPr id="74" name="Google Shape;1087;p45">
              <a:extLst>
                <a:ext uri="{FF2B5EF4-FFF2-40B4-BE49-F238E27FC236}">
                  <a16:creationId xmlns:a16="http://schemas.microsoft.com/office/drawing/2014/main" id="{21A5D63F-3045-64C0-28FC-5558B06AC1D0}"/>
                </a:ext>
              </a:extLst>
            </p:cNvPr>
            <p:cNvSpPr/>
            <p:nvPr/>
          </p:nvSpPr>
          <p:spPr>
            <a:xfrm>
              <a:off x="1457245" y="2794712"/>
              <a:ext cx="6918239" cy="1695420"/>
            </a:xfrm>
            <a:prstGeom prst="roundRect">
              <a:avLst>
                <a:gd name="adj" fmla="val 2436"/>
              </a:avLst>
            </a:prstGeom>
            <a:solidFill>
              <a:srgbClr val="FFFFFF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    </a:t>
              </a:r>
              <a:r>
                <a:rPr kumimoji="0" lang="vi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Muốn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cộng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hai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phân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số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khác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mẫu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số, ta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quy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đồng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mẫu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số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hai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phân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số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đó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,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rồi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cộng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hai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phân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số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đã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quy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đồng</a:t>
              </a:r>
              <a:r>
                <a:rPr kumimoji="0" lang="en-US" sz="32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.</a:t>
              </a:r>
              <a:endParaRPr kumimoji="0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088;p45">
              <a:extLst>
                <a:ext uri="{FF2B5EF4-FFF2-40B4-BE49-F238E27FC236}">
                  <a16:creationId xmlns:a16="http://schemas.microsoft.com/office/drawing/2014/main" id="{341CD1BB-2679-BEA4-C471-F857524C7177}"/>
                </a:ext>
              </a:extLst>
            </p:cNvPr>
            <p:cNvSpPr/>
            <p:nvPr/>
          </p:nvSpPr>
          <p:spPr>
            <a:xfrm>
              <a:off x="3463503" y="2173390"/>
              <a:ext cx="2384491" cy="512809"/>
            </a:xfrm>
            <a:prstGeom prst="roundRect">
              <a:avLst>
                <a:gd name="adj" fmla="val 50000"/>
              </a:avLst>
            </a:prstGeom>
            <a:solidFill>
              <a:srgbClr val="F47A6E"/>
            </a:solidFill>
            <a:ln w="19050" cap="flat" cmpd="sng">
              <a:solidFill>
                <a:srgbClr val="2B2B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Ghi nhớ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3050-FA4C-2A68-2ED4-E782BE15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62A3D-1E5E-98CC-FED4-726B391E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6" y="-224"/>
            <a:ext cx="9144793" cy="51439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9" y="1636814"/>
            <a:ext cx="7436921" cy="2417324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4129528"/>
            <a:ext cx="9147651" cy="1017677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4" y="3403476"/>
            <a:ext cx="1186937" cy="1740024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0" y="4019962"/>
            <a:ext cx="1448772" cy="1123538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8" y="4305883"/>
            <a:ext cx="2648336" cy="830151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81" y="4365535"/>
            <a:ext cx="2688868" cy="710589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8214"/>
            <a:ext cx="533065" cy="667910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91" y="794372"/>
            <a:ext cx="488242" cy="505274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473328" y="1253730"/>
            <a:ext cx="1000161" cy="90607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79" y="2955580"/>
            <a:ext cx="713599" cy="76497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00" y="730407"/>
            <a:ext cx="600945" cy="1046646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9" y="2533704"/>
            <a:ext cx="790470" cy="12139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1012284" y="1945230"/>
            <a:ext cx="696474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14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6" y="698015"/>
            <a:ext cx="8868938" cy="37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3050-FA4C-2A68-2ED4-E782BE15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62A3D-1E5E-98CC-FED4-726B391E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2" y="28806"/>
            <a:ext cx="9144793" cy="5143946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4129528"/>
            <a:ext cx="9147651" cy="1017677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4" y="3403476"/>
            <a:ext cx="1186937" cy="1740024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0" y="4019962"/>
            <a:ext cx="1448772" cy="1123538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81" y="4365535"/>
            <a:ext cx="2688868" cy="710589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8214"/>
            <a:ext cx="533065" cy="6679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4DF1BD-124B-3AB0-8F87-25BE502A4727}"/>
              </a:ext>
            </a:extLst>
          </p:cNvPr>
          <p:cNvSpPr txBox="1"/>
          <p:nvPr/>
        </p:nvSpPr>
        <p:spPr>
          <a:xfrm>
            <a:off x="818882" y="156868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682189" y="1037452"/>
                <a:ext cx="2893181" cy="85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89" y="1037452"/>
                <a:ext cx="2893181" cy="854721"/>
              </a:xfrm>
              <a:prstGeom prst="rect">
                <a:avLst/>
              </a:prstGeom>
              <a:blipFill>
                <a:blip r:embed="rId8"/>
                <a:stretch>
                  <a:fillRect b="-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09801" y="968250"/>
                <a:ext cx="3571427" cy="9637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01" y="968250"/>
                <a:ext cx="3571427" cy="963725"/>
              </a:xfrm>
              <a:prstGeom prst="rect">
                <a:avLst/>
              </a:prstGeom>
              <a:blipFill>
                <a:blip r:embed="rId9"/>
                <a:stretch>
                  <a:fillRect b="-8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288438" y="2407904"/>
                <a:ext cx="3571427" cy="1026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38" y="2407904"/>
                <a:ext cx="3571427" cy="1026563"/>
              </a:xfrm>
              <a:prstGeom prst="rect">
                <a:avLst/>
              </a:prstGeom>
              <a:blipFill>
                <a:blip r:embed="rId1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59915" y="1299290"/>
            <a:ext cx="57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32250" y="1248524"/>
            <a:ext cx="71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610913" y="2618225"/>
            <a:ext cx="77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418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2" y="564995"/>
            <a:ext cx="9047358" cy="41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3050-FA4C-2A68-2ED4-E782BE15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62A3D-1E5E-98CC-FED4-726B391E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52"/>
            <a:ext cx="9144793" cy="5143946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4129528"/>
            <a:ext cx="9147651" cy="1017677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4" y="3403476"/>
            <a:ext cx="1186937" cy="1740024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0" y="4019962"/>
            <a:ext cx="1448772" cy="1123538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81" y="4365535"/>
            <a:ext cx="2688868" cy="710589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8214"/>
            <a:ext cx="533065" cy="6679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8016" y="1327958"/>
            <a:ext cx="57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1270" y="1255816"/>
            <a:ext cx="71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610913" y="2618225"/>
            <a:ext cx="77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4DF1BD-124B-3AB0-8F87-25BE502A4727}"/>
              </a:ext>
            </a:extLst>
          </p:cNvPr>
          <p:cNvSpPr txBox="1"/>
          <p:nvPr/>
        </p:nvSpPr>
        <p:spPr>
          <a:xfrm>
            <a:off x="818882" y="156868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&gt;, &lt;, = ?</a:t>
            </a:r>
            <a:endParaRPr lang="vi-VN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674129" y="1074055"/>
                <a:ext cx="3591991" cy="14056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𝒎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𝒎</m:t>
                    </m:r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29" y="1074055"/>
                <a:ext cx="3591991" cy="14056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2502805" y="1353624"/>
                <a:ext cx="400302" cy="41812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&gt;</m:t>
                      </m:r>
                    </m:oMath>
                  </m:oMathPara>
                </a14:m>
                <a:endPara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805" y="1353624"/>
                <a:ext cx="400302" cy="418120"/>
              </a:xfrm>
              <a:prstGeom prst="roundRect">
                <a:avLst/>
              </a:prstGeom>
              <a:blipFill>
                <a:blip r:embed="rId9"/>
                <a:stretch>
                  <a:fillRect l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4967701" y="976375"/>
                <a:ext cx="3591991" cy="852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𝒌𝒈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𝒌𝒈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𝟏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𝒌𝒈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01" y="976375"/>
                <a:ext cx="3591991" cy="8526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3171705" y="2510539"/>
                <a:ext cx="3591991" cy="8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𝒍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𝒍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     </m:t>
                    </m:r>
                    <m:f>
                      <m:fPr>
                        <m:ctrlPr>
                          <a:rPr lang="vi-VN" sz="28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r>
                      <a:rPr lang="en-US" sz="28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𝒍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705" y="2510539"/>
                <a:ext cx="3591991" cy="8854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4630772" y="2828903"/>
                <a:ext cx="444834" cy="386563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772" y="2828903"/>
                <a:ext cx="444834" cy="386563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7022194" y="1296285"/>
                <a:ext cx="444317" cy="329658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194" y="1296285"/>
                <a:ext cx="444317" cy="32965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3050-FA4C-2A68-2ED4-E782BE15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62A3D-1E5E-98CC-FED4-726B391E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6" y="-224"/>
            <a:ext cx="9144793" cy="51439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3" y="1220751"/>
            <a:ext cx="7436921" cy="2417324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4129528"/>
            <a:ext cx="9147651" cy="1017677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4" y="3403476"/>
            <a:ext cx="1186937" cy="1740024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0" y="4019962"/>
            <a:ext cx="1448772" cy="1123538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8" y="4305883"/>
            <a:ext cx="2648336" cy="830151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81" y="4365535"/>
            <a:ext cx="2688868" cy="710589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8214"/>
            <a:ext cx="533065" cy="667910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91" y="794372"/>
            <a:ext cx="488242" cy="505274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2373055" y="995654"/>
            <a:ext cx="1000161" cy="90607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79" y="2955580"/>
            <a:ext cx="713599" cy="76497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86" y="725993"/>
            <a:ext cx="600945" cy="1046646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9" y="2533704"/>
            <a:ext cx="790470" cy="12139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1012284" y="1945230"/>
            <a:ext cx="696474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1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4851" y="418117"/>
            <a:ext cx="7574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0845" y="1019970"/>
                <a:ext cx="7922135" cy="4158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sz="2000" b="1" dirty="0">
                  <a:solidFill>
                    <a:srgbClr val="0070C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Bài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giải</a:t>
                </a:r>
                <a:endParaRPr lang="en-US" sz="3200" b="1" dirty="0">
                  <a:solidFill>
                    <a:srgbClr val="0070C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Sau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giờ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ô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tô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chạy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7030A0"/>
                    </a:solidFill>
                    <a:ea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(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quãng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                      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Đáp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quãng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đường</a:t>
                </a:r>
                <a:endParaRPr lang="en-US" sz="3200" b="1" dirty="0">
                  <a:solidFill>
                    <a:srgbClr val="7030A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45" y="1019970"/>
                <a:ext cx="7922135" cy="41589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-202119"/>
            <a:ext cx="8534401" cy="18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3050-FA4C-2A68-2ED4-E782BE15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62A3D-1E5E-98CC-FED4-726B391E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6" y="-224"/>
            <a:ext cx="9144793" cy="51439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3" y="55841"/>
            <a:ext cx="7436921" cy="3582234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4129528"/>
            <a:ext cx="9147651" cy="1017677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4" y="3403476"/>
            <a:ext cx="1186937" cy="1740024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0" y="4019962"/>
            <a:ext cx="1448772" cy="1123538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9" y="4313349"/>
            <a:ext cx="2648336" cy="830151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81" y="4365535"/>
            <a:ext cx="2688868" cy="710589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8214"/>
            <a:ext cx="533065" cy="667910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91" y="794372"/>
            <a:ext cx="488242" cy="505274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2373055" y="995654"/>
            <a:ext cx="1000161" cy="90607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79" y="2955580"/>
            <a:ext cx="713599" cy="76497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86" y="725993"/>
            <a:ext cx="600945" cy="1046646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9" y="2533704"/>
            <a:ext cx="790470" cy="12139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1116824" y="610119"/>
            <a:ext cx="6777729" cy="237757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Dặn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dò</a:t>
            </a:r>
            <a:endParaRPr lang="en-US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Học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thuộc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quy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tắc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cộng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hai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PS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khác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số</a:t>
            </a:r>
            <a:endParaRPr lang="en-US" sz="3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Chuẩn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bị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bài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sau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: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3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091" y="60452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tx1"/>
                </a:solidFill>
                <a:latin typeface="Fujiyama" pitchFamily="50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Fujiyama" pitchFamily="50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Fujiyama" pitchFamily="50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Fujiyama" pitchFamily="50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Fujiyama" pitchFamily="50" charset="0"/>
              </a:rPr>
              <a:t> ….</a:t>
            </a: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tx1"/>
                </a:solidFill>
                <a:latin typeface="Fujiyama" pitchFamily="50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Fujiyama" pitchFamily="50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Fujiyama" pitchFamily="50" charset="0"/>
              </a:rPr>
              <a:t>13</a:t>
            </a:r>
            <a:endParaRPr lang="en-US" sz="3600" b="1" dirty="0">
              <a:solidFill>
                <a:schemeClr val="tx1"/>
              </a:solidFill>
              <a:latin typeface="Fujiyama" pitchFamily="50" charset="0"/>
            </a:endParaRP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 smtClean="0">
                <a:solidFill>
                  <a:schemeClr val="tx1"/>
                </a:solidFill>
                <a:latin typeface="Fujiyama" pitchFamily="50" charset="0"/>
              </a:rPr>
              <a:t>Phép</a:t>
            </a:r>
            <a:r>
              <a:rPr lang="en-US" sz="3600" b="1" dirty="0" smtClean="0">
                <a:solidFill>
                  <a:schemeClr val="tx1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Fujiyama" pitchFamily="50" charset="0"/>
              </a:rPr>
              <a:t>cộng</a:t>
            </a:r>
            <a:r>
              <a:rPr lang="en-US" sz="3600" b="1" dirty="0" smtClean="0">
                <a:solidFill>
                  <a:schemeClr val="tx1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Fujiyama" pitchFamily="50" charset="0"/>
              </a:rPr>
              <a:t>phân</a:t>
            </a:r>
            <a:r>
              <a:rPr lang="en-US" sz="3600" b="1" dirty="0" smtClean="0">
                <a:solidFill>
                  <a:schemeClr val="tx1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Fujiyama" pitchFamily="50" charset="0"/>
              </a:rPr>
              <a:t>số</a:t>
            </a:r>
            <a:endParaRPr lang="en-US" sz="3600" b="1" dirty="0">
              <a:solidFill>
                <a:schemeClr val="tx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6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2">
            <a:extLst>
              <a:ext uri="{FF2B5EF4-FFF2-40B4-BE49-F238E27FC236}">
                <a16:creationId xmlns:a16="http://schemas.microsoft.com/office/drawing/2014/main" id="{D1B40DBF-5C4A-3033-D4BB-E6D99C097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图片 9">
            <a:extLst>
              <a:ext uri="{FF2B5EF4-FFF2-40B4-BE49-F238E27FC236}">
                <a16:creationId xmlns:a16="http://schemas.microsoft.com/office/drawing/2014/main" id="{D6E6529C-7599-4274-8909-6CAE0AEC6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3157538" y="180975"/>
            <a:ext cx="55165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图片 4">
            <a:extLst>
              <a:ext uri="{FF2B5EF4-FFF2-40B4-BE49-F238E27FC236}">
                <a16:creationId xmlns:a16="http://schemas.microsoft.com/office/drawing/2014/main" id="{25DEC433-E551-4DD0-3AE7-62287AB90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>
            <a:fillRect/>
          </a:stretch>
        </p:blipFill>
        <p:spPr bwMode="auto">
          <a:xfrm>
            <a:off x="3157538" y="1866900"/>
            <a:ext cx="21431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5cd2f624bc915">
            <a:hlinkClick r:id="" action="ppaction://media"/>
            <a:extLst>
              <a:ext uri="{FF2B5EF4-FFF2-40B4-BE49-F238E27FC236}">
                <a16:creationId xmlns:a16="http://schemas.microsoft.com/office/drawing/2014/main" id="{3D382DBA-DDD8-F560-7435-B82A1720F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663" y="-365125"/>
            <a:ext cx="366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图片 11">
            <a:extLst>
              <a:ext uri="{FF2B5EF4-FFF2-40B4-BE49-F238E27FC236}">
                <a16:creationId xmlns:a16="http://schemas.microsoft.com/office/drawing/2014/main" id="{204D35C6-696C-DFBC-53E6-9FB64202F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2"/>
          <a:stretch>
            <a:fillRect/>
          </a:stretch>
        </p:blipFill>
        <p:spPr bwMode="auto">
          <a:xfrm>
            <a:off x="6861175" y="0"/>
            <a:ext cx="25177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图片 12">
            <a:extLst>
              <a:ext uri="{FF2B5EF4-FFF2-40B4-BE49-F238E27FC236}">
                <a16:creationId xmlns:a16="http://schemas.microsoft.com/office/drawing/2014/main" id="{D0A779F0-C360-52BA-8EDD-2280809C9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2"/>
          <a:stretch>
            <a:fillRect/>
          </a:stretch>
        </p:blipFill>
        <p:spPr bwMode="auto">
          <a:xfrm>
            <a:off x="266700" y="0"/>
            <a:ext cx="44069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图片 13">
            <a:extLst>
              <a:ext uri="{FF2B5EF4-FFF2-40B4-BE49-F238E27FC236}">
                <a16:creationId xmlns:a16="http://schemas.microsoft.com/office/drawing/2014/main" id="{DA822F7F-6273-3EA2-0237-DF82011CB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8" t="37183" b="40736"/>
          <a:stretch>
            <a:fillRect/>
          </a:stretch>
        </p:blipFill>
        <p:spPr bwMode="auto">
          <a:xfrm>
            <a:off x="6638925" y="2816225"/>
            <a:ext cx="13239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图片 5">
            <a:extLst>
              <a:ext uri="{FF2B5EF4-FFF2-40B4-BE49-F238E27FC236}">
                <a16:creationId xmlns:a16="http://schemas.microsoft.com/office/drawing/2014/main" id="{168C298D-20C3-B0A6-5F65-E0CB0ECE2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3" b="444"/>
          <a:stretch>
            <a:fillRect/>
          </a:stretch>
        </p:blipFill>
        <p:spPr bwMode="auto">
          <a:xfrm>
            <a:off x="7231063" y="2392363"/>
            <a:ext cx="21431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7">
            <a:extLst>
              <a:ext uri="{FF2B5EF4-FFF2-40B4-BE49-F238E27FC236}">
                <a16:creationId xmlns:a16="http://schemas.microsoft.com/office/drawing/2014/main" id="{DEF74625-D7B3-E4CF-A39F-6BD3418C15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49350"/>
            <a:ext cx="40687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2">
            <a:extLst>
              <a:ext uri="{FF2B5EF4-FFF2-40B4-BE49-F238E27FC236}">
                <a16:creationId xmlns:a16="http://schemas.microsoft.com/office/drawing/2014/main" id="{D1B40DBF-5C4A-3033-D4BB-E6D99C097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图片 9">
            <a:extLst>
              <a:ext uri="{FF2B5EF4-FFF2-40B4-BE49-F238E27FC236}">
                <a16:creationId xmlns:a16="http://schemas.microsoft.com/office/drawing/2014/main" id="{D6E6529C-7599-4274-8909-6CAE0AEC6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728654" y="295275"/>
            <a:ext cx="737579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图片 4">
            <a:extLst>
              <a:ext uri="{FF2B5EF4-FFF2-40B4-BE49-F238E27FC236}">
                <a16:creationId xmlns:a16="http://schemas.microsoft.com/office/drawing/2014/main" id="{25DEC433-E551-4DD0-3AE7-62287AB90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>
            <a:fillRect/>
          </a:stretch>
        </p:blipFill>
        <p:spPr bwMode="auto">
          <a:xfrm>
            <a:off x="127134" y="2155825"/>
            <a:ext cx="21431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5cd2f624bc915">
            <a:hlinkClick r:id="" action="ppaction://media"/>
            <a:extLst>
              <a:ext uri="{FF2B5EF4-FFF2-40B4-BE49-F238E27FC236}">
                <a16:creationId xmlns:a16="http://schemas.microsoft.com/office/drawing/2014/main" id="{3D382DBA-DDD8-F560-7435-B82A1720F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663" y="-365125"/>
            <a:ext cx="366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图片 11">
            <a:extLst>
              <a:ext uri="{FF2B5EF4-FFF2-40B4-BE49-F238E27FC236}">
                <a16:creationId xmlns:a16="http://schemas.microsoft.com/office/drawing/2014/main" id="{204D35C6-696C-DFBC-53E6-9FB64202F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2"/>
          <a:stretch>
            <a:fillRect/>
          </a:stretch>
        </p:blipFill>
        <p:spPr bwMode="auto">
          <a:xfrm>
            <a:off x="6861175" y="0"/>
            <a:ext cx="25177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图片 12">
            <a:extLst>
              <a:ext uri="{FF2B5EF4-FFF2-40B4-BE49-F238E27FC236}">
                <a16:creationId xmlns:a16="http://schemas.microsoft.com/office/drawing/2014/main" id="{D0A779F0-C360-52BA-8EDD-2280809C9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2"/>
          <a:stretch>
            <a:fillRect/>
          </a:stretch>
        </p:blipFill>
        <p:spPr bwMode="auto">
          <a:xfrm>
            <a:off x="266700" y="0"/>
            <a:ext cx="44069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图片 13">
            <a:extLst>
              <a:ext uri="{FF2B5EF4-FFF2-40B4-BE49-F238E27FC236}">
                <a16:creationId xmlns:a16="http://schemas.microsoft.com/office/drawing/2014/main" id="{DA822F7F-6273-3EA2-0237-DF82011CB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8" t="37183" b="40736"/>
          <a:stretch>
            <a:fillRect/>
          </a:stretch>
        </p:blipFill>
        <p:spPr bwMode="auto">
          <a:xfrm>
            <a:off x="6638925" y="2816225"/>
            <a:ext cx="13239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图片 5">
            <a:extLst>
              <a:ext uri="{FF2B5EF4-FFF2-40B4-BE49-F238E27FC236}">
                <a16:creationId xmlns:a16="http://schemas.microsoft.com/office/drawing/2014/main" id="{168C298D-20C3-B0A6-5F65-E0CB0ECE2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3" b="444"/>
          <a:stretch>
            <a:fillRect/>
          </a:stretch>
        </p:blipFill>
        <p:spPr bwMode="auto">
          <a:xfrm>
            <a:off x="7231063" y="2392363"/>
            <a:ext cx="21431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2338352" y="1367990"/>
            <a:ext cx="6875450" cy="253146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Ai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nhanh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ai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     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đúng</a:t>
            </a:r>
            <a:endParaRPr lang="en-US" sz="8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4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25" y="2839170"/>
            <a:ext cx="2648336" cy="8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1631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Google Shape;252;p35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40647" y="3863"/>
                <a:ext cx="7704000" cy="572700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/>
              <a:p>
                <a:r>
                  <a:rPr lang="en-US" sz="36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36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36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</a:br>
                <a:endParaRPr lang="ar-AE" sz="3600" b="1" dirty="0">
                  <a:solidFill>
                    <a:srgbClr val="7030A0"/>
                  </a:solidFill>
                  <a:latin typeface="+mn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2" name="Google Shape;252;p3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0647" y="3863"/>
                <a:ext cx="7704000" cy="572700"/>
              </a:xfrm>
              <a:prstGeom prst="rect">
                <a:avLst/>
              </a:prstGeom>
              <a:blipFill>
                <a:blip r:embed="rId3"/>
                <a:stretch>
                  <a:fillRect t="-9574" b="-293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4" name="Google Shape;254;p35"/>
          <p:cNvSpPr/>
          <p:nvPr/>
        </p:nvSpPr>
        <p:spPr>
          <a:xfrm>
            <a:off x="19644" y="4234301"/>
            <a:ext cx="829602" cy="829602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1800"/>
          </a:p>
        </p:txBody>
      </p:sp>
      <p:sp>
        <p:nvSpPr>
          <p:cNvPr id="255" name="Google Shape;255;p35"/>
          <p:cNvSpPr/>
          <p:nvPr/>
        </p:nvSpPr>
        <p:spPr>
          <a:xfrm rot="10800000">
            <a:off x="8009199" y="4171950"/>
            <a:ext cx="829602" cy="829602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4">
                <a:extLst>
                  <a:ext uri="{FF2B5EF4-FFF2-40B4-BE49-F238E27FC236}">
                    <a16:creationId xmlns:a16="http://schemas.microsoft.com/office/drawing/2014/main" id="{A9103582-FD72-4DBA-AEB7-3B57FF74352C}"/>
                  </a:ext>
                </a:extLst>
              </p:cNvPr>
              <p:cNvSpPr/>
              <p:nvPr/>
            </p:nvSpPr>
            <p:spPr>
              <a:xfrm>
                <a:off x="1774587" y="1763626"/>
                <a:ext cx="2628900" cy="995403"/>
              </a:xfrm>
              <a:prstGeom prst="round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254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ounded Rectangle 4">
                <a:extLst>
                  <a:ext uri="{FF2B5EF4-FFF2-40B4-BE49-F238E27FC236}">
                    <a16:creationId xmlns:a16="http://schemas.microsoft.com/office/drawing/2014/main" id="{A9103582-FD72-4DBA-AEB7-3B57FF7435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587" y="1763626"/>
                <a:ext cx="2628900" cy="99540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1E5BD1D-031F-4AF1-A6A4-9AA52B04A11B}"/>
              </a:ext>
            </a:extLst>
          </p:cNvPr>
          <p:cNvSpPr/>
          <p:nvPr/>
        </p:nvSpPr>
        <p:spPr>
          <a:xfrm>
            <a:off x="6099515" y="1839983"/>
            <a:ext cx="1909685" cy="839705"/>
          </a:xfrm>
          <a:prstGeom prst="roundRect">
            <a:avLst/>
          </a:prstGeom>
          <a:solidFill>
            <a:srgbClr val="00B0F0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854A01D-C2D6-4BDD-9769-73C9A31C74AE}"/>
              </a:ext>
            </a:extLst>
          </p:cNvPr>
          <p:cNvSpPr/>
          <p:nvPr/>
        </p:nvSpPr>
        <p:spPr>
          <a:xfrm>
            <a:off x="1800322" y="3145689"/>
            <a:ext cx="2628900" cy="1130784"/>
          </a:xfrm>
          <a:prstGeom prst="roundRect">
            <a:avLst/>
          </a:prstGeom>
          <a:solidFill>
            <a:srgbClr val="94E76E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9DE27199-CA65-4B26-BAB7-5937D17F4295}"/>
              </a:ext>
            </a:extLst>
          </p:cNvPr>
          <p:cNvSpPr/>
          <p:nvPr/>
        </p:nvSpPr>
        <p:spPr>
          <a:xfrm>
            <a:off x="6099515" y="3238120"/>
            <a:ext cx="2011673" cy="955284"/>
          </a:xfrm>
          <a:prstGeom prst="roundRect">
            <a:avLst/>
          </a:prstGeom>
          <a:solidFill>
            <a:srgbClr val="FF9966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441084" y="3250000"/>
                <a:ext cx="1002011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084" y="3250000"/>
                <a:ext cx="1002011" cy="901785"/>
              </a:xfrm>
              <a:prstGeom prst="rect">
                <a:avLst/>
              </a:prstGeom>
              <a:blipFill>
                <a:blip r:embed="rId5"/>
                <a:stretch>
                  <a:fillRect r="-5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6279575" y="3279666"/>
                <a:ext cx="1002011" cy="910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575" y="3279666"/>
                <a:ext cx="1002011" cy="910570"/>
              </a:xfrm>
              <a:prstGeom prst="rect">
                <a:avLst/>
              </a:prstGeom>
              <a:blipFill>
                <a:blip r:embed="rId6"/>
                <a:stretch>
                  <a:fillRect r="-53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6531784" y="1784198"/>
                <a:ext cx="1002011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784" y="1784198"/>
                <a:ext cx="1002011" cy="901785"/>
              </a:xfrm>
              <a:prstGeom prst="rect">
                <a:avLst/>
              </a:prstGeom>
              <a:blipFill>
                <a:blip r:embed="rId7"/>
                <a:stretch>
                  <a:fillRect r="-3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894382" y="1882212"/>
                <a:ext cx="10020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82" y="1882212"/>
                <a:ext cx="100201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313638" y="1998225"/>
                <a:ext cx="10020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638" y="1998225"/>
                <a:ext cx="100201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5313638" y="3382868"/>
                <a:ext cx="10020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638" y="3382868"/>
                <a:ext cx="100201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893581" y="3330514"/>
                <a:ext cx="10020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81" y="3330514"/>
                <a:ext cx="100201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10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Google Shape;252;p35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20000" y="457200"/>
                <a:ext cx="7704000" cy="572700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latin typeface="+mn-lt"/>
                    <a:cs typeface="Calibri" panose="020F0502020204030204" pitchFamily="34" charset="0"/>
                  </a:rPr>
                  <a:t>Câu</a:t>
                </a:r>
                <a:r>
                  <a:rPr lang="en-US" sz="3600" b="1" dirty="0">
                    <a:solidFill>
                      <a:schemeClr val="bg1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+mn-lt"/>
                    <a:cs typeface="Calibri" panose="020F0502020204030204" pitchFamily="34" charset="0"/>
                  </a:rPr>
                  <a:t>2: </a:t>
                </a:r>
                <a:r>
                  <a:rPr lang="en-US" sz="3600" b="1" dirty="0" err="1" smtClean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rPr>
                  <a:t>Tính</a:t>
                </a:r>
                <a:r>
                  <a:rPr lang="en-US" sz="3600" b="1" dirty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ar-AE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ar-AE" sz="3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ar-AE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ar-AE" sz="3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ar-AE" sz="3600" b="1" dirty="0">
                    <a:solidFill>
                      <a:schemeClr val="bg1"/>
                    </a:solidFill>
                    <a:latin typeface="+mn-lt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ar-AE" sz="3600" b="1" dirty="0">
                    <a:solidFill>
                      <a:schemeClr val="bg1"/>
                    </a:solidFill>
                    <a:latin typeface="+mn-lt"/>
                    <a:ea typeface="Open Sans ExtraBold" panose="020B0906030804020204" pitchFamily="34" charset="0"/>
                    <a:cs typeface="Times New Roman" panose="02020603050405020304" pitchFamily="18" charset="0"/>
                  </a:rPr>
                </a:br>
                <a:endParaRPr lang="ar-AE" sz="3600" b="1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2" name="Google Shape;252;p3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0000" y="457200"/>
                <a:ext cx="7704000" cy="572700"/>
              </a:xfrm>
              <a:prstGeom prst="rect">
                <a:avLst/>
              </a:prstGeom>
              <a:blipFill>
                <a:blip r:embed="rId3"/>
                <a:stretch>
                  <a:fillRect b="-197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4" name="Google Shape;254;p35"/>
          <p:cNvSpPr/>
          <p:nvPr/>
        </p:nvSpPr>
        <p:spPr>
          <a:xfrm>
            <a:off x="305198" y="125201"/>
            <a:ext cx="829602" cy="829602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1800"/>
          </a:p>
        </p:txBody>
      </p:sp>
      <p:sp>
        <p:nvSpPr>
          <p:cNvPr id="255" name="Google Shape;255;p35"/>
          <p:cNvSpPr/>
          <p:nvPr/>
        </p:nvSpPr>
        <p:spPr>
          <a:xfrm rot="10800000">
            <a:off x="8009199" y="4171950"/>
            <a:ext cx="829602" cy="829602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1800"/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9103582-FD72-4DBA-AEB7-3B57FF74352C}"/>
              </a:ext>
            </a:extLst>
          </p:cNvPr>
          <p:cNvSpPr/>
          <p:nvPr/>
        </p:nvSpPr>
        <p:spPr>
          <a:xfrm>
            <a:off x="1774587" y="1763626"/>
            <a:ext cx="2628900" cy="99540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1E5BD1D-031F-4AF1-A6A4-9AA52B04A11B}"/>
              </a:ext>
            </a:extLst>
          </p:cNvPr>
          <p:cNvSpPr/>
          <p:nvPr/>
        </p:nvSpPr>
        <p:spPr>
          <a:xfrm>
            <a:off x="6099515" y="1839983"/>
            <a:ext cx="1909685" cy="839705"/>
          </a:xfrm>
          <a:prstGeom prst="roundRect">
            <a:avLst/>
          </a:prstGeom>
          <a:solidFill>
            <a:srgbClr val="00B0F0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854A01D-C2D6-4BDD-9769-73C9A31C74AE}"/>
              </a:ext>
            </a:extLst>
          </p:cNvPr>
          <p:cNvSpPr/>
          <p:nvPr/>
        </p:nvSpPr>
        <p:spPr>
          <a:xfrm>
            <a:off x="1783141" y="3134090"/>
            <a:ext cx="2628900" cy="1130784"/>
          </a:xfrm>
          <a:prstGeom prst="roundRect">
            <a:avLst/>
          </a:prstGeom>
          <a:solidFill>
            <a:srgbClr val="94E76E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9DE27199-CA65-4B26-BAB7-5937D17F4295}"/>
              </a:ext>
            </a:extLst>
          </p:cNvPr>
          <p:cNvSpPr/>
          <p:nvPr/>
        </p:nvSpPr>
        <p:spPr>
          <a:xfrm>
            <a:off x="6084779" y="3228349"/>
            <a:ext cx="2628900" cy="955284"/>
          </a:xfrm>
          <a:prstGeom prst="roundRect">
            <a:avLst/>
          </a:prstGeom>
          <a:solidFill>
            <a:srgbClr val="FF9966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p:grpSp>
        <p:nvGrpSpPr>
          <p:cNvPr id="10" name="Google Shape;6759;p63">
            <a:extLst>
              <a:ext uri="{FF2B5EF4-FFF2-40B4-BE49-F238E27FC236}">
                <a16:creationId xmlns:a16="http://schemas.microsoft.com/office/drawing/2014/main" id="{BFA8B64E-7E80-4CB4-ABA7-93EC5DECC88F}"/>
              </a:ext>
            </a:extLst>
          </p:cNvPr>
          <p:cNvGrpSpPr/>
          <p:nvPr/>
        </p:nvGrpSpPr>
        <p:grpSpPr>
          <a:xfrm>
            <a:off x="765480" y="1816074"/>
            <a:ext cx="907694" cy="890505"/>
            <a:chOff x="6897400" y="3081200"/>
            <a:chExt cx="653225" cy="702100"/>
          </a:xfrm>
        </p:grpSpPr>
        <p:sp>
          <p:nvSpPr>
            <p:cNvPr id="11" name="Google Shape;6760;p63">
              <a:extLst>
                <a:ext uri="{FF2B5EF4-FFF2-40B4-BE49-F238E27FC236}">
                  <a16:creationId xmlns:a16="http://schemas.microsoft.com/office/drawing/2014/main" id="{D39D96CD-00CC-4BC3-A534-F7FBD0F84A6B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12" name="Google Shape;6761;p63">
              <a:extLst>
                <a:ext uri="{FF2B5EF4-FFF2-40B4-BE49-F238E27FC236}">
                  <a16:creationId xmlns:a16="http://schemas.microsoft.com/office/drawing/2014/main" id="{868F7F40-E06D-4ACF-9012-F943AD8FC6F9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13" name="Google Shape;6762;p63">
              <a:extLst>
                <a:ext uri="{FF2B5EF4-FFF2-40B4-BE49-F238E27FC236}">
                  <a16:creationId xmlns:a16="http://schemas.microsoft.com/office/drawing/2014/main" id="{33CF2176-B900-4096-8EF6-C3622F542890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14" name="Google Shape;6763;p63">
              <a:extLst>
                <a:ext uri="{FF2B5EF4-FFF2-40B4-BE49-F238E27FC236}">
                  <a16:creationId xmlns:a16="http://schemas.microsoft.com/office/drawing/2014/main" id="{1EC97299-EA88-4478-8D23-259F6F60F291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15" name="Google Shape;6764;p63">
              <a:extLst>
                <a:ext uri="{FF2B5EF4-FFF2-40B4-BE49-F238E27FC236}">
                  <a16:creationId xmlns:a16="http://schemas.microsoft.com/office/drawing/2014/main" id="{13F44969-6D33-4D14-8763-0F1D197805AA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16" name="Google Shape;6765;p63">
              <a:extLst>
                <a:ext uri="{FF2B5EF4-FFF2-40B4-BE49-F238E27FC236}">
                  <a16:creationId xmlns:a16="http://schemas.microsoft.com/office/drawing/2014/main" id="{D286099C-D3C6-408E-A3D7-F585EFE307CD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17" name="Google Shape;6766;p63">
              <a:extLst>
                <a:ext uri="{FF2B5EF4-FFF2-40B4-BE49-F238E27FC236}">
                  <a16:creationId xmlns:a16="http://schemas.microsoft.com/office/drawing/2014/main" id="{13F7A714-DE0D-4ABF-B51B-5B8ABF3D5479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18" name="Google Shape;6767;p63">
              <a:extLst>
                <a:ext uri="{FF2B5EF4-FFF2-40B4-BE49-F238E27FC236}">
                  <a16:creationId xmlns:a16="http://schemas.microsoft.com/office/drawing/2014/main" id="{5D255377-0984-4259-9EF3-050AADC5D32D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19" name="Google Shape;6768;p63">
              <a:extLst>
                <a:ext uri="{FF2B5EF4-FFF2-40B4-BE49-F238E27FC236}">
                  <a16:creationId xmlns:a16="http://schemas.microsoft.com/office/drawing/2014/main" id="{2194944A-9C53-4612-804C-023071BAFD38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20" name="Google Shape;6769;p63">
              <a:extLst>
                <a:ext uri="{FF2B5EF4-FFF2-40B4-BE49-F238E27FC236}">
                  <a16:creationId xmlns:a16="http://schemas.microsoft.com/office/drawing/2014/main" id="{5FBC6C16-A446-4204-A735-97443487FC7F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21" name="Google Shape;6770;p63">
              <a:extLst>
                <a:ext uri="{FF2B5EF4-FFF2-40B4-BE49-F238E27FC236}">
                  <a16:creationId xmlns:a16="http://schemas.microsoft.com/office/drawing/2014/main" id="{8EFF0850-5072-42FB-949A-AAE8E80CCBC9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</p:grpSp>
      <p:grpSp>
        <p:nvGrpSpPr>
          <p:cNvPr id="22" name="Google Shape;6339;p63">
            <a:extLst>
              <a:ext uri="{FF2B5EF4-FFF2-40B4-BE49-F238E27FC236}">
                <a16:creationId xmlns:a16="http://schemas.microsoft.com/office/drawing/2014/main" id="{2DEE64E3-1FBF-4CAE-A7C1-8F476D314275}"/>
              </a:ext>
            </a:extLst>
          </p:cNvPr>
          <p:cNvGrpSpPr/>
          <p:nvPr/>
        </p:nvGrpSpPr>
        <p:grpSpPr>
          <a:xfrm>
            <a:off x="819037" y="3197401"/>
            <a:ext cx="993626" cy="856635"/>
            <a:chOff x="6852538" y="1353400"/>
            <a:chExt cx="711800" cy="702050"/>
          </a:xfrm>
        </p:grpSpPr>
        <p:sp>
          <p:nvSpPr>
            <p:cNvPr id="23" name="Google Shape;6340;p63">
              <a:extLst>
                <a:ext uri="{FF2B5EF4-FFF2-40B4-BE49-F238E27FC236}">
                  <a16:creationId xmlns:a16="http://schemas.microsoft.com/office/drawing/2014/main" id="{B4A8F7C4-9D08-4FEC-BA59-679C4FE9B4CA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24" name="Google Shape;6341;p63">
              <a:extLst>
                <a:ext uri="{FF2B5EF4-FFF2-40B4-BE49-F238E27FC236}">
                  <a16:creationId xmlns:a16="http://schemas.microsoft.com/office/drawing/2014/main" id="{AACFD6A4-3E61-4047-B3B5-4079FBB98A22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25" name="Google Shape;6342;p63">
              <a:extLst>
                <a:ext uri="{FF2B5EF4-FFF2-40B4-BE49-F238E27FC236}">
                  <a16:creationId xmlns:a16="http://schemas.microsoft.com/office/drawing/2014/main" id="{A474B423-E6DB-485F-8DAC-230CAF521A3D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26" name="Google Shape;6343;p63">
              <a:extLst>
                <a:ext uri="{FF2B5EF4-FFF2-40B4-BE49-F238E27FC236}">
                  <a16:creationId xmlns:a16="http://schemas.microsoft.com/office/drawing/2014/main" id="{96C9D51B-1C94-4EB1-B109-50C6DD9748B8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27" name="Google Shape;6344;p63">
              <a:extLst>
                <a:ext uri="{FF2B5EF4-FFF2-40B4-BE49-F238E27FC236}">
                  <a16:creationId xmlns:a16="http://schemas.microsoft.com/office/drawing/2014/main" id="{F1275129-0DAF-4C2B-9382-B3E66495710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28" name="Google Shape;6345;p63">
              <a:extLst>
                <a:ext uri="{FF2B5EF4-FFF2-40B4-BE49-F238E27FC236}">
                  <a16:creationId xmlns:a16="http://schemas.microsoft.com/office/drawing/2014/main" id="{EB667042-9481-44A4-83F9-D0392817A7DE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29" name="Google Shape;6346;p63">
              <a:extLst>
                <a:ext uri="{FF2B5EF4-FFF2-40B4-BE49-F238E27FC236}">
                  <a16:creationId xmlns:a16="http://schemas.microsoft.com/office/drawing/2014/main" id="{7745585F-9387-490A-9E1A-75A61C29499C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30" name="Google Shape;6347;p63">
              <a:extLst>
                <a:ext uri="{FF2B5EF4-FFF2-40B4-BE49-F238E27FC236}">
                  <a16:creationId xmlns:a16="http://schemas.microsoft.com/office/drawing/2014/main" id="{13EF446F-6E9E-45CA-A6B3-E11614F0FCAC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31" name="Google Shape;6348;p63">
              <a:extLst>
                <a:ext uri="{FF2B5EF4-FFF2-40B4-BE49-F238E27FC236}">
                  <a16:creationId xmlns:a16="http://schemas.microsoft.com/office/drawing/2014/main" id="{0C3E9FD2-A2F9-4B89-AF1A-B8B3FD5EFCB5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32" name="Google Shape;6349;p63">
              <a:extLst>
                <a:ext uri="{FF2B5EF4-FFF2-40B4-BE49-F238E27FC236}">
                  <a16:creationId xmlns:a16="http://schemas.microsoft.com/office/drawing/2014/main" id="{B61E9FF6-6924-47E5-8FE5-4D775613DD44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33" name="Google Shape;6350;p63">
              <a:extLst>
                <a:ext uri="{FF2B5EF4-FFF2-40B4-BE49-F238E27FC236}">
                  <a16:creationId xmlns:a16="http://schemas.microsoft.com/office/drawing/2014/main" id="{E7CA6AA0-E78E-4877-8502-16E54A82C3E9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</p:grpSp>
      <p:grpSp>
        <p:nvGrpSpPr>
          <p:cNvPr id="34" name="Google Shape;6351;p63">
            <a:extLst>
              <a:ext uri="{FF2B5EF4-FFF2-40B4-BE49-F238E27FC236}">
                <a16:creationId xmlns:a16="http://schemas.microsoft.com/office/drawing/2014/main" id="{50007A4F-0189-4ADF-8703-40B0557AEB7B}"/>
              </a:ext>
            </a:extLst>
          </p:cNvPr>
          <p:cNvGrpSpPr/>
          <p:nvPr/>
        </p:nvGrpSpPr>
        <p:grpSpPr>
          <a:xfrm>
            <a:off x="5074375" y="1846408"/>
            <a:ext cx="804486" cy="974485"/>
            <a:chOff x="7888218" y="3985123"/>
            <a:chExt cx="529283" cy="618384"/>
          </a:xfrm>
        </p:grpSpPr>
        <p:sp>
          <p:nvSpPr>
            <p:cNvPr id="35" name="Google Shape;6352;p63">
              <a:extLst>
                <a:ext uri="{FF2B5EF4-FFF2-40B4-BE49-F238E27FC236}">
                  <a16:creationId xmlns:a16="http://schemas.microsoft.com/office/drawing/2014/main" id="{3370AA06-5A89-4DCC-954B-3AC555DC8BD2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36" name="Google Shape;6353;p63">
              <a:extLst>
                <a:ext uri="{FF2B5EF4-FFF2-40B4-BE49-F238E27FC236}">
                  <a16:creationId xmlns:a16="http://schemas.microsoft.com/office/drawing/2014/main" id="{5E4ED58E-F2E2-42A9-AD97-9B9782BBBDE8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37" name="Google Shape;6354;p63">
              <a:extLst>
                <a:ext uri="{FF2B5EF4-FFF2-40B4-BE49-F238E27FC236}">
                  <a16:creationId xmlns:a16="http://schemas.microsoft.com/office/drawing/2014/main" id="{5789ABE9-80E4-4924-ACAE-5F5F98BFD41C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38" name="Google Shape;6355;p63">
              <a:extLst>
                <a:ext uri="{FF2B5EF4-FFF2-40B4-BE49-F238E27FC236}">
                  <a16:creationId xmlns:a16="http://schemas.microsoft.com/office/drawing/2014/main" id="{CFCFB4BD-6396-4808-9847-94216C39048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39" name="Google Shape;6356;p63">
              <a:extLst>
                <a:ext uri="{FF2B5EF4-FFF2-40B4-BE49-F238E27FC236}">
                  <a16:creationId xmlns:a16="http://schemas.microsoft.com/office/drawing/2014/main" id="{70384F69-57D5-473E-A316-7622F34DA4D2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0" name="Google Shape;6357;p63">
              <a:extLst>
                <a:ext uri="{FF2B5EF4-FFF2-40B4-BE49-F238E27FC236}">
                  <a16:creationId xmlns:a16="http://schemas.microsoft.com/office/drawing/2014/main" id="{82071718-BAF3-4967-B1D6-DABAFC7A22A1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1" name="Google Shape;6358;p63">
              <a:extLst>
                <a:ext uri="{FF2B5EF4-FFF2-40B4-BE49-F238E27FC236}">
                  <a16:creationId xmlns:a16="http://schemas.microsoft.com/office/drawing/2014/main" id="{99A63B59-ADA0-4E70-AC85-7A91C2B6536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2" name="Google Shape;6359;p63">
              <a:extLst>
                <a:ext uri="{FF2B5EF4-FFF2-40B4-BE49-F238E27FC236}">
                  <a16:creationId xmlns:a16="http://schemas.microsoft.com/office/drawing/2014/main" id="{BDC8D4F9-B6D4-4931-B259-1B1E2344816E}"/>
                </a:ext>
              </a:extLst>
            </p:cNvPr>
            <p:cNvSpPr/>
            <p:nvPr/>
          </p:nvSpPr>
          <p:spPr>
            <a:xfrm>
              <a:off x="7888218" y="400754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3" name="Google Shape;6360;p63">
              <a:extLst>
                <a:ext uri="{FF2B5EF4-FFF2-40B4-BE49-F238E27FC236}">
                  <a16:creationId xmlns:a16="http://schemas.microsoft.com/office/drawing/2014/main" id="{885DE7A7-C8F8-44A5-9561-998F48A693B2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4" name="Google Shape;6361;p63">
              <a:extLst>
                <a:ext uri="{FF2B5EF4-FFF2-40B4-BE49-F238E27FC236}">
                  <a16:creationId xmlns:a16="http://schemas.microsoft.com/office/drawing/2014/main" id="{658F5993-A70A-43F2-8EB4-D9127A4CFAC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5" name="Google Shape;6362;p63">
              <a:extLst>
                <a:ext uri="{FF2B5EF4-FFF2-40B4-BE49-F238E27FC236}">
                  <a16:creationId xmlns:a16="http://schemas.microsoft.com/office/drawing/2014/main" id="{BE4A5968-DA93-4BD3-B720-DA25F39A3BA0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6" name="Google Shape;6363;p63">
              <a:extLst>
                <a:ext uri="{FF2B5EF4-FFF2-40B4-BE49-F238E27FC236}">
                  <a16:creationId xmlns:a16="http://schemas.microsoft.com/office/drawing/2014/main" id="{C3FB58D7-BD5D-4AAD-81F4-5C75AEE96CD2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7" name="Google Shape;6364;p63">
              <a:extLst>
                <a:ext uri="{FF2B5EF4-FFF2-40B4-BE49-F238E27FC236}">
                  <a16:creationId xmlns:a16="http://schemas.microsoft.com/office/drawing/2014/main" id="{88DBB8D6-609A-4539-8428-C468B288A004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8" name="Google Shape;6365;p63">
              <a:extLst>
                <a:ext uri="{FF2B5EF4-FFF2-40B4-BE49-F238E27FC236}">
                  <a16:creationId xmlns:a16="http://schemas.microsoft.com/office/drawing/2014/main" id="{CA470DA6-5492-447C-92B6-FF18CCD0FE33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49" name="Google Shape;6366;p63">
              <a:extLst>
                <a:ext uri="{FF2B5EF4-FFF2-40B4-BE49-F238E27FC236}">
                  <a16:creationId xmlns:a16="http://schemas.microsoft.com/office/drawing/2014/main" id="{39180642-8493-49EF-A74F-B465B284CA6D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50" name="Google Shape;6367;p63">
              <a:extLst>
                <a:ext uri="{FF2B5EF4-FFF2-40B4-BE49-F238E27FC236}">
                  <a16:creationId xmlns:a16="http://schemas.microsoft.com/office/drawing/2014/main" id="{5A07B500-4B1C-4950-B6A5-6E334C322BBF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51" name="Google Shape;6368;p63">
              <a:extLst>
                <a:ext uri="{FF2B5EF4-FFF2-40B4-BE49-F238E27FC236}">
                  <a16:creationId xmlns:a16="http://schemas.microsoft.com/office/drawing/2014/main" id="{70AE0C11-FD18-469C-A1F6-223FB17D287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</p:grpSp>
      <p:grpSp>
        <p:nvGrpSpPr>
          <p:cNvPr id="52" name="Google Shape;6379;p63">
            <a:extLst>
              <a:ext uri="{FF2B5EF4-FFF2-40B4-BE49-F238E27FC236}">
                <a16:creationId xmlns:a16="http://schemas.microsoft.com/office/drawing/2014/main" id="{3FB09D38-D1F0-47EF-A5EE-2A3E33B73B1D}"/>
              </a:ext>
            </a:extLst>
          </p:cNvPr>
          <p:cNvGrpSpPr/>
          <p:nvPr/>
        </p:nvGrpSpPr>
        <p:grpSpPr>
          <a:xfrm>
            <a:off x="5173566" y="3197400"/>
            <a:ext cx="854329" cy="900494"/>
            <a:chOff x="5948938" y="3901450"/>
            <a:chExt cx="707675" cy="702050"/>
          </a:xfrm>
        </p:grpSpPr>
        <p:sp>
          <p:nvSpPr>
            <p:cNvPr id="53" name="Google Shape;6380;p63">
              <a:extLst>
                <a:ext uri="{FF2B5EF4-FFF2-40B4-BE49-F238E27FC236}">
                  <a16:creationId xmlns:a16="http://schemas.microsoft.com/office/drawing/2014/main" id="{4FB94ECC-6AF8-433A-8A6E-610E9D5CF063}"/>
                </a:ext>
              </a:extLst>
            </p:cNvPr>
            <p:cNvSpPr/>
            <p:nvPr/>
          </p:nvSpPr>
          <p:spPr>
            <a:xfrm>
              <a:off x="6085388" y="3901450"/>
              <a:ext cx="447775" cy="701725"/>
            </a:xfrm>
            <a:custGeom>
              <a:avLst/>
              <a:gdLst/>
              <a:ahLst/>
              <a:cxnLst/>
              <a:rect l="l" t="t" r="r" b="b"/>
              <a:pathLst>
                <a:path w="17911" h="28069" extrusionOk="0">
                  <a:moveTo>
                    <a:pt x="3911" y="1"/>
                  </a:moveTo>
                  <a:lnTo>
                    <a:pt x="0" y="2216"/>
                  </a:lnTo>
                  <a:lnTo>
                    <a:pt x="0" y="7148"/>
                  </a:lnTo>
                  <a:lnTo>
                    <a:pt x="3911" y="7148"/>
                  </a:lnTo>
                  <a:cubicBezTo>
                    <a:pt x="7690" y="7148"/>
                    <a:pt x="10764" y="10237"/>
                    <a:pt x="10764" y="14035"/>
                  </a:cubicBezTo>
                  <a:cubicBezTo>
                    <a:pt x="10764" y="17832"/>
                    <a:pt x="7690" y="20922"/>
                    <a:pt x="3911" y="20922"/>
                  </a:cubicBezTo>
                  <a:lnTo>
                    <a:pt x="0" y="20922"/>
                  </a:lnTo>
                  <a:lnTo>
                    <a:pt x="0" y="24556"/>
                  </a:lnTo>
                  <a:lnTo>
                    <a:pt x="1695" y="28069"/>
                  </a:lnTo>
                  <a:lnTo>
                    <a:pt x="3911" y="28069"/>
                  </a:lnTo>
                  <a:cubicBezTo>
                    <a:pt x="11634" y="28069"/>
                    <a:pt x="17911" y="21769"/>
                    <a:pt x="17911" y="14029"/>
                  </a:cubicBezTo>
                  <a:cubicBezTo>
                    <a:pt x="17911" y="6288"/>
                    <a:pt x="11634" y="1"/>
                    <a:pt x="3911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54" name="Google Shape;6381;p63">
              <a:extLst>
                <a:ext uri="{FF2B5EF4-FFF2-40B4-BE49-F238E27FC236}">
                  <a16:creationId xmlns:a16="http://schemas.microsoft.com/office/drawing/2014/main" id="{7C65E35E-DBC6-495C-8D09-FCA2192D2E85}"/>
                </a:ext>
              </a:extLst>
            </p:cNvPr>
            <p:cNvSpPr/>
            <p:nvPr/>
          </p:nvSpPr>
          <p:spPr>
            <a:xfrm>
              <a:off x="5948938" y="3901450"/>
              <a:ext cx="234250" cy="702025"/>
            </a:xfrm>
            <a:custGeom>
              <a:avLst/>
              <a:gdLst/>
              <a:ahLst/>
              <a:cxnLst/>
              <a:rect l="l" t="t" r="r" b="b"/>
              <a:pathLst>
                <a:path w="9370" h="28081" extrusionOk="0">
                  <a:moveTo>
                    <a:pt x="3577" y="1"/>
                  </a:moveTo>
                  <a:cubicBezTo>
                    <a:pt x="1600" y="1"/>
                    <a:pt x="0" y="1601"/>
                    <a:pt x="0" y="3577"/>
                  </a:cubicBezTo>
                  <a:lnTo>
                    <a:pt x="0" y="24504"/>
                  </a:lnTo>
                  <a:cubicBezTo>
                    <a:pt x="0" y="26480"/>
                    <a:pt x="1600" y="28080"/>
                    <a:pt x="3577" y="28080"/>
                  </a:cubicBezTo>
                  <a:lnTo>
                    <a:pt x="9369" y="28080"/>
                  </a:lnTo>
                  <a:cubicBezTo>
                    <a:pt x="7950" y="26661"/>
                    <a:pt x="7153" y="24735"/>
                    <a:pt x="7153" y="22730"/>
                  </a:cubicBezTo>
                  <a:lnTo>
                    <a:pt x="7153" y="5351"/>
                  </a:lnTo>
                  <a:cubicBezTo>
                    <a:pt x="7153" y="3346"/>
                    <a:pt x="7950" y="1418"/>
                    <a:pt x="9369" y="1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55" name="Google Shape;6382;p63">
              <a:extLst>
                <a:ext uri="{FF2B5EF4-FFF2-40B4-BE49-F238E27FC236}">
                  <a16:creationId xmlns:a16="http://schemas.microsoft.com/office/drawing/2014/main" id="{F42F1B92-150F-4A95-A0E5-D8327DED9D6D}"/>
                </a:ext>
              </a:extLst>
            </p:cNvPr>
            <p:cNvSpPr/>
            <p:nvPr/>
          </p:nvSpPr>
          <p:spPr>
            <a:xfrm>
              <a:off x="6031013" y="4002725"/>
              <a:ext cx="83075" cy="66075"/>
            </a:xfrm>
            <a:custGeom>
              <a:avLst/>
              <a:gdLst/>
              <a:ahLst/>
              <a:cxnLst/>
              <a:rect l="l" t="t" r="r" b="b"/>
              <a:pathLst>
                <a:path w="3323" h="2643" extrusionOk="0">
                  <a:moveTo>
                    <a:pt x="1662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2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2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56" name="Google Shape;6383;p63">
              <a:extLst>
                <a:ext uri="{FF2B5EF4-FFF2-40B4-BE49-F238E27FC236}">
                  <a16:creationId xmlns:a16="http://schemas.microsoft.com/office/drawing/2014/main" id="{FED9C850-71C8-4B34-830A-FCC7BAF3A1E2}"/>
                </a:ext>
              </a:extLst>
            </p:cNvPr>
            <p:cNvSpPr/>
            <p:nvPr/>
          </p:nvSpPr>
          <p:spPr>
            <a:xfrm>
              <a:off x="6255713" y="4002725"/>
              <a:ext cx="83100" cy="66075"/>
            </a:xfrm>
            <a:custGeom>
              <a:avLst/>
              <a:gdLst/>
              <a:ahLst/>
              <a:cxnLst/>
              <a:rect l="l" t="t" r="r" b="b"/>
              <a:pathLst>
                <a:path w="3324" h="2643" extrusionOk="0">
                  <a:moveTo>
                    <a:pt x="1661" y="0"/>
                  </a:moveTo>
                  <a:cubicBezTo>
                    <a:pt x="745" y="0"/>
                    <a:pt x="1" y="592"/>
                    <a:pt x="1" y="1322"/>
                  </a:cubicBezTo>
                  <a:cubicBezTo>
                    <a:pt x="1" y="2051"/>
                    <a:pt x="745" y="2643"/>
                    <a:pt x="1661" y="2643"/>
                  </a:cubicBezTo>
                  <a:cubicBezTo>
                    <a:pt x="2579" y="2643"/>
                    <a:pt x="3323" y="2051"/>
                    <a:pt x="3323" y="1322"/>
                  </a:cubicBezTo>
                  <a:cubicBezTo>
                    <a:pt x="3323" y="592"/>
                    <a:pt x="2579" y="0"/>
                    <a:pt x="1661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57" name="Google Shape;6384;p63">
              <a:extLst>
                <a:ext uri="{FF2B5EF4-FFF2-40B4-BE49-F238E27FC236}">
                  <a16:creationId xmlns:a16="http://schemas.microsoft.com/office/drawing/2014/main" id="{CD0D5472-5094-4822-AE56-4B46D4C748F6}"/>
                </a:ext>
              </a:extLst>
            </p:cNvPr>
            <p:cNvSpPr/>
            <p:nvPr/>
          </p:nvSpPr>
          <p:spPr>
            <a:xfrm>
              <a:off x="6086088" y="3976475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5" y="0"/>
                  </a:moveTo>
                  <a:cubicBezTo>
                    <a:pt x="193" y="0"/>
                    <a:pt x="1" y="191"/>
                    <a:pt x="1" y="424"/>
                  </a:cubicBezTo>
                  <a:lnTo>
                    <a:pt x="1" y="1102"/>
                  </a:lnTo>
                  <a:cubicBezTo>
                    <a:pt x="1" y="1333"/>
                    <a:pt x="193" y="1526"/>
                    <a:pt x="425" y="1526"/>
                  </a:cubicBezTo>
                  <a:cubicBezTo>
                    <a:pt x="657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58" name="Google Shape;6385;p63">
              <a:extLst>
                <a:ext uri="{FF2B5EF4-FFF2-40B4-BE49-F238E27FC236}">
                  <a16:creationId xmlns:a16="http://schemas.microsoft.com/office/drawing/2014/main" id="{16730E17-CD04-40FA-A8C1-BA2A2EB13596}"/>
                </a:ext>
              </a:extLst>
            </p:cNvPr>
            <p:cNvSpPr/>
            <p:nvPr/>
          </p:nvSpPr>
          <p:spPr>
            <a:xfrm>
              <a:off x="6262513" y="3976475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3" y="0"/>
                    <a:pt x="0" y="191"/>
                    <a:pt x="0" y="424"/>
                  </a:cubicBezTo>
                  <a:lnTo>
                    <a:pt x="0" y="1102"/>
                  </a:lnTo>
                  <a:cubicBezTo>
                    <a:pt x="0" y="1333"/>
                    <a:pt x="193" y="1526"/>
                    <a:pt x="424" y="1526"/>
                  </a:cubicBezTo>
                  <a:cubicBezTo>
                    <a:pt x="655" y="1526"/>
                    <a:pt x="848" y="1333"/>
                    <a:pt x="848" y="1102"/>
                  </a:cubicBezTo>
                  <a:lnTo>
                    <a:pt x="848" y="424"/>
                  </a:lnTo>
                  <a:cubicBezTo>
                    <a:pt x="848" y="184"/>
                    <a:pt x="655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59" name="Google Shape;6386;p63">
              <a:extLst>
                <a:ext uri="{FF2B5EF4-FFF2-40B4-BE49-F238E27FC236}">
                  <a16:creationId xmlns:a16="http://schemas.microsoft.com/office/drawing/2014/main" id="{EE7D6F83-1D0B-4FAE-9182-E3C436DB7656}"/>
                </a:ext>
              </a:extLst>
            </p:cNvPr>
            <p:cNvSpPr/>
            <p:nvPr/>
          </p:nvSpPr>
          <p:spPr>
            <a:xfrm>
              <a:off x="6149763" y="3992750"/>
              <a:ext cx="70250" cy="31825"/>
            </a:xfrm>
            <a:custGeom>
              <a:avLst/>
              <a:gdLst/>
              <a:ahLst/>
              <a:cxnLst/>
              <a:rect l="l" t="t" r="r" b="b"/>
              <a:pathLst>
                <a:path w="2810" h="1273" extrusionOk="0">
                  <a:moveTo>
                    <a:pt x="474" y="1"/>
                  </a:moveTo>
                  <a:cubicBezTo>
                    <a:pt x="374" y="1"/>
                    <a:pt x="273" y="35"/>
                    <a:pt x="193" y="105"/>
                  </a:cubicBezTo>
                  <a:cubicBezTo>
                    <a:pt x="16" y="257"/>
                    <a:pt x="0" y="528"/>
                    <a:pt x="153" y="704"/>
                  </a:cubicBezTo>
                  <a:cubicBezTo>
                    <a:pt x="483" y="1083"/>
                    <a:pt x="942" y="1272"/>
                    <a:pt x="1402" y="1272"/>
                  </a:cubicBezTo>
                  <a:cubicBezTo>
                    <a:pt x="1861" y="1272"/>
                    <a:pt x="2320" y="1083"/>
                    <a:pt x="2650" y="704"/>
                  </a:cubicBezTo>
                  <a:cubicBezTo>
                    <a:pt x="2810" y="528"/>
                    <a:pt x="2787" y="263"/>
                    <a:pt x="2613" y="105"/>
                  </a:cubicBezTo>
                  <a:cubicBezTo>
                    <a:pt x="2532" y="35"/>
                    <a:pt x="2431" y="1"/>
                    <a:pt x="2331" y="1"/>
                  </a:cubicBezTo>
                  <a:cubicBezTo>
                    <a:pt x="2213" y="1"/>
                    <a:pt x="2095" y="49"/>
                    <a:pt x="2013" y="144"/>
                  </a:cubicBezTo>
                  <a:cubicBezTo>
                    <a:pt x="1852" y="330"/>
                    <a:pt x="1627" y="424"/>
                    <a:pt x="1403" y="424"/>
                  </a:cubicBezTo>
                  <a:cubicBezTo>
                    <a:pt x="1178" y="424"/>
                    <a:pt x="953" y="330"/>
                    <a:pt x="792" y="144"/>
                  </a:cubicBezTo>
                  <a:cubicBezTo>
                    <a:pt x="709" y="49"/>
                    <a:pt x="592" y="1"/>
                    <a:pt x="4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60" name="Google Shape;6387;p63">
              <a:extLst>
                <a:ext uri="{FF2B5EF4-FFF2-40B4-BE49-F238E27FC236}">
                  <a16:creationId xmlns:a16="http://schemas.microsoft.com/office/drawing/2014/main" id="{383C7633-5DB8-4C2C-883C-3DA37BC35878}"/>
                </a:ext>
              </a:extLst>
            </p:cNvPr>
            <p:cNvSpPr/>
            <p:nvPr/>
          </p:nvSpPr>
          <p:spPr>
            <a:xfrm>
              <a:off x="6438238" y="4392600"/>
              <a:ext cx="218375" cy="210900"/>
            </a:xfrm>
            <a:custGeom>
              <a:avLst/>
              <a:gdLst/>
              <a:ahLst/>
              <a:cxnLst/>
              <a:rect l="l" t="t" r="r" b="b"/>
              <a:pathLst>
                <a:path w="8735" h="8436" extrusionOk="0">
                  <a:moveTo>
                    <a:pt x="5349" y="1"/>
                  </a:moveTo>
                  <a:cubicBezTo>
                    <a:pt x="5248" y="1"/>
                    <a:pt x="5147" y="6"/>
                    <a:pt x="5045" y="16"/>
                  </a:cubicBezTo>
                  <a:lnTo>
                    <a:pt x="3497" y="168"/>
                  </a:lnTo>
                  <a:lnTo>
                    <a:pt x="242" y="3423"/>
                  </a:lnTo>
                  <a:lnTo>
                    <a:pt x="90" y="4971"/>
                  </a:lnTo>
                  <a:cubicBezTo>
                    <a:pt x="1" y="5863"/>
                    <a:pt x="317" y="6755"/>
                    <a:pt x="953" y="7389"/>
                  </a:cubicBezTo>
                  <a:lnTo>
                    <a:pt x="1326" y="7762"/>
                  </a:lnTo>
                  <a:cubicBezTo>
                    <a:pt x="1775" y="8211"/>
                    <a:pt x="2364" y="8435"/>
                    <a:pt x="2953" y="8435"/>
                  </a:cubicBezTo>
                  <a:cubicBezTo>
                    <a:pt x="3542" y="8435"/>
                    <a:pt x="4131" y="8211"/>
                    <a:pt x="4581" y="7762"/>
                  </a:cubicBezTo>
                  <a:lnTo>
                    <a:pt x="7837" y="4508"/>
                  </a:lnTo>
                  <a:cubicBezTo>
                    <a:pt x="8735" y="3608"/>
                    <a:pt x="8735" y="2152"/>
                    <a:pt x="7837" y="1253"/>
                  </a:cubicBezTo>
                  <a:lnTo>
                    <a:pt x="7464" y="879"/>
                  </a:lnTo>
                  <a:cubicBezTo>
                    <a:pt x="6897" y="313"/>
                    <a:pt x="6136" y="1"/>
                    <a:pt x="5349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61" name="Google Shape;6388;p63">
              <a:extLst>
                <a:ext uri="{FF2B5EF4-FFF2-40B4-BE49-F238E27FC236}">
                  <a16:creationId xmlns:a16="http://schemas.microsoft.com/office/drawing/2014/main" id="{C949B2F5-D780-480E-B6AF-1E540E5D9117}"/>
                </a:ext>
              </a:extLst>
            </p:cNvPr>
            <p:cNvSpPr/>
            <p:nvPr/>
          </p:nvSpPr>
          <p:spPr>
            <a:xfrm>
              <a:off x="6367613" y="4325725"/>
              <a:ext cx="266600" cy="260950"/>
            </a:xfrm>
            <a:custGeom>
              <a:avLst/>
              <a:gdLst/>
              <a:ahLst/>
              <a:cxnLst/>
              <a:rect l="l" t="t" r="r" b="b"/>
              <a:pathLst>
                <a:path w="10664" h="10438" extrusionOk="0">
                  <a:moveTo>
                    <a:pt x="5782" y="0"/>
                  </a:moveTo>
                  <a:cubicBezTo>
                    <a:pt x="5193" y="0"/>
                    <a:pt x="4604" y="224"/>
                    <a:pt x="4154" y="673"/>
                  </a:cubicBezTo>
                  <a:lnTo>
                    <a:pt x="898" y="3928"/>
                  </a:lnTo>
                  <a:cubicBezTo>
                    <a:pt x="0" y="4826"/>
                    <a:pt x="0" y="6283"/>
                    <a:pt x="898" y="7183"/>
                  </a:cubicBezTo>
                  <a:lnTo>
                    <a:pt x="4154" y="10437"/>
                  </a:lnTo>
                  <a:cubicBezTo>
                    <a:pt x="3254" y="9538"/>
                    <a:pt x="3254" y="8074"/>
                    <a:pt x="4154" y="7183"/>
                  </a:cubicBezTo>
                  <a:lnTo>
                    <a:pt x="7409" y="3928"/>
                  </a:lnTo>
                  <a:cubicBezTo>
                    <a:pt x="7858" y="3479"/>
                    <a:pt x="8447" y="3255"/>
                    <a:pt x="9036" y="3255"/>
                  </a:cubicBezTo>
                  <a:cubicBezTo>
                    <a:pt x="9625" y="3255"/>
                    <a:pt x="10214" y="3479"/>
                    <a:pt x="10664" y="3928"/>
                  </a:cubicBezTo>
                  <a:lnTo>
                    <a:pt x="7409" y="673"/>
                  </a:lnTo>
                  <a:cubicBezTo>
                    <a:pt x="6960" y="224"/>
                    <a:pt x="6371" y="0"/>
                    <a:pt x="5782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62" name="Google Shape;6389;p63">
              <a:extLst>
                <a:ext uri="{FF2B5EF4-FFF2-40B4-BE49-F238E27FC236}">
                  <a16:creationId xmlns:a16="http://schemas.microsoft.com/office/drawing/2014/main" id="{4717C8DF-BFA0-4FBA-817C-7372ED6BB6F8}"/>
                </a:ext>
              </a:extLst>
            </p:cNvPr>
            <p:cNvSpPr/>
            <p:nvPr/>
          </p:nvSpPr>
          <p:spPr>
            <a:xfrm>
              <a:off x="6497563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8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8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63" name="Google Shape;6390;p63">
              <a:extLst>
                <a:ext uri="{FF2B5EF4-FFF2-40B4-BE49-F238E27FC236}">
                  <a16:creationId xmlns:a16="http://schemas.microsoft.com/office/drawing/2014/main" id="{69898B90-AB80-437F-94AA-18FD6497BE6F}"/>
                </a:ext>
              </a:extLst>
            </p:cNvPr>
            <p:cNvSpPr/>
            <p:nvPr/>
          </p:nvSpPr>
          <p:spPr>
            <a:xfrm>
              <a:off x="6497563" y="4368675"/>
              <a:ext cx="28825" cy="28875"/>
            </a:xfrm>
            <a:custGeom>
              <a:avLst/>
              <a:gdLst/>
              <a:ahLst/>
              <a:cxnLst/>
              <a:rect l="l" t="t" r="r" b="b"/>
              <a:pathLst>
                <a:path w="1153" h="1155" extrusionOk="0">
                  <a:moveTo>
                    <a:pt x="576" y="1"/>
                  </a:moveTo>
                  <a:cubicBezTo>
                    <a:pt x="259" y="1"/>
                    <a:pt x="0" y="259"/>
                    <a:pt x="0" y="577"/>
                  </a:cubicBezTo>
                  <a:cubicBezTo>
                    <a:pt x="0" y="896"/>
                    <a:pt x="259" y="1154"/>
                    <a:pt x="576" y="1154"/>
                  </a:cubicBezTo>
                  <a:cubicBezTo>
                    <a:pt x="895" y="1154"/>
                    <a:pt x="1152" y="896"/>
                    <a:pt x="1152" y="577"/>
                  </a:cubicBezTo>
                  <a:cubicBezTo>
                    <a:pt x="1152" y="259"/>
                    <a:pt x="895" y="1"/>
                    <a:pt x="576" y="1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64" name="Google Shape;6391;p63">
              <a:extLst>
                <a:ext uri="{FF2B5EF4-FFF2-40B4-BE49-F238E27FC236}">
                  <a16:creationId xmlns:a16="http://schemas.microsoft.com/office/drawing/2014/main" id="{BFB451E6-FFE1-4E9D-A0DC-72891D1AA9A8}"/>
                </a:ext>
              </a:extLst>
            </p:cNvPr>
            <p:cNvSpPr/>
            <p:nvPr/>
          </p:nvSpPr>
          <p:spPr>
            <a:xfrm>
              <a:off x="6416188" y="4450200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7" y="0"/>
                  </a:moveTo>
                  <a:cubicBezTo>
                    <a:pt x="258" y="0"/>
                    <a:pt x="1" y="259"/>
                    <a:pt x="1" y="578"/>
                  </a:cubicBezTo>
                  <a:cubicBezTo>
                    <a:pt x="1" y="895"/>
                    <a:pt x="258" y="1154"/>
                    <a:pt x="577" y="1154"/>
                  </a:cubicBezTo>
                  <a:cubicBezTo>
                    <a:pt x="896" y="1154"/>
                    <a:pt x="1153" y="895"/>
                    <a:pt x="1153" y="578"/>
                  </a:cubicBezTo>
                  <a:cubicBezTo>
                    <a:pt x="1153" y="259"/>
                    <a:pt x="896" y="0"/>
                    <a:pt x="577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65" name="Google Shape;6392;p63">
              <a:extLst>
                <a:ext uri="{FF2B5EF4-FFF2-40B4-BE49-F238E27FC236}">
                  <a16:creationId xmlns:a16="http://schemas.microsoft.com/office/drawing/2014/main" id="{7A986284-B06A-49B0-BE63-EFA322AC08E5}"/>
                </a:ext>
              </a:extLst>
            </p:cNvPr>
            <p:cNvSpPr/>
            <p:nvPr/>
          </p:nvSpPr>
          <p:spPr>
            <a:xfrm>
              <a:off x="6497563" y="4531525"/>
              <a:ext cx="28825" cy="28850"/>
            </a:xfrm>
            <a:custGeom>
              <a:avLst/>
              <a:gdLst/>
              <a:ahLst/>
              <a:cxnLst/>
              <a:rect l="l" t="t" r="r" b="b"/>
              <a:pathLst>
                <a:path w="1153" h="1154" extrusionOk="0">
                  <a:moveTo>
                    <a:pt x="576" y="0"/>
                  </a:moveTo>
                  <a:cubicBezTo>
                    <a:pt x="259" y="0"/>
                    <a:pt x="0" y="259"/>
                    <a:pt x="0" y="576"/>
                  </a:cubicBezTo>
                  <a:cubicBezTo>
                    <a:pt x="0" y="895"/>
                    <a:pt x="259" y="1154"/>
                    <a:pt x="576" y="1154"/>
                  </a:cubicBezTo>
                  <a:cubicBezTo>
                    <a:pt x="895" y="1154"/>
                    <a:pt x="1152" y="895"/>
                    <a:pt x="1152" y="576"/>
                  </a:cubicBezTo>
                  <a:cubicBezTo>
                    <a:pt x="1152" y="259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EFED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441084" y="3250000"/>
                <a:ext cx="1002011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084" y="3250000"/>
                <a:ext cx="100201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2461920" y="1763658"/>
                <a:ext cx="1002011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920" y="1763658"/>
                <a:ext cx="1002011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6684447" y="3231824"/>
                <a:ext cx="1002011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447" y="3231824"/>
                <a:ext cx="1002011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6531784" y="1784198"/>
                <a:ext cx="1002011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784" y="1784198"/>
                <a:ext cx="1002011" cy="8989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63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Google Shape;252;p35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47920" y="457200"/>
                <a:ext cx="7704000" cy="572700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/>
              <a:p>
                <a:r>
                  <a:rPr lang="en-US" sz="3600" b="1" dirty="0" err="1" smtClean="0">
                    <a:solidFill>
                      <a:schemeClr val="bg1"/>
                    </a:solidFill>
                    <a:latin typeface="+mn-lt"/>
                    <a:cs typeface="Calibri" panose="020F0502020204030204" pitchFamily="34" charset="0"/>
                  </a:rPr>
                  <a:t>Câu</a:t>
                </a:r>
                <a:r>
                  <a:rPr lang="en-US" sz="3600" b="1" dirty="0">
                    <a:solidFill>
                      <a:schemeClr val="bg1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+mn-lt"/>
                    <a:cs typeface="Calibri" panose="020F0502020204030204" pitchFamily="34" charset="0"/>
                  </a:rPr>
                  <a:t>3: </a:t>
                </a:r>
                <a:r>
                  <a:rPr lang="en-US" sz="3600" b="1" dirty="0" err="1" smtClean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rPr>
                  <a:t>Tính</a:t>
                </a:r>
                <a:r>
                  <a:rPr lang="en-US" sz="3600" b="1" dirty="0">
                    <a:solidFill>
                      <a:schemeClr val="bg1"/>
                    </a:solidFill>
                    <a:latin typeface="+mn-lt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ar-AE" sz="3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ar-AE" sz="3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ar-AE" sz="3600" b="1" dirty="0">
                    <a:solidFill>
                      <a:schemeClr val="bg1"/>
                    </a:solidFill>
                    <a:latin typeface="+mn-lt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ar-AE" sz="3600" b="1" dirty="0">
                    <a:solidFill>
                      <a:schemeClr val="bg1"/>
                    </a:solidFill>
                    <a:latin typeface="+mn-lt"/>
                    <a:ea typeface="Open Sans ExtraBold" panose="020B0906030804020204" pitchFamily="34" charset="0"/>
                    <a:cs typeface="Times New Roman" panose="02020603050405020304" pitchFamily="18" charset="0"/>
                  </a:rPr>
                </a:br>
                <a:endParaRPr lang="ar-AE" sz="3600" b="1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2" name="Google Shape;252;p3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47920" y="457200"/>
                <a:ext cx="7704000" cy="572700"/>
              </a:xfrm>
              <a:prstGeom prst="rect">
                <a:avLst/>
              </a:prstGeom>
              <a:blipFill>
                <a:blip r:embed="rId3"/>
                <a:stretch>
                  <a:fillRect b="-197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4" name="Google Shape;254;p35"/>
          <p:cNvSpPr/>
          <p:nvPr/>
        </p:nvSpPr>
        <p:spPr>
          <a:xfrm>
            <a:off x="305198" y="125201"/>
            <a:ext cx="829602" cy="829602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1800"/>
          </a:p>
        </p:txBody>
      </p:sp>
      <p:sp>
        <p:nvSpPr>
          <p:cNvPr id="255" name="Google Shape;255;p35"/>
          <p:cNvSpPr/>
          <p:nvPr/>
        </p:nvSpPr>
        <p:spPr>
          <a:xfrm rot="10800000">
            <a:off x="8009199" y="4171950"/>
            <a:ext cx="829602" cy="829602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1800"/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9103582-FD72-4DBA-AEB7-3B57FF74352C}"/>
              </a:ext>
            </a:extLst>
          </p:cNvPr>
          <p:cNvSpPr/>
          <p:nvPr/>
        </p:nvSpPr>
        <p:spPr>
          <a:xfrm>
            <a:off x="1731199" y="3215685"/>
            <a:ext cx="2017143" cy="99540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1E5BD1D-031F-4AF1-A6A4-9AA52B04A11B}"/>
              </a:ext>
            </a:extLst>
          </p:cNvPr>
          <p:cNvSpPr/>
          <p:nvPr/>
        </p:nvSpPr>
        <p:spPr>
          <a:xfrm>
            <a:off x="6077946" y="1531771"/>
            <a:ext cx="1909685" cy="839705"/>
          </a:xfrm>
          <a:prstGeom prst="roundRect">
            <a:avLst/>
          </a:prstGeom>
          <a:solidFill>
            <a:srgbClr val="00B0F0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854A01D-C2D6-4BDD-9769-73C9A31C74AE}"/>
              </a:ext>
            </a:extLst>
          </p:cNvPr>
          <p:cNvSpPr/>
          <p:nvPr/>
        </p:nvSpPr>
        <p:spPr>
          <a:xfrm>
            <a:off x="1740872" y="1555199"/>
            <a:ext cx="1819006" cy="982747"/>
          </a:xfrm>
          <a:prstGeom prst="roundRect">
            <a:avLst/>
          </a:prstGeom>
          <a:solidFill>
            <a:srgbClr val="94E76E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9DE27199-CA65-4B26-BAB7-5937D17F4295}"/>
              </a:ext>
            </a:extLst>
          </p:cNvPr>
          <p:cNvSpPr/>
          <p:nvPr/>
        </p:nvSpPr>
        <p:spPr>
          <a:xfrm>
            <a:off x="6199370" y="3311200"/>
            <a:ext cx="1897607" cy="955284"/>
          </a:xfrm>
          <a:prstGeom prst="roundRect">
            <a:avLst/>
          </a:prstGeom>
          <a:solidFill>
            <a:srgbClr val="FF9966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black"/>
              </a:solidFill>
              <a:latin typeface="#9Slide03 AmpleSoft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283085" y="1598971"/>
                <a:ext cx="1002011" cy="938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085" y="1598971"/>
                <a:ext cx="1002011" cy="938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2221903" y="3272113"/>
                <a:ext cx="1002011" cy="938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903" y="3272113"/>
                <a:ext cx="1002011" cy="938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6603279" y="3311200"/>
                <a:ext cx="1002011" cy="938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𝟖𝟏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279" y="3311200"/>
                <a:ext cx="1002011" cy="938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6531782" y="1492223"/>
                <a:ext cx="1002011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782" y="1492223"/>
                <a:ext cx="1002011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633794" y="1680069"/>
                <a:ext cx="10020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94" y="1680069"/>
                <a:ext cx="100201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81810" y="3451776"/>
                <a:ext cx="10020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10" y="3451776"/>
                <a:ext cx="100201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5197359" y="3354878"/>
                <a:ext cx="90215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59" y="3354878"/>
                <a:ext cx="902156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5197359" y="1927632"/>
                <a:ext cx="10020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59" y="1927632"/>
                <a:ext cx="100201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625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7405" y="-405023"/>
            <a:ext cx="10644184" cy="6077982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SG" sz="7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SG" sz="7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397058" y="-350056"/>
            <a:ext cx="9009312" cy="408633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700"/>
          </a:p>
        </p:txBody>
      </p:sp>
      <p:sp>
        <p:nvSpPr>
          <p:cNvPr id="6" name="Freeform 6"/>
          <p:cNvSpPr/>
          <p:nvPr/>
        </p:nvSpPr>
        <p:spPr>
          <a:xfrm>
            <a:off x="8573574" y="-362441"/>
            <a:ext cx="1355659" cy="1363094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700"/>
          </a:p>
        </p:txBody>
      </p:sp>
      <p:sp>
        <p:nvSpPr>
          <p:cNvPr id="7" name="Freeform 7"/>
          <p:cNvSpPr/>
          <p:nvPr/>
        </p:nvSpPr>
        <p:spPr>
          <a:xfrm>
            <a:off x="8612254" y="1157063"/>
            <a:ext cx="1355659" cy="1683098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700"/>
          </a:p>
        </p:txBody>
      </p:sp>
      <p:sp>
        <p:nvSpPr>
          <p:cNvPr id="8" name="Freeform 8"/>
          <p:cNvSpPr/>
          <p:nvPr/>
        </p:nvSpPr>
        <p:spPr>
          <a:xfrm>
            <a:off x="5032111" y="2385574"/>
            <a:ext cx="3569440" cy="2572983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700"/>
          </a:p>
        </p:txBody>
      </p:sp>
      <p:sp>
        <p:nvSpPr>
          <p:cNvPr id="9" name="Freeform 9"/>
          <p:cNvSpPr/>
          <p:nvPr/>
        </p:nvSpPr>
        <p:spPr>
          <a:xfrm>
            <a:off x="-687605" y="2860201"/>
            <a:ext cx="1805402" cy="2236422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700"/>
          </a:p>
        </p:txBody>
      </p:sp>
      <p:sp>
        <p:nvSpPr>
          <p:cNvPr id="10" name="Freeform 10"/>
          <p:cNvSpPr/>
          <p:nvPr/>
        </p:nvSpPr>
        <p:spPr>
          <a:xfrm>
            <a:off x="2726299" y="3855445"/>
            <a:ext cx="1446159" cy="970241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700"/>
          </a:p>
        </p:txBody>
      </p:sp>
      <p:sp>
        <p:nvSpPr>
          <p:cNvPr id="12" name="TextBox 12"/>
          <p:cNvSpPr txBox="1"/>
          <p:nvPr/>
        </p:nvSpPr>
        <p:spPr>
          <a:xfrm>
            <a:off x="595327" y="705786"/>
            <a:ext cx="6067247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 u="sng" dirty="0" err="1">
                <a:solidFill>
                  <a:srgbClr val="683E38"/>
                </a:solidFill>
                <a:latin typeface="HP001 4 hàng" panose="020B0603050302020204" pitchFamily="34" charset="0"/>
              </a:rPr>
              <a:t>Toán</a:t>
            </a:r>
            <a:endParaRPr lang="en-US" sz="4500" b="1" u="sng" dirty="0">
              <a:solidFill>
                <a:srgbClr val="683E38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itle 153">
            <a:extLst>
              <a:ext uri="{FF2B5EF4-FFF2-40B4-BE49-F238E27FC236}">
                <a16:creationId xmlns:a16="http://schemas.microsoft.com/office/drawing/2014/main" id="{B8BDAD48-4F79-CD23-CBB9-04DA4C0F3E85}"/>
              </a:ext>
            </a:extLst>
          </p:cNvPr>
          <p:cNvSpPr txBox="1">
            <a:spLocks/>
          </p:cNvSpPr>
          <p:nvPr/>
        </p:nvSpPr>
        <p:spPr>
          <a:xfrm>
            <a:off x="404597" y="699443"/>
            <a:ext cx="6956550" cy="230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A6E"/>
              </a:buClr>
              <a:buSzPts val="4800"/>
              <a:buFont typeface="Fredoka One"/>
              <a:buNone/>
              <a:tabLst/>
              <a:defRPr/>
            </a:pPr>
            <a:r>
              <a:rPr kumimoji="0" lang="vi-VN" sz="6600" b="0" i="0" u="none" strike="noStrike" kern="0" cap="none" spc="0" normalizeH="0" baseline="0" noProof="0" dirty="0">
                <a:ln w="0"/>
                <a:solidFill>
                  <a:srgbClr val="F47A6E">
                    <a:lumMod val="75000"/>
                  </a:srgbClr>
                </a:solidFill>
                <a:effectLst>
                  <a:outerShdw blurRad="38100" dist="19050" dir="2700000" algn="tl" rotWithShape="0">
                    <a:srgbClr val="BEE7DB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Phép </a:t>
            </a:r>
            <a:r>
              <a:rPr kumimoji="0" lang="en-US" sz="6600" b="0" i="0" u="none" strike="noStrike" kern="0" cap="none" spc="0" normalizeH="0" baseline="0" noProof="0" dirty="0" err="1">
                <a:ln w="0"/>
                <a:solidFill>
                  <a:srgbClr val="F47A6E">
                    <a:lumMod val="75000"/>
                  </a:srgbClr>
                </a:solidFill>
                <a:effectLst>
                  <a:outerShdw blurRad="38100" dist="19050" dir="2700000" algn="tl" rotWithShape="0">
                    <a:srgbClr val="BEE7DB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cộng</a:t>
            </a:r>
            <a:r>
              <a:rPr kumimoji="0" lang="vi-VN" sz="6600" b="0" i="0" u="none" strike="noStrike" kern="0" cap="none" spc="0" normalizeH="0" baseline="0" noProof="0" dirty="0">
                <a:ln w="0"/>
                <a:solidFill>
                  <a:srgbClr val="F47A6E">
                    <a:lumMod val="75000"/>
                  </a:srgbClr>
                </a:solidFill>
                <a:effectLst>
                  <a:outerShdw blurRad="38100" dist="19050" dir="2700000" algn="tl" rotWithShape="0">
                    <a:srgbClr val="BEE7DB">
                      <a:alpha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phân số</a:t>
            </a:r>
          </a:p>
        </p:txBody>
      </p:sp>
    </p:spTree>
    <p:extLst>
      <p:ext uri="{BB962C8B-B14F-4D97-AF65-F5344CB8AC3E}">
        <p14:creationId xmlns:p14="http://schemas.microsoft.com/office/powerpoint/2010/main" val="38247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3050-FA4C-2A68-2ED4-E782BE15A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62A3D-1E5E-98CC-FED4-726B391E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12"/>
            <a:ext cx="9144793" cy="51439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91" y="1212814"/>
            <a:ext cx="7436921" cy="2417324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4129528"/>
            <a:ext cx="9147651" cy="1017677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4" y="3403476"/>
            <a:ext cx="1186937" cy="1740024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0" y="4019962"/>
            <a:ext cx="1448772" cy="1123538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8" y="4305883"/>
            <a:ext cx="2648336" cy="830151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81" y="4365535"/>
            <a:ext cx="2688868" cy="710589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8214"/>
            <a:ext cx="533065" cy="667910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91" y="794372"/>
            <a:ext cx="488242" cy="505274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2373055" y="995654"/>
            <a:ext cx="1000161" cy="90607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79" y="2955580"/>
            <a:ext cx="713599" cy="76497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86" y="725993"/>
            <a:ext cx="600945" cy="1046646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9" y="2533704"/>
            <a:ext cx="790470" cy="12139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2938644" y="1945230"/>
            <a:ext cx="390190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Khám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phá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29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1188</TotalTime>
  <Words>301</Words>
  <Application>Microsoft Office PowerPoint</Application>
  <PresentationFormat>On-screen Show (16:9)</PresentationFormat>
  <Paragraphs>84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Roboto Condensed Light</vt:lpstr>
      <vt:lpstr>Comic Neue</vt:lpstr>
      <vt:lpstr>Times New Roman</vt:lpstr>
      <vt:lpstr>Cambria Math</vt:lpstr>
      <vt:lpstr>Century Gothic</vt:lpstr>
      <vt:lpstr>Arial</vt:lpstr>
      <vt:lpstr>#9Slide03 AmpleSoft Bold</vt:lpstr>
      <vt:lpstr>Verdana</vt:lpstr>
      <vt:lpstr>HP001 4 hàng</vt:lpstr>
      <vt:lpstr>Fujiyama</vt:lpstr>
      <vt:lpstr>Fredoka One</vt:lpstr>
      <vt:lpstr>Calibri</vt:lpstr>
      <vt:lpstr>Wingdings 3</vt:lpstr>
      <vt:lpstr>UTM HelvetIns</vt:lpstr>
      <vt:lpstr>Open Sans ExtraBold</vt:lpstr>
      <vt:lpstr>方正少儿简体</vt:lpstr>
      <vt:lpstr>Cambria</vt:lpstr>
      <vt:lpstr>Tahoma</vt:lpstr>
      <vt:lpstr>UTM Showcard</vt:lpstr>
      <vt:lpstr>Anaheim</vt:lpstr>
      <vt:lpstr>Ion</vt:lpstr>
      <vt:lpstr>PowerPoint Presentation</vt:lpstr>
      <vt:lpstr>PowerPoint Presentation</vt:lpstr>
      <vt:lpstr>PowerPoint Presentation</vt:lpstr>
      <vt:lpstr>PowerPoint Presentation</vt:lpstr>
      <vt:lpstr>Câu 1: Quy đồng mẫu số hai phân số  1/5  và 4/15 ta được </vt:lpstr>
      <vt:lpstr>Câu 2: Tính: 3/5+4/5= ? </vt:lpstr>
      <vt:lpstr>Câu 3: Tính: 2/9+3/9=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MY LIFE THEME FOR PRE-K</dc:title>
  <dc:creator>ADMIN</dc:creator>
  <cp:lastModifiedBy>ADMIN</cp:lastModifiedBy>
  <cp:revision>111</cp:revision>
  <dcterms:modified xsi:type="dcterms:W3CDTF">2024-04-11T01:57:43Z</dcterms:modified>
</cp:coreProperties>
</file>