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0" r:id="rId2"/>
    <p:sldId id="281" r:id="rId3"/>
    <p:sldId id="277" r:id="rId4"/>
    <p:sldId id="278" r:id="rId5"/>
    <p:sldId id="258" r:id="rId6"/>
    <p:sldId id="257" r:id="rId7"/>
    <p:sldId id="279" r:id="rId8"/>
    <p:sldId id="261" r:id="rId9"/>
    <p:sldId id="263" r:id="rId10"/>
    <p:sldId id="273" r:id="rId11"/>
    <p:sldId id="259" r:id="rId12"/>
    <p:sldId id="274" r:id="rId13"/>
  </p:sldIdLst>
  <p:sldSz cx="12192000" cy="6858000"/>
  <p:notesSz cx="6858000" cy="9144000"/>
  <p:embeddedFontLst>
    <p:embeddedFont>
      <p:font typeface="Calibri Light" panose="020F0302020204030204" pitchFamily="34" charset="0"/>
      <p:regular r:id="rId16"/>
      <p:italic r:id="rId17"/>
    </p:embeddedFont>
    <p:embeddedFont>
      <p:font typeface="Tahoma" panose="020B0604030504040204" pitchFamily="34" charset="0"/>
      <p:regular r:id="rId18"/>
      <p:bold r:id="rId19"/>
    </p:embeddedFont>
    <p:embeddedFont>
      <p:font typeface="Montserrat Medium" panose="020B060402020202020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  <p:embeddedFont>
      <p:font typeface="Fujiyama" panose="02020500000000000000" pitchFamily="18" charset="0"/>
      <p:regular r:id="rId30"/>
    </p:embeddedFont>
    <p:embeddedFont>
      <p:font typeface="SimSun" panose="02010600030101010101" pitchFamily="2" charset="-122"/>
      <p:regular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UTM HelvetIns" pitchFamily="2" charset="0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2">
          <p15:clr>
            <a:srgbClr val="A4A3A4"/>
          </p15:clr>
        </p15:guide>
        <p15:guide id="2" pos="37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686"/>
    <a:srgbClr val="94D5BE"/>
    <a:srgbClr val="40A172"/>
    <a:srgbClr val="BC8C5D"/>
    <a:srgbClr val="D5DD3E"/>
    <a:srgbClr val="FFF8DC"/>
    <a:srgbClr val="FFFFFF"/>
    <a:srgbClr val="937FBA"/>
    <a:srgbClr val="6D4B51"/>
    <a:srgbClr val="59A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>
        <p:guide orient="horz" pos="2172"/>
        <p:guide pos="37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heme" Target="theme/theme1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8ED32-F363-4285-9487-19C7E5A547A0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5053B-1A53-4C04-9A41-E1269605379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493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413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5053B-1A53-4C04-9A41-E1269605379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F0329-824D-D8ED-C26F-481470E2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1C541-DC43-5792-D249-F051BBF01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AD53F-018F-30CB-1EC3-8456EFD65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1B79-C0E1-7449-9C05-FBE3306FA546}" type="datetimeFigureOut">
              <a:rPr lang="en-VN" smtClean="0"/>
              <a:t>04/09/2024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9BC71-0922-7435-B5E5-6F22839E6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3865F-C59F-659E-C75D-17D4589FE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71BC-12EA-5849-9A75-0189CF65DE6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9075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7.em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em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em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7.em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132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58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10161" y="173990"/>
            <a:ext cx="8980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Bài</a:t>
            </a:r>
            <a:r>
              <a:rPr lang="en-US" altLang="zh-CN" sz="3600" b="1" dirty="0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 3: </a:t>
            </a:r>
            <a:r>
              <a:rPr lang="en-US" altLang="zh-CN" sz="3600" b="1" dirty="0" err="1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Trả</a:t>
            </a:r>
            <a:r>
              <a:rPr lang="en-US" altLang="zh-CN" sz="3600" b="1" dirty="0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 </a:t>
            </a:r>
            <a:r>
              <a:rPr lang="en-US" altLang="zh-CN" sz="3600" b="1" dirty="0" err="1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lời</a:t>
            </a:r>
            <a:r>
              <a:rPr lang="en-US" altLang="zh-CN" sz="3600" b="1" dirty="0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 </a:t>
            </a:r>
            <a:r>
              <a:rPr lang="en-US" altLang="zh-CN" sz="3600" b="1" dirty="0" err="1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các</a:t>
            </a:r>
            <a:r>
              <a:rPr lang="en-US" altLang="zh-CN" sz="3600" b="1" dirty="0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 </a:t>
            </a:r>
            <a:r>
              <a:rPr lang="en-US" altLang="zh-CN" sz="3600" b="1" dirty="0" err="1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câu</a:t>
            </a:r>
            <a:r>
              <a:rPr lang="en-US" altLang="zh-CN" sz="3600" b="1" dirty="0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 </a:t>
            </a:r>
            <a:r>
              <a:rPr lang="en-US" altLang="zh-CN" sz="3600" b="1" dirty="0" err="1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hỏi</a:t>
            </a:r>
            <a:r>
              <a:rPr lang="en-US" altLang="zh-CN" sz="3600" b="1" dirty="0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 </a:t>
            </a:r>
            <a:r>
              <a:rPr lang="en-US" altLang="zh-CN" sz="3600" b="1" dirty="0" err="1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sau</a:t>
            </a:r>
            <a:r>
              <a:rPr lang="en-US" altLang="zh-CN" sz="3600" b="1" dirty="0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:</a:t>
            </a:r>
            <a:endParaRPr lang="zh-CN" altLang="en-US" sz="3600" b="1" dirty="0">
              <a:latin typeface="Montserrat Medium" panose="00000600000000000000" charset="0"/>
              <a:ea typeface="汉仪小麦体简" panose="00020600040101010101" pitchFamily="18" charset="-122"/>
              <a:cs typeface="Montserrat Medium" panose="00000600000000000000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943A82A-5CE4-4463-95E0-C2CFC71D9703}"/>
              </a:ext>
            </a:extLst>
          </p:cNvPr>
          <p:cNvSpPr txBox="1"/>
          <p:nvPr/>
        </p:nvSpPr>
        <p:spPr>
          <a:xfrm>
            <a:off x="338328" y="1649615"/>
            <a:ext cx="11649456" cy="5560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/>
              <a:t>a) </a:t>
            </a:r>
            <a:r>
              <a:rPr lang="en-US" sz="3000" b="1" dirty="0" err="1"/>
              <a:t>Bác</a:t>
            </a:r>
            <a:r>
              <a:rPr lang="en-US" sz="3000" b="1" dirty="0"/>
              <a:t> </a:t>
            </a:r>
            <a:r>
              <a:rPr lang="en-US" sz="3000" b="1" dirty="0" err="1"/>
              <a:t>Hồ</a:t>
            </a:r>
            <a:r>
              <a:rPr lang="en-US" sz="3000" b="1" dirty="0"/>
              <a:t> </a:t>
            </a:r>
            <a:r>
              <a:rPr lang="en-US" sz="3000" b="1" dirty="0" err="1"/>
              <a:t>sinh</a:t>
            </a:r>
            <a:r>
              <a:rPr lang="en-US" sz="3000" b="1" dirty="0"/>
              <a:t> </a:t>
            </a:r>
            <a:r>
              <a:rPr lang="en-US" sz="3000" b="1" dirty="0" err="1"/>
              <a:t>năm</a:t>
            </a:r>
            <a:r>
              <a:rPr lang="en-US" sz="3000" b="1" dirty="0"/>
              <a:t> 1890. </a:t>
            </a:r>
            <a:r>
              <a:rPr lang="en-US" sz="3000" b="1" dirty="0" err="1"/>
              <a:t>Hỏi</a:t>
            </a:r>
            <a:r>
              <a:rPr lang="en-US" sz="3000" b="1" dirty="0"/>
              <a:t> </a:t>
            </a:r>
            <a:r>
              <a:rPr lang="en-US" sz="3000" b="1" dirty="0" err="1"/>
              <a:t>Bác</a:t>
            </a:r>
            <a:r>
              <a:rPr lang="en-US" sz="3000" b="1" dirty="0"/>
              <a:t> </a:t>
            </a:r>
            <a:r>
              <a:rPr lang="en-US" sz="3000" b="1" dirty="0" err="1"/>
              <a:t>Hồ</a:t>
            </a:r>
            <a:r>
              <a:rPr lang="en-US" sz="3000" b="1" dirty="0"/>
              <a:t> </a:t>
            </a:r>
            <a:r>
              <a:rPr lang="en-US" sz="3000" b="1" dirty="0" err="1"/>
              <a:t>sinh</a:t>
            </a:r>
            <a:r>
              <a:rPr lang="en-US" sz="3000" b="1" dirty="0"/>
              <a:t> </a:t>
            </a:r>
            <a:r>
              <a:rPr lang="en-US" sz="3000" b="1" dirty="0" err="1"/>
              <a:t>vào</a:t>
            </a:r>
            <a:r>
              <a:rPr lang="en-US" sz="3000" b="1" dirty="0"/>
              <a:t> </a:t>
            </a:r>
            <a:r>
              <a:rPr lang="en-US" sz="3000" b="1" dirty="0" err="1"/>
              <a:t>thế</a:t>
            </a:r>
            <a:r>
              <a:rPr lang="en-US" sz="3000" b="1" dirty="0"/>
              <a:t> </a:t>
            </a:r>
            <a:r>
              <a:rPr lang="en-US" sz="3000" b="1" dirty="0" err="1"/>
              <a:t>kỉ</a:t>
            </a:r>
            <a:r>
              <a:rPr lang="en-US" sz="3000" b="1" dirty="0"/>
              <a:t> </a:t>
            </a:r>
            <a:r>
              <a:rPr lang="en-US" sz="3000" b="1" dirty="0" err="1"/>
              <a:t>nào</a:t>
            </a:r>
            <a:r>
              <a:rPr lang="en-US" sz="3000" b="1" dirty="0"/>
              <a:t>?</a:t>
            </a:r>
          </a:p>
          <a:p>
            <a:pPr marL="457200" indent="-4572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000" dirty="0" err="1">
                <a:solidFill>
                  <a:srgbClr val="FF0000"/>
                </a:solidFill>
              </a:rPr>
              <a:t>Bác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Hồ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sinh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vào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thế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kỉ</a:t>
            </a:r>
            <a:r>
              <a:rPr lang="en-US" sz="3000" dirty="0">
                <a:solidFill>
                  <a:srgbClr val="FF0000"/>
                </a:solidFill>
              </a:rPr>
              <a:t> XIX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b) </a:t>
            </a:r>
            <a:r>
              <a:rPr lang="en-US" sz="3000" b="1" dirty="0" err="1"/>
              <a:t>Đinh</a:t>
            </a:r>
            <a:r>
              <a:rPr lang="en-US" sz="3000" b="1" dirty="0"/>
              <a:t> </a:t>
            </a:r>
            <a:r>
              <a:rPr lang="en-US" sz="3000" b="1" dirty="0" err="1"/>
              <a:t>Bộ</a:t>
            </a:r>
            <a:r>
              <a:rPr lang="en-US" sz="3000" b="1" dirty="0"/>
              <a:t> Linh </a:t>
            </a:r>
            <a:r>
              <a:rPr lang="en-US" sz="3000" b="1" dirty="0" err="1"/>
              <a:t>dẹp</a:t>
            </a:r>
            <a:r>
              <a:rPr lang="en-US" sz="3000" b="1" dirty="0"/>
              <a:t> </a:t>
            </a:r>
            <a:r>
              <a:rPr lang="en-US" sz="3000" b="1" dirty="0" err="1"/>
              <a:t>loạn</a:t>
            </a:r>
            <a:r>
              <a:rPr lang="en-US" sz="3000" b="1" dirty="0"/>
              <a:t> 12 </a:t>
            </a:r>
            <a:r>
              <a:rPr lang="en-US" sz="3000" b="1" dirty="0" err="1"/>
              <a:t>sứ</a:t>
            </a:r>
            <a:r>
              <a:rPr lang="en-US" sz="3000" b="1" dirty="0"/>
              <a:t> </a:t>
            </a:r>
            <a:r>
              <a:rPr lang="en-US" sz="3000" b="1" dirty="0" err="1"/>
              <a:t>quân</a:t>
            </a:r>
            <a:r>
              <a:rPr lang="en-US" sz="3000" b="1" dirty="0"/>
              <a:t> </a:t>
            </a:r>
            <a:r>
              <a:rPr lang="en-US" sz="3000" b="1" dirty="0" err="1"/>
              <a:t>vào</a:t>
            </a:r>
            <a:r>
              <a:rPr lang="en-US" sz="3000" b="1" dirty="0"/>
              <a:t> 968. </a:t>
            </a:r>
            <a:r>
              <a:rPr lang="en-US" sz="3000" b="1" dirty="0" err="1"/>
              <a:t>Năm</a:t>
            </a:r>
            <a:r>
              <a:rPr lang="en-US" sz="3000" b="1" dirty="0"/>
              <a:t> </a:t>
            </a:r>
            <a:r>
              <a:rPr lang="en-US" sz="3000" b="1" dirty="0" err="1"/>
              <a:t>đó</a:t>
            </a:r>
            <a:r>
              <a:rPr lang="en-US" sz="3000" b="1" dirty="0"/>
              <a:t> </a:t>
            </a:r>
            <a:r>
              <a:rPr lang="en-US" sz="3000" b="1" dirty="0" err="1"/>
              <a:t>thuộc</a:t>
            </a:r>
            <a:r>
              <a:rPr lang="en-US" sz="3000" b="1" dirty="0"/>
              <a:t> </a:t>
            </a:r>
            <a:r>
              <a:rPr lang="en-US" sz="3000" b="1" dirty="0" err="1"/>
              <a:t>thế</a:t>
            </a:r>
            <a:r>
              <a:rPr lang="en-US" sz="3000" b="1" dirty="0"/>
              <a:t> </a:t>
            </a:r>
            <a:r>
              <a:rPr lang="en-US" sz="3000" b="1" dirty="0" err="1"/>
              <a:t>kỉ</a:t>
            </a:r>
            <a:r>
              <a:rPr lang="en-US" sz="3000" b="1" dirty="0"/>
              <a:t> </a:t>
            </a:r>
            <a:r>
              <a:rPr lang="en-US" sz="3000" b="1" dirty="0" err="1"/>
              <a:t>nào</a:t>
            </a:r>
            <a:r>
              <a:rPr lang="en-US" sz="3000" b="1" dirty="0"/>
              <a:t> ?</a:t>
            </a:r>
          </a:p>
          <a:p>
            <a:pPr marL="457200" indent="-4572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000" dirty="0" err="1">
                <a:solidFill>
                  <a:srgbClr val="FF0000"/>
                </a:solidFill>
              </a:rPr>
              <a:t>Năm</a:t>
            </a:r>
            <a:r>
              <a:rPr lang="en-US" sz="3000" dirty="0">
                <a:solidFill>
                  <a:srgbClr val="FF0000"/>
                </a:solidFill>
              </a:rPr>
              <a:t> 968 </a:t>
            </a:r>
            <a:r>
              <a:rPr lang="en-US" sz="3000" dirty="0" err="1">
                <a:solidFill>
                  <a:srgbClr val="FF0000"/>
                </a:solidFill>
              </a:rPr>
              <a:t>thuộc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thế</a:t>
            </a:r>
            <a:r>
              <a:rPr lang="en-US" sz="3000" dirty="0">
                <a:solidFill>
                  <a:srgbClr val="FF0000"/>
                </a:solidFill>
              </a:rPr>
              <a:t> X.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c) </a:t>
            </a:r>
            <a:r>
              <a:rPr lang="en-US" sz="3000" b="1" dirty="0" err="1"/>
              <a:t>Nhà</a:t>
            </a:r>
            <a:r>
              <a:rPr lang="en-US" sz="3000" b="1" dirty="0"/>
              <a:t> </a:t>
            </a:r>
            <a:r>
              <a:rPr lang="en-US" sz="3000" b="1" dirty="0" err="1"/>
              <a:t>bác</a:t>
            </a:r>
            <a:r>
              <a:rPr lang="en-US" sz="3000" b="1" dirty="0"/>
              <a:t> </a:t>
            </a:r>
            <a:r>
              <a:rPr lang="en-US" sz="3000" b="1" dirty="0" err="1"/>
              <a:t>học</a:t>
            </a:r>
            <a:r>
              <a:rPr lang="en-US" sz="3000" b="1" dirty="0"/>
              <a:t> Ê-</a:t>
            </a:r>
            <a:r>
              <a:rPr lang="en-US" sz="3000" b="1" dirty="0" err="1"/>
              <a:t>đi</a:t>
            </a:r>
            <a:r>
              <a:rPr lang="en-US" sz="3000" b="1" dirty="0"/>
              <a:t>-</a:t>
            </a:r>
            <a:r>
              <a:rPr lang="en-US" sz="3000" b="1" dirty="0" err="1"/>
              <a:t>xơn</a:t>
            </a:r>
            <a:r>
              <a:rPr lang="en-US" sz="3000" b="1" dirty="0"/>
              <a:t> (Thomas </a:t>
            </a:r>
            <a:r>
              <a:rPr lang="en-US" sz="3000" b="1" dirty="0" err="1"/>
              <a:t>Edixon</a:t>
            </a:r>
            <a:r>
              <a:rPr lang="en-US" sz="3000" b="1" dirty="0"/>
              <a:t>) </a:t>
            </a:r>
            <a:r>
              <a:rPr lang="en-US" sz="3000" b="1" dirty="0" err="1"/>
              <a:t>sinh</a:t>
            </a:r>
            <a:r>
              <a:rPr lang="en-US" sz="3000" b="1" dirty="0"/>
              <a:t> </a:t>
            </a:r>
            <a:r>
              <a:rPr lang="en-US" sz="3000" b="1" dirty="0" err="1"/>
              <a:t>năm</a:t>
            </a:r>
            <a:r>
              <a:rPr lang="en-US" sz="3000" b="1" dirty="0"/>
              <a:t> 1847 </a:t>
            </a:r>
            <a:r>
              <a:rPr lang="en-US" sz="3000" b="1" dirty="0" err="1"/>
              <a:t>và</a:t>
            </a:r>
            <a:r>
              <a:rPr lang="en-US" sz="3000" b="1" dirty="0"/>
              <a:t> </a:t>
            </a:r>
            <a:r>
              <a:rPr lang="en-US" sz="3000" b="1" dirty="0" err="1"/>
              <a:t>mất</a:t>
            </a:r>
            <a:r>
              <a:rPr lang="en-US" sz="3000" b="1" dirty="0"/>
              <a:t> </a:t>
            </a:r>
            <a:r>
              <a:rPr lang="en-US" sz="3000" b="1" dirty="0" err="1"/>
              <a:t>năm</a:t>
            </a:r>
            <a:r>
              <a:rPr lang="en-US" sz="3000" b="1" dirty="0"/>
              <a:t> 1931. </a:t>
            </a:r>
            <a:r>
              <a:rPr lang="en-US" sz="3000" b="1" dirty="0" err="1"/>
              <a:t>Hỏi</a:t>
            </a:r>
            <a:r>
              <a:rPr lang="en-US" sz="3000" b="1" dirty="0"/>
              <a:t> </a:t>
            </a:r>
            <a:r>
              <a:rPr lang="en-US" sz="3000" b="1" dirty="0" err="1"/>
              <a:t>nhà</a:t>
            </a:r>
            <a:r>
              <a:rPr lang="en-US" sz="3000" b="1" dirty="0"/>
              <a:t> </a:t>
            </a:r>
            <a:r>
              <a:rPr lang="en-US" sz="3000" b="1" dirty="0" err="1"/>
              <a:t>bác</a:t>
            </a:r>
            <a:r>
              <a:rPr lang="en-US" sz="3000" b="1" dirty="0"/>
              <a:t> </a:t>
            </a:r>
            <a:r>
              <a:rPr lang="en-US" sz="3000" b="1" dirty="0" err="1"/>
              <a:t>học</a:t>
            </a:r>
            <a:r>
              <a:rPr lang="en-US" sz="3000" b="1" dirty="0"/>
              <a:t> Ê-</a:t>
            </a:r>
            <a:r>
              <a:rPr lang="en-US" sz="3000" b="1" dirty="0" err="1"/>
              <a:t>đi</a:t>
            </a:r>
            <a:r>
              <a:rPr lang="en-US" sz="3000" b="1" dirty="0"/>
              <a:t>-</a:t>
            </a:r>
            <a:r>
              <a:rPr lang="en-US" sz="3000" b="1" dirty="0" err="1"/>
              <a:t>xơn</a:t>
            </a:r>
            <a:r>
              <a:rPr lang="en-US" sz="3000" b="1" dirty="0"/>
              <a:t> </a:t>
            </a:r>
            <a:r>
              <a:rPr lang="en-US" sz="3000" b="1" dirty="0" err="1"/>
              <a:t>sinh</a:t>
            </a:r>
            <a:r>
              <a:rPr lang="en-US" sz="3000" b="1" dirty="0"/>
              <a:t> </a:t>
            </a:r>
            <a:r>
              <a:rPr lang="en-US" sz="3000" b="1" dirty="0" err="1"/>
              <a:t>ra</a:t>
            </a:r>
            <a:r>
              <a:rPr lang="en-US" sz="3000" b="1" dirty="0"/>
              <a:t> ở </a:t>
            </a:r>
            <a:r>
              <a:rPr lang="en-US" sz="3000" b="1" dirty="0" err="1"/>
              <a:t>thế</a:t>
            </a:r>
            <a:r>
              <a:rPr lang="en-US" sz="3000" b="1" dirty="0"/>
              <a:t> </a:t>
            </a:r>
            <a:r>
              <a:rPr lang="en-US" sz="3000" b="1" dirty="0" err="1"/>
              <a:t>kỉ</a:t>
            </a:r>
            <a:r>
              <a:rPr lang="en-US" sz="3000" b="1" dirty="0"/>
              <a:t> </a:t>
            </a:r>
            <a:r>
              <a:rPr lang="en-US" sz="3000" b="1" dirty="0" err="1"/>
              <a:t>nào</a:t>
            </a:r>
            <a:r>
              <a:rPr lang="en-US" sz="3000" b="1" dirty="0"/>
              <a:t> </a:t>
            </a:r>
            <a:r>
              <a:rPr lang="en-US" sz="3000" b="1" dirty="0" err="1"/>
              <a:t>và</a:t>
            </a:r>
            <a:r>
              <a:rPr lang="en-US" sz="3000" b="1" dirty="0"/>
              <a:t> </a:t>
            </a:r>
            <a:r>
              <a:rPr lang="en-US" sz="3000" b="1" dirty="0" err="1"/>
              <a:t>mất</a:t>
            </a:r>
            <a:r>
              <a:rPr lang="en-US" sz="3000" b="1" dirty="0"/>
              <a:t> ở </a:t>
            </a:r>
            <a:r>
              <a:rPr lang="en-US" sz="3000" b="1" dirty="0" err="1"/>
              <a:t>thế</a:t>
            </a:r>
            <a:r>
              <a:rPr lang="en-US" sz="3000" b="1" dirty="0"/>
              <a:t> </a:t>
            </a:r>
            <a:r>
              <a:rPr lang="en-US" sz="3000" b="1" dirty="0" err="1"/>
              <a:t>kỉ</a:t>
            </a:r>
            <a:r>
              <a:rPr lang="en-US" sz="3000" b="1" dirty="0"/>
              <a:t> </a:t>
            </a:r>
            <a:r>
              <a:rPr lang="en-US" sz="3000" b="1" dirty="0" err="1"/>
              <a:t>nào</a:t>
            </a:r>
            <a:r>
              <a:rPr lang="en-US" sz="3000" b="1" dirty="0"/>
              <a:t>?</a:t>
            </a:r>
          </a:p>
          <a:p>
            <a:pPr marL="457200" indent="-457200">
              <a:lnSpc>
                <a:spcPct val="150000"/>
              </a:lnSpc>
              <a:buFont typeface="Symbol" panose="05050102010706020507" pitchFamily="18" charset="2"/>
              <a:buChar char="Þ"/>
            </a:pPr>
            <a:r>
              <a:rPr lang="en-US" sz="3000" dirty="0" err="1">
                <a:solidFill>
                  <a:srgbClr val="FF0000"/>
                </a:solidFill>
              </a:rPr>
              <a:t>Nhà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bác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học</a:t>
            </a:r>
            <a:r>
              <a:rPr lang="en-US" sz="3000" dirty="0">
                <a:solidFill>
                  <a:srgbClr val="FF0000"/>
                </a:solidFill>
              </a:rPr>
              <a:t> Ê-</a:t>
            </a:r>
            <a:r>
              <a:rPr lang="en-US" sz="3000" dirty="0" err="1">
                <a:solidFill>
                  <a:srgbClr val="FF0000"/>
                </a:solidFill>
              </a:rPr>
              <a:t>đi</a:t>
            </a:r>
            <a:r>
              <a:rPr lang="en-US" sz="3000" dirty="0">
                <a:solidFill>
                  <a:srgbClr val="FF0000"/>
                </a:solidFill>
              </a:rPr>
              <a:t>-</a:t>
            </a:r>
            <a:r>
              <a:rPr lang="en-US" sz="3000" dirty="0" err="1">
                <a:solidFill>
                  <a:srgbClr val="FF0000"/>
                </a:solidFill>
              </a:rPr>
              <a:t>xơn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sinh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ra</a:t>
            </a:r>
            <a:r>
              <a:rPr lang="en-US" sz="3000" dirty="0">
                <a:solidFill>
                  <a:srgbClr val="FF0000"/>
                </a:solidFill>
              </a:rPr>
              <a:t> ở </a:t>
            </a:r>
            <a:r>
              <a:rPr lang="en-US" sz="3000" dirty="0" err="1">
                <a:solidFill>
                  <a:srgbClr val="FF0000"/>
                </a:solidFill>
              </a:rPr>
              <a:t>thế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kỉ</a:t>
            </a:r>
            <a:r>
              <a:rPr lang="en-US" sz="3000" dirty="0">
                <a:solidFill>
                  <a:srgbClr val="FF0000"/>
                </a:solidFill>
              </a:rPr>
              <a:t> XIX </a:t>
            </a:r>
            <a:r>
              <a:rPr lang="en-US" sz="3000" dirty="0" err="1">
                <a:solidFill>
                  <a:srgbClr val="FF0000"/>
                </a:solidFill>
              </a:rPr>
              <a:t>và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mất</a:t>
            </a:r>
            <a:r>
              <a:rPr lang="en-US" sz="3000" dirty="0">
                <a:solidFill>
                  <a:srgbClr val="FF0000"/>
                </a:solidFill>
              </a:rPr>
              <a:t> ở </a:t>
            </a:r>
            <a:r>
              <a:rPr lang="en-US" sz="3000" dirty="0" err="1">
                <a:solidFill>
                  <a:srgbClr val="FF0000"/>
                </a:solidFill>
              </a:rPr>
              <a:t>thế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kỉ</a:t>
            </a:r>
            <a:r>
              <a:rPr lang="en-US" sz="3000" dirty="0">
                <a:solidFill>
                  <a:srgbClr val="FF0000"/>
                </a:solidFill>
              </a:rPr>
              <a:t> XX.</a:t>
            </a:r>
          </a:p>
          <a:p>
            <a:pPr>
              <a:lnSpc>
                <a:spcPct val="150000"/>
              </a:lnSpc>
            </a:pP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C8F26211-8C60-4F6A-AB0A-7D648128DA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11755618" y="60746"/>
            <a:ext cx="318707" cy="772079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6778252F-47EA-42E7-852C-B455E1145EF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10699713" y="446786"/>
            <a:ext cx="462350" cy="1113230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:a16="http://schemas.microsoft.com/office/drawing/2014/main" id="{4F17EBD8-50C9-46C5-83D7-1EAC8C8E87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9563678" y="898698"/>
            <a:ext cx="323195" cy="772078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BF7634AE-3BF4-4661-B6A1-073B87628D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724126" y="697976"/>
            <a:ext cx="318707" cy="772079"/>
          </a:xfrm>
          <a:prstGeom prst="rect">
            <a:avLst/>
          </a:prstGeom>
        </p:spPr>
      </p:pic>
      <p:pic>
        <p:nvPicPr>
          <p:cNvPr id="23" name="图片 11">
            <a:extLst>
              <a:ext uri="{FF2B5EF4-FFF2-40B4-BE49-F238E27FC236}">
                <a16:creationId xmlns:a16="http://schemas.microsoft.com/office/drawing/2014/main" id="{6BF9206E-99D1-48D9-AB3E-C7950FF1592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229189" y="536385"/>
            <a:ext cx="462350" cy="1113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5171946" y="997701"/>
            <a:ext cx="1160003" cy="14967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0730" y="5486400"/>
            <a:ext cx="1363562" cy="171184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259" y="5605960"/>
            <a:ext cx="1259515" cy="15812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861" y="5253965"/>
            <a:ext cx="1539088" cy="193220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4310" y="-29181"/>
            <a:ext cx="116687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74F4F"/>
                </a:solidFill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BÀI 4: </a:t>
            </a:r>
            <a:r>
              <a:rPr lang="vi-VN" sz="3200" b="0" i="0" dirty="0">
                <a:effectLst/>
                <a:latin typeface="Roboto" panose="02000000000000000000" pitchFamily="2" charset="0"/>
              </a:rPr>
              <a:t>Ba </a:t>
            </a:r>
            <a:r>
              <a:rPr lang="vi-VN" sz="3200" b="0" i="0" dirty="0" err="1">
                <a:effectLst/>
                <a:latin typeface="Roboto" panose="02000000000000000000" pitchFamily="2" charset="0"/>
              </a:rPr>
              <a:t>bạn</a:t>
            </a:r>
            <a:r>
              <a:rPr lang="vi-VN" sz="3200" b="0" i="0" dirty="0">
                <a:effectLst/>
                <a:latin typeface="Roboto" panose="02000000000000000000" pitchFamily="2" charset="0"/>
              </a:rPr>
              <a:t> Bin, Bon, Bi thi </a:t>
            </a:r>
            <a:r>
              <a:rPr lang="vi-VN" sz="3200" b="0" i="0" dirty="0" err="1">
                <a:effectLst/>
                <a:latin typeface="Roboto" panose="02000000000000000000" pitchFamily="2" charset="0"/>
              </a:rPr>
              <a:t>chạy</a:t>
            </a:r>
            <a:r>
              <a:rPr lang="vi-VN" sz="3200" b="0" i="0" dirty="0"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effectLst/>
                <a:latin typeface="Roboto" panose="02000000000000000000" pitchFamily="2" charset="0"/>
              </a:rPr>
              <a:t>một</a:t>
            </a:r>
            <a:r>
              <a:rPr lang="vi-VN" sz="3200" b="0" i="0" dirty="0"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effectLst/>
                <a:latin typeface="Roboto" panose="02000000000000000000" pitchFamily="2" charset="0"/>
              </a:rPr>
              <a:t>vòng</a:t>
            </a:r>
            <a:r>
              <a:rPr lang="vi-VN" sz="3200" b="0" i="0" dirty="0">
                <a:effectLst/>
                <a:latin typeface="Roboto" panose="02000000000000000000" pitchFamily="2" charset="0"/>
              </a:rPr>
              <a:t> quanh sân </a:t>
            </a:r>
            <a:r>
              <a:rPr lang="vi-VN" sz="3200" b="0" i="0" dirty="0" err="1">
                <a:effectLst/>
                <a:latin typeface="Roboto" panose="02000000000000000000" pitchFamily="2" charset="0"/>
              </a:rPr>
              <a:t>trường</a:t>
            </a:r>
            <a:r>
              <a:rPr lang="vi-VN" sz="3200" b="0" i="0" dirty="0">
                <a:effectLst/>
                <a:latin typeface="Roboto" panose="02000000000000000000" pitchFamily="2" charset="0"/>
              </a:rPr>
              <a:t>. Bin </a:t>
            </a:r>
            <a:r>
              <a:rPr lang="vi-VN" sz="3200" b="0" i="0" dirty="0" err="1">
                <a:effectLst/>
                <a:latin typeface="Roboto" panose="02000000000000000000" pitchFamily="2" charset="0"/>
              </a:rPr>
              <a:t>chạy</a:t>
            </a:r>
            <a:r>
              <a:rPr lang="vi-VN" sz="3200" b="0" i="0" dirty="0"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effectLst/>
                <a:latin typeface="Roboto" panose="02000000000000000000" pitchFamily="2" charset="0"/>
              </a:rPr>
              <a:t>hết</a:t>
            </a:r>
            <a:r>
              <a:rPr lang="vi-VN" sz="3200" b="0" i="0" dirty="0">
                <a:effectLst/>
                <a:latin typeface="Roboto" panose="02000000000000000000" pitchFamily="2" charset="0"/>
              </a:rPr>
              <a:t> 65 giây. Bon </a:t>
            </a:r>
            <a:r>
              <a:rPr lang="vi-VN" sz="3200" b="0" i="0" dirty="0" err="1">
                <a:effectLst/>
                <a:latin typeface="Roboto" panose="02000000000000000000" pitchFamily="2" charset="0"/>
              </a:rPr>
              <a:t>chạy</a:t>
            </a:r>
            <a:r>
              <a:rPr lang="vi-VN" sz="3200" b="0" i="0" dirty="0"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effectLst/>
                <a:latin typeface="Roboto" panose="02000000000000000000" pitchFamily="2" charset="0"/>
              </a:rPr>
              <a:t>hết</a:t>
            </a:r>
            <a:r>
              <a:rPr lang="vi-VN" sz="3200" b="0" i="0" dirty="0">
                <a:effectLst/>
                <a:latin typeface="Roboto" panose="02000000000000000000" pitchFamily="2" charset="0"/>
              </a:rPr>
              <a:t> 72 giây. Bi </a:t>
            </a:r>
            <a:r>
              <a:rPr lang="vi-VN" sz="3200" b="0" i="0" dirty="0" err="1">
                <a:effectLst/>
                <a:latin typeface="Roboto" panose="02000000000000000000" pitchFamily="2" charset="0"/>
              </a:rPr>
              <a:t>chạy</a:t>
            </a:r>
            <a:r>
              <a:rPr lang="vi-VN" sz="3200" b="0" i="0" dirty="0">
                <a:effectLst/>
                <a:latin typeface="Roboto" panose="02000000000000000000" pitchFamily="2" charset="0"/>
              </a:rPr>
              <a:t> nhanh hơn Bon 9 giây. </a:t>
            </a:r>
            <a:r>
              <a:rPr lang="vi-VN" sz="3200" b="0" i="0" dirty="0" err="1">
                <a:effectLst/>
                <a:latin typeface="Roboto" panose="02000000000000000000" pitchFamily="2" charset="0"/>
              </a:rPr>
              <a:t>Hỏi</a:t>
            </a:r>
            <a:r>
              <a:rPr lang="vi-VN" sz="3200" b="0" i="0" dirty="0"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effectLst/>
                <a:latin typeface="Roboto" panose="02000000000000000000" pitchFamily="2" charset="0"/>
              </a:rPr>
              <a:t>bạn</a:t>
            </a:r>
            <a:r>
              <a:rPr lang="vi-VN" sz="3200" b="0" i="0" dirty="0"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effectLst/>
                <a:latin typeface="Roboto" panose="02000000000000000000" pitchFamily="2" charset="0"/>
              </a:rPr>
              <a:t>nào</a:t>
            </a:r>
            <a:r>
              <a:rPr lang="vi-VN" sz="3200" b="0" i="0" dirty="0">
                <a:effectLst/>
                <a:latin typeface="Roboto" panose="02000000000000000000" pitchFamily="2" charset="0"/>
              </a:rPr>
              <a:t> </a:t>
            </a:r>
            <a:r>
              <a:rPr lang="vi-VN" sz="3200" b="0" i="0" dirty="0" err="1">
                <a:effectLst/>
                <a:latin typeface="Roboto" panose="02000000000000000000" pitchFamily="2" charset="0"/>
              </a:rPr>
              <a:t>chạy</a:t>
            </a:r>
            <a:r>
              <a:rPr lang="vi-VN" sz="3200" b="0" i="0" dirty="0">
                <a:effectLst/>
                <a:latin typeface="Roboto" panose="02000000000000000000" pitchFamily="2" charset="0"/>
              </a:rPr>
              <a:t> nhanh </a:t>
            </a:r>
            <a:r>
              <a:rPr lang="vi-VN" sz="3200" b="0" i="0" dirty="0" err="1">
                <a:effectLst/>
                <a:latin typeface="Roboto" panose="02000000000000000000" pitchFamily="2" charset="0"/>
              </a:rPr>
              <a:t>nhất</a:t>
            </a:r>
            <a:r>
              <a:rPr lang="vi-VN" sz="3200" b="0" i="0" dirty="0">
                <a:effectLst/>
                <a:latin typeface="Roboto" panose="02000000000000000000" pitchFamily="2" charset="0"/>
              </a:rPr>
              <a:t>?</a:t>
            </a:r>
            <a:endParaRPr lang="zh-CN" altLang="en-US" sz="3200" b="1" dirty="0">
              <a:latin typeface="Montserrat Medium" panose="00000600000000000000" charset="0"/>
              <a:ea typeface="汉仪小麦体简" panose="00020600040101010101" pitchFamily="18" charset="-122"/>
              <a:cs typeface="Montserrat Medium" panose="00000600000000000000" charset="0"/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C8E92334-B823-44A4-B5AE-89D413718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14" y="5266042"/>
            <a:ext cx="1539088" cy="1932204"/>
          </a:xfrm>
          <a:prstGeom prst="rect">
            <a:avLst/>
          </a:prstGeom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id="{896AA523-1017-409A-AB24-83A72FFDE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509" y="5496644"/>
            <a:ext cx="1355402" cy="1701601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57579202-6C2A-4788-B019-F946544E3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747" y="5746204"/>
            <a:ext cx="1156617" cy="1452042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E38B527A-5B7A-495F-A54B-50B52B20B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661" y="5266042"/>
            <a:ext cx="1539088" cy="1932204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FC6F6F44-6371-4724-8E80-49421A10A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309" y="5508721"/>
            <a:ext cx="1355402" cy="1701601"/>
          </a:xfrm>
          <a:prstGeom prst="rect">
            <a:avLst/>
          </a:prstGeom>
        </p:spPr>
      </p:pic>
      <p:pic>
        <p:nvPicPr>
          <p:cNvPr id="21" name="图片 8">
            <a:extLst>
              <a:ext uri="{FF2B5EF4-FFF2-40B4-BE49-F238E27FC236}">
                <a16:creationId xmlns:a16="http://schemas.microsoft.com/office/drawing/2014/main" id="{954B0988-8F47-4C6F-BE01-52B063917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4547" y="5758281"/>
            <a:ext cx="1156617" cy="1452042"/>
          </a:xfrm>
          <a:prstGeom prst="rect">
            <a:avLst/>
          </a:prstGeom>
        </p:spPr>
      </p:pic>
      <p:pic>
        <p:nvPicPr>
          <p:cNvPr id="22" name="图片 8">
            <a:extLst>
              <a:ext uri="{FF2B5EF4-FFF2-40B4-BE49-F238E27FC236}">
                <a16:creationId xmlns:a16="http://schemas.microsoft.com/office/drawing/2014/main" id="{61ECB3EB-8641-4D89-9D44-B74839D80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2551" y="5266042"/>
            <a:ext cx="1539088" cy="1932204"/>
          </a:xfrm>
          <a:prstGeom prst="rect">
            <a:avLst/>
          </a:prstGeom>
        </p:spPr>
      </p:pic>
      <p:grpSp>
        <p:nvGrpSpPr>
          <p:cNvPr id="64" name="Nhóm 63">
            <a:extLst>
              <a:ext uri="{FF2B5EF4-FFF2-40B4-BE49-F238E27FC236}">
                <a16:creationId xmlns:a16="http://schemas.microsoft.com/office/drawing/2014/main" id="{45452587-192A-442F-9C7E-CEE3FA5364DD}"/>
              </a:ext>
            </a:extLst>
          </p:cNvPr>
          <p:cNvGrpSpPr/>
          <p:nvPr/>
        </p:nvGrpSpPr>
        <p:grpSpPr>
          <a:xfrm>
            <a:off x="1022832" y="2052391"/>
            <a:ext cx="4477002" cy="2932341"/>
            <a:chOff x="415069" y="1845218"/>
            <a:chExt cx="4477002" cy="2932341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3322664D-DDD9-4236-A688-C0B7E2623CC5}"/>
                </a:ext>
              </a:extLst>
            </p:cNvPr>
            <p:cNvSpPr txBox="1"/>
            <p:nvPr/>
          </p:nvSpPr>
          <p:spPr>
            <a:xfrm>
              <a:off x="415069" y="1845218"/>
              <a:ext cx="4477002" cy="2932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vi-VN" sz="2400" b="1" u="sng" dirty="0" err="1"/>
                <a:t>Tóm</a:t>
              </a:r>
              <a:r>
                <a:rPr lang="vi-VN" sz="2400" b="1" u="sng" dirty="0"/>
                <a:t> </a:t>
              </a:r>
              <a:r>
                <a:rPr lang="vi-VN" sz="2400" b="1" u="sng" dirty="0" err="1"/>
                <a:t>tắt</a:t>
              </a:r>
              <a:r>
                <a:rPr lang="vi-VN" sz="2400" b="1" u="sng" dirty="0"/>
                <a:t> :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/>
                <a:t>Bin: 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/>
                <a:t>Bon:</a:t>
              </a:r>
            </a:p>
            <a:p>
              <a:pPr>
                <a:lnSpc>
                  <a:spcPct val="200000"/>
                </a:lnSpc>
              </a:pPr>
              <a:r>
                <a:rPr lang="vi-VN" sz="2400" dirty="0"/>
                <a:t>Bi:</a:t>
              </a:r>
            </a:p>
          </p:txBody>
        </p:sp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6CF1B89F-7487-474D-8418-67EC494188CB}"/>
                </a:ext>
              </a:extLst>
            </p:cNvPr>
            <p:cNvGrpSpPr/>
            <p:nvPr/>
          </p:nvGrpSpPr>
          <p:grpSpPr>
            <a:xfrm>
              <a:off x="1374536" y="3018673"/>
              <a:ext cx="2180225" cy="242669"/>
              <a:chOff x="6565392" y="1633297"/>
              <a:chExt cx="2009730" cy="195072"/>
            </a:xfrm>
          </p:grpSpPr>
          <p:cxnSp>
            <p:nvCxnSpPr>
              <p:cNvPr id="12" name="Đường nối Thẳng 11">
                <a:extLst>
                  <a:ext uri="{FF2B5EF4-FFF2-40B4-BE49-F238E27FC236}">
                    <a16:creationId xmlns:a16="http://schemas.microsoft.com/office/drawing/2014/main" id="{4602994C-8688-4115-8997-A9E3AE47FF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65392" y="1636345"/>
                <a:ext cx="0" cy="19202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Đường nối Thẳng 28">
                <a:extLst>
                  <a:ext uri="{FF2B5EF4-FFF2-40B4-BE49-F238E27FC236}">
                    <a16:creationId xmlns:a16="http://schemas.microsoft.com/office/drawing/2014/main" id="{46FA0829-6215-47E0-BFD2-17182A851B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75122" y="1633297"/>
                <a:ext cx="0" cy="19202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Đường nối Thẳng 31">
                <a:extLst>
                  <a:ext uri="{FF2B5EF4-FFF2-40B4-BE49-F238E27FC236}">
                    <a16:creationId xmlns:a16="http://schemas.microsoft.com/office/drawing/2014/main" id="{F4B39C56-E781-4ED1-901B-2A129E37A405}"/>
                  </a:ext>
                </a:extLst>
              </p:cNvPr>
              <p:cNvCxnSpPr/>
              <p:nvPr/>
            </p:nvCxnSpPr>
            <p:spPr>
              <a:xfrm>
                <a:off x="6565392" y="1746073"/>
                <a:ext cx="200973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Nhóm 33">
              <a:extLst>
                <a:ext uri="{FF2B5EF4-FFF2-40B4-BE49-F238E27FC236}">
                  <a16:creationId xmlns:a16="http://schemas.microsoft.com/office/drawing/2014/main" id="{AE399CCC-89A7-4834-A31B-1D0688C2D544}"/>
                </a:ext>
              </a:extLst>
            </p:cNvPr>
            <p:cNvGrpSpPr/>
            <p:nvPr/>
          </p:nvGrpSpPr>
          <p:grpSpPr>
            <a:xfrm>
              <a:off x="1374536" y="3750194"/>
              <a:ext cx="2840847" cy="178994"/>
              <a:chOff x="6565392" y="1633297"/>
              <a:chExt cx="2009730" cy="195072"/>
            </a:xfrm>
          </p:grpSpPr>
          <p:cxnSp>
            <p:nvCxnSpPr>
              <p:cNvPr id="35" name="Đường nối Thẳng 34">
                <a:extLst>
                  <a:ext uri="{FF2B5EF4-FFF2-40B4-BE49-F238E27FC236}">
                    <a16:creationId xmlns:a16="http://schemas.microsoft.com/office/drawing/2014/main" id="{D13D0662-09A0-4627-8C51-6FE6FAB292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65392" y="1636345"/>
                <a:ext cx="0" cy="19202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Đường nối Thẳng 35">
                <a:extLst>
                  <a:ext uri="{FF2B5EF4-FFF2-40B4-BE49-F238E27FC236}">
                    <a16:creationId xmlns:a16="http://schemas.microsoft.com/office/drawing/2014/main" id="{E1BD5374-CC28-4C56-9178-720F3F73AD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75122" y="1633297"/>
                <a:ext cx="0" cy="19202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Đường nối Thẳng 36">
                <a:extLst>
                  <a:ext uri="{FF2B5EF4-FFF2-40B4-BE49-F238E27FC236}">
                    <a16:creationId xmlns:a16="http://schemas.microsoft.com/office/drawing/2014/main" id="{6AA4EBBF-60B5-45AA-8CB5-EA72C6D3A366}"/>
                  </a:ext>
                </a:extLst>
              </p:cNvPr>
              <p:cNvCxnSpPr/>
              <p:nvPr/>
            </p:nvCxnSpPr>
            <p:spPr>
              <a:xfrm>
                <a:off x="6565392" y="1746073"/>
                <a:ext cx="200973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Nhóm 62">
              <a:extLst>
                <a:ext uri="{FF2B5EF4-FFF2-40B4-BE49-F238E27FC236}">
                  <a16:creationId xmlns:a16="http://schemas.microsoft.com/office/drawing/2014/main" id="{4E7E4A8A-F7F9-4F54-AE17-EB404CA197F8}"/>
                </a:ext>
              </a:extLst>
            </p:cNvPr>
            <p:cNvGrpSpPr/>
            <p:nvPr/>
          </p:nvGrpSpPr>
          <p:grpSpPr>
            <a:xfrm>
              <a:off x="1362776" y="4420836"/>
              <a:ext cx="1951930" cy="261343"/>
              <a:chOff x="1362775" y="4420837"/>
              <a:chExt cx="3452555" cy="196596"/>
            </a:xfrm>
          </p:grpSpPr>
          <p:cxnSp>
            <p:nvCxnSpPr>
              <p:cNvPr id="39" name="Đường nối Thẳng 38">
                <a:extLst>
                  <a:ext uri="{FF2B5EF4-FFF2-40B4-BE49-F238E27FC236}">
                    <a16:creationId xmlns:a16="http://schemas.microsoft.com/office/drawing/2014/main" id="{C75F4840-7833-4D7E-A47D-9E696907AF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4537" y="4420837"/>
                <a:ext cx="0" cy="19202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Đường nối Thẳng 40">
                <a:extLst>
                  <a:ext uri="{FF2B5EF4-FFF2-40B4-BE49-F238E27FC236}">
                    <a16:creationId xmlns:a16="http://schemas.microsoft.com/office/drawing/2014/main" id="{894B8E1E-4E28-46A8-B1A7-D5AB181C9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2775" y="4539709"/>
                <a:ext cx="344837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Đường nối Thẳng 47">
                <a:extLst>
                  <a:ext uri="{FF2B5EF4-FFF2-40B4-BE49-F238E27FC236}">
                    <a16:creationId xmlns:a16="http://schemas.microsoft.com/office/drawing/2014/main" id="{BF36D276-D077-481C-A561-33E12AC326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15330" y="4425409"/>
                <a:ext cx="0" cy="19202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Đường nối Thẳng 51">
              <a:extLst>
                <a:ext uri="{FF2B5EF4-FFF2-40B4-BE49-F238E27FC236}">
                  <a16:creationId xmlns:a16="http://schemas.microsoft.com/office/drawing/2014/main" id="{571F0CBB-B07F-4113-906A-049F5B8837C0}"/>
                </a:ext>
              </a:extLst>
            </p:cNvPr>
            <p:cNvCxnSpPr>
              <a:cxnSpLocks/>
            </p:cNvCxnSpPr>
            <p:nvPr/>
          </p:nvCxnSpPr>
          <p:spPr>
            <a:xfrm>
              <a:off x="1374536" y="3216671"/>
              <a:ext cx="0" cy="637004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Đường nối Thẳng 53">
              <a:extLst>
                <a:ext uri="{FF2B5EF4-FFF2-40B4-BE49-F238E27FC236}">
                  <a16:creationId xmlns:a16="http://schemas.microsoft.com/office/drawing/2014/main" id="{D8BB24DC-874A-4863-A1DD-49BD7F00139A}"/>
                </a:ext>
              </a:extLst>
            </p:cNvPr>
            <p:cNvCxnSpPr>
              <a:cxnSpLocks/>
            </p:cNvCxnSpPr>
            <p:nvPr/>
          </p:nvCxnSpPr>
          <p:spPr>
            <a:xfrm>
              <a:off x="1374536" y="3926391"/>
              <a:ext cx="0" cy="637004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Đường nối Thẳng 54">
              <a:extLst>
                <a:ext uri="{FF2B5EF4-FFF2-40B4-BE49-F238E27FC236}">
                  <a16:creationId xmlns:a16="http://schemas.microsoft.com/office/drawing/2014/main" id="{DD570B1A-F4AE-4FE0-AC3B-FC5C89C78617}"/>
                </a:ext>
              </a:extLst>
            </p:cNvPr>
            <p:cNvCxnSpPr>
              <a:cxnSpLocks/>
            </p:cNvCxnSpPr>
            <p:nvPr/>
          </p:nvCxnSpPr>
          <p:spPr>
            <a:xfrm>
              <a:off x="3312342" y="3870911"/>
              <a:ext cx="0" cy="637004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Ngoặc móc Trái 55">
              <a:extLst>
                <a:ext uri="{FF2B5EF4-FFF2-40B4-BE49-F238E27FC236}">
                  <a16:creationId xmlns:a16="http://schemas.microsoft.com/office/drawing/2014/main" id="{4902D01A-1181-44C9-B81D-017F7A5E5B4D}"/>
                </a:ext>
              </a:extLst>
            </p:cNvPr>
            <p:cNvSpPr/>
            <p:nvPr/>
          </p:nvSpPr>
          <p:spPr>
            <a:xfrm rot="16200000" flipH="1" flipV="1">
              <a:off x="2300266" y="1866510"/>
              <a:ext cx="328758" cy="2180222"/>
            </a:xfrm>
            <a:prstGeom prst="leftBrace">
              <a:avLst>
                <a:gd name="adj1" fmla="val 35392"/>
                <a:gd name="adj2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Hộp Văn bản 56">
              <a:extLst>
                <a:ext uri="{FF2B5EF4-FFF2-40B4-BE49-F238E27FC236}">
                  <a16:creationId xmlns:a16="http://schemas.microsoft.com/office/drawing/2014/main" id="{7B007F39-0BE0-464C-BCD6-1D8A05976D83}"/>
                </a:ext>
              </a:extLst>
            </p:cNvPr>
            <p:cNvSpPr txBox="1"/>
            <p:nvPr/>
          </p:nvSpPr>
          <p:spPr>
            <a:xfrm>
              <a:off x="2073928" y="2502891"/>
              <a:ext cx="1345136" cy="37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65 giây</a:t>
              </a:r>
            </a:p>
          </p:txBody>
        </p:sp>
        <p:sp>
          <p:nvSpPr>
            <p:cNvPr id="58" name="Ngoặc móc Trái 57">
              <a:extLst>
                <a:ext uri="{FF2B5EF4-FFF2-40B4-BE49-F238E27FC236}">
                  <a16:creationId xmlns:a16="http://schemas.microsoft.com/office/drawing/2014/main" id="{B50FE4B8-735D-41DB-84AB-5D3850828D8A}"/>
                </a:ext>
              </a:extLst>
            </p:cNvPr>
            <p:cNvSpPr/>
            <p:nvPr/>
          </p:nvSpPr>
          <p:spPr>
            <a:xfrm rot="16200000" flipH="1" flipV="1">
              <a:off x="2652817" y="2248361"/>
              <a:ext cx="305387" cy="2819742"/>
            </a:xfrm>
            <a:prstGeom prst="leftBrace">
              <a:avLst>
                <a:gd name="adj1" fmla="val 35392"/>
                <a:gd name="adj2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F5604A2A-A88E-4D8C-9B7E-81DE256A5813}"/>
                </a:ext>
              </a:extLst>
            </p:cNvPr>
            <p:cNvSpPr txBox="1"/>
            <p:nvPr/>
          </p:nvSpPr>
          <p:spPr>
            <a:xfrm>
              <a:off x="2295259" y="3160670"/>
              <a:ext cx="1345136" cy="37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72 giây</a:t>
              </a:r>
            </a:p>
          </p:txBody>
        </p:sp>
        <p:sp>
          <p:nvSpPr>
            <p:cNvPr id="60" name="Ngoặc móc Trái 59">
              <a:extLst>
                <a:ext uri="{FF2B5EF4-FFF2-40B4-BE49-F238E27FC236}">
                  <a16:creationId xmlns:a16="http://schemas.microsoft.com/office/drawing/2014/main" id="{A559028B-BADD-4638-85A4-61752C84315E}"/>
                </a:ext>
              </a:extLst>
            </p:cNvPr>
            <p:cNvSpPr/>
            <p:nvPr/>
          </p:nvSpPr>
          <p:spPr>
            <a:xfrm rot="5400000" flipH="1">
              <a:off x="3619498" y="3563755"/>
              <a:ext cx="305387" cy="919700"/>
            </a:xfrm>
            <a:prstGeom prst="leftBrace">
              <a:avLst>
                <a:gd name="adj1" fmla="val 35392"/>
                <a:gd name="adj2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14F63944-4FE8-4608-8CC8-12BFBA2C9572}"/>
                </a:ext>
              </a:extLst>
            </p:cNvPr>
            <p:cNvSpPr txBox="1"/>
            <p:nvPr/>
          </p:nvSpPr>
          <p:spPr>
            <a:xfrm>
              <a:off x="3419064" y="4178347"/>
              <a:ext cx="880740" cy="37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9 giây</a:t>
              </a:r>
            </a:p>
          </p:txBody>
        </p:sp>
      </p:grpSp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96D28540-43C3-4500-AED4-A91FE724512F}"/>
              </a:ext>
            </a:extLst>
          </p:cNvPr>
          <p:cNvSpPr txBox="1"/>
          <p:nvPr/>
        </p:nvSpPr>
        <p:spPr>
          <a:xfrm>
            <a:off x="6271872" y="1777962"/>
            <a:ext cx="5496565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u="sng" dirty="0" err="1"/>
              <a:t>Bài</a:t>
            </a:r>
            <a:r>
              <a:rPr lang="vi-VN" sz="2800" b="1" u="sng" dirty="0"/>
              <a:t> </a:t>
            </a:r>
            <a:r>
              <a:rPr lang="vi-VN" sz="2800" b="1" u="sng" dirty="0" err="1"/>
              <a:t>giải</a:t>
            </a:r>
            <a:r>
              <a:rPr lang="vi-VN" sz="2800" b="1" u="sng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vi-VN" sz="2800" dirty="0"/>
              <a:t>Bi </a:t>
            </a:r>
            <a:r>
              <a:rPr lang="vi-VN" sz="2800" dirty="0" err="1"/>
              <a:t>chạy</a:t>
            </a:r>
            <a:r>
              <a:rPr lang="vi-VN" sz="2800" dirty="0"/>
              <a:t> </a:t>
            </a:r>
            <a:r>
              <a:rPr lang="vi-VN" sz="2800" dirty="0" err="1"/>
              <a:t>hết</a:t>
            </a:r>
            <a:r>
              <a:rPr lang="vi-VN" sz="2800" dirty="0"/>
              <a:t> </a:t>
            </a:r>
            <a:r>
              <a:rPr lang="vi-VN" sz="2800" dirty="0" err="1"/>
              <a:t>số</a:t>
            </a:r>
            <a:r>
              <a:rPr lang="vi-VN" sz="2800" dirty="0"/>
              <a:t> giây </a:t>
            </a:r>
            <a:r>
              <a:rPr lang="vi-VN" sz="2800" dirty="0" err="1"/>
              <a:t>là</a:t>
            </a:r>
            <a:r>
              <a:rPr lang="vi-VN" sz="28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vi-VN" sz="2800" dirty="0"/>
              <a:t>72 – 9 = 63 (giây)</a:t>
            </a:r>
          </a:p>
          <a:p>
            <a:pPr algn="ctr">
              <a:lnSpc>
                <a:spcPct val="150000"/>
              </a:lnSpc>
            </a:pPr>
            <a:r>
              <a:rPr lang="vi-VN" sz="2800" dirty="0"/>
              <a:t>Ta </a:t>
            </a:r>
            <a:r>
              <a:rPr lang="vi-VN" sz="2800" dirty="0" err="1"/>
              <a:t>có</a:t>
            </a:r>
            <a:r>
              <a:rPr lang="vi-VN" sz="2800" dirty="0"/>
              <a:t>: 63 &lt; 65 &lt; 72</a:t>
            </a:r>
          </a:p>
          <a:p>
            <a:pPr algn="ctr">
              <a:lnSpc>
                <a:spcPct val="150000"/>
              </a:lnSpc>
            </a:pPr>
            <a:r>
              <a:rPr lang="vi-VN" sz="2800" dirty="0" err="1"/>
              <a:t>Vậy</a:t>
            </a:r>
            <a:r>
              <a:rPr lang="vi-VN" sz="2800" dirty="0"/>
              <a:t> </a:t>
            </a:r>
            <a:r>
              <a:rPr lang="vi-VN" sz="2800" dirty="0" err="1"/>
              <a:t>bạn</a:t>
            </a:r>
            <a:r>
              <a:rPr lang="vi-VN" sz="2800" dirty="0"/>
              <a:t> Bi </a:t>
            </a:r>
            <a:r>
              <a:rPr lang="vi-VN" sz="2800" dirty="0" err="1"/>
              <a:t>chạy</a:t>
            </a:r>
            <a:r>
              <a:rPr lang="vi-VN" sz="2800" dirty="0"/>
              <a:t> nhanh </a:t>
            </a:r>
            <a:r>
              <a:rPr lang="vi-VN" sz="2800" dirty="0" err="1"/>
              <a:t>nhất</a:t>
            </a:r>
            <a:r>
              <a:rPr lang="vi-VN" sz="2800" dirty="0"/>
              <a:t>. </a:t>
            </a:r>
          </a:p>
          <a:p>
            <a:pPr>
              <a:lnSpc>
                <a:spcPct val="150000"/>
              </a:lnSpc>
            </a:pPr>
            <a:endParaRPr lang="vi-VN" sz="2000" dirty="0"/>
          </a:p>
          <a:p>
            <a:pPr algn="ctr">
              <a:lnSpc>
                <a:spcPct val="150000"/>
              </a:lnSpc>
            </a:pPr>
            <a:endParaRPr lang="vi-VN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-4.79167E-6 0.00023 L -0.04257 -0.00023 C -0.04479 -0.00023 -0.047 -0.00046 -0.04921 -0.0007 C -0.05143 -0.00093 -0.05364 -0.00116 -0.05585 -0.00139 C -0.05755 -0.00162 -0.05924 -0.00162 -0.06093 -0.00185 C -0.06197 -0.00185 -0.06315 -0.00209 -0.06419 -0.00209 C -0.06809 -0.00255 -0.072 -0.00301 -0.07591 -0.00324 C -0.09296 -0.0044 -0.07174 -0.00278 -0.08424 -0.00394 C -0.08593 -0.00394 -0.08763 -0.00417 -0.08919 -0.00417 C -0.09908 -0.00509 -0.07734 -0.00394 -0.09843 -0.00509 C -0.10442 -0.00579 -0.09687 -0.00486 -0.10416 -0.00579 C -0.10507 -0.00579 -0.10585 -0.00602 -0.10677 -0.00602 C -0.12356 -0.00741 -0.10468 -0.00556 -0.11835 -0.00671 C -0.11953 -0.00695 -0.12057 -0.00695 -0.12174 -0.00718 C -0.12304 -0.00718 -0.12447 -0.00741 -0.12591 -0.00741 C -0.1276 -0.00764 -0.12916 -0.00764 -0.13085 -0.00787 C -0.13229 -0.00787 -0.13359 -0.0081 -0.13502 -0.00834 C -0.13671 -0.00834 -0.13841 -0.00857 -0.1401 -0.00857 C -0.14114 -0.0088 -0.14231 -0.0088 -0.14335 -0.00903 C -0.14479 -0.00903 -0.14622 -0.00903 -0.14752 -0.00926 C -0.14921 -0.00949 -0.15091 -0.00972 -0.1526 -0.00996 C -0.15625 -0.01042 -0.16054 -0.01065 -0.16419 -0.01065 L -0.17083 -0.01134 C -0.172 -0.01158 -0.17304 -0.01181 -0.17421 -0.01181 L -0.18007 -0.01227 C -0.18177 -0.01227 -0.18333 -0.01227 -0.18502 -0.0125 C -0.18645 -0.01273 -0.18776 -0.01296 -0.18919 -0.01296 L -0.28671 -0.0132 C -0.28815 -0.01343 -0.28945 -0.01343 -0.29088 -0.01366 C -0.29205 -0.01366 -0.29309 -0.01389 -0.29427 -0.01389 C -0.29921 -0.01412 -0.30416 -0.01412 -0.30924 -0.01435 C -0.31666 -0.01505 -0.30755 -0.01412 -0.31927 -0.01505 C -0.32031 -0.01505 -0.32148 -0.01528 -0.32252 -0.01551 C -0.32395 -0.01551 -0.32539 -0.01551 -0.32669 -0.01574 C -0.32838 -0.01597 -0.32994 -0.01621 -0.33177 -0.01644 C -0.33307 -0.01667 -0.3345 -0.01667 -0.33593 -0.0169 C -0.33776 -0.0169 -0.33971 -0.01713 -0.34166 -0.01713 C -0.34335 -0.01736 -0.34505 -0.01736 -0.34674 -0.01759 C -0.34778 -0.01783 -0.34882 -0.01806 -0.35 -0.01829 C -0.35416 -0.01875 -0.36197 -0.01921 -0.36666 -0.01945 C -0.37161 -0.02037 -0.36848 -0.01991 -0.375 -0.02037 C -0.38138 -0.02107 -0.37734 -0.02084 -0.38502 -0.02107 C -0.38528 -0.02107 -0.38554 -0.02107 -0.3858 -0.02107 L 0.24571 -0.01898 L 0.24571 -0.01875 " pathEditMode="relative" rAng="0" ptsTypes="AAAAAAAAAAAAAAAAAAAAAAAAAAAAAAAAAAAAAAAAAAAAAA">
                                      <p:cBhvr>
                                        <p:cTn id="6" dur="7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-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06718" y="694481"/>
            <a:ext cx="2970875" cy="2802423"/>
          </a:xfrm>
          <a:prstGeom prst="rect">
            <a:avLst/>
          </a:prstGeom>
        </p:spPr>
      </p:pic>
      <p:sp>
        <p:nvSpPr>
          <p:cNvPr id="5" name="文本框 12">
            <a:extLst>
              <a:ext uri="{FF2B5EF4-FFF2-40B4-BE49-F238E27FC236}">
                <a16:creationId xmlns:a16="http://schemas.microsoft.com/office/drawing/2014/main" id="{321B3BF8-D46D-4824-84A7-A9BA238DABB2}"/>
              </a:ext>
            </a:extLst>
          </p:cNvPr>
          <p:cNvSpPr txBox="1"/>
          <p:nvPr/>
        </p:nvSpPr>
        <p:spPr>
          <a:xfrm>
            <a:off x="2662428" y="2346942"/>
            <a:ext cx="91241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9600" b="1" dirty="0" err="1">
                <a:solidFill>
                  <a:srgbClr val="C64C51"/>
                </a:solidFill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Chúc</a:t>
            </a:r>
            <a:r>
              <a:rPr lang="vi-VN" altLang="zh-CN" sz="9600" b="1" dirty="0">
                <a:solidFill>
                  <a:srgbClr val="C64C51"/>
                </a:solidFill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 </a:t>
            </a:r>
            <a:r>
              <a:rPr lang="vi-VN" altLang="zh-CN" sz="9600" b="1" dirty="0" err="1">
                <a:solidFill>
                  <a:srgbClr val="C64C51"/>
                </a:solidFill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các</a:t>
            </a:r>
            <a:r>
              <a:rPr lang="vi-VN" altLang="zh-CN" sz="9600" b="1" dirty="0">
                <a:solidFill>
                  <a:srgbClr val="C64C51"/>
                </a:solidFill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 em </a:t>
            </a:r>
            <a:r>
              <a:rPr lang="vi-VN" altLang="zh-CN" sz="9600" b="1" dirty="0" err="1">
                <a:solidFill>
                  <a:srgbClr val="C64C51"/>
                </a:solidFill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học</a:t>
            </a:r>
            <a:r>
              <a:rPr lang="vi-VN" altLang="zh-CN" sz="9600" b="1" dirty="0">
                <a:solidFill>
                  <a:srgbClr val="C64C51"/>
                </a:solidFill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 </a:t>
            </a:r>
            <a:r>
              <a:rPr lang="vi-VN" altLang="zh-CN" sz="9600" b="1" dirty="0" err="1">
                <a:solidFill>
                  <a:srgbClr val="C64C51"/>
                </a:solidFill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giỏi</a:t>
            </a:r>
            <a:r>
              <a:rPr lang="vi-VN" altLang="zh-CN" sz="9600" b="1" dirty="0">
                <a:solidFill>
                  <a:srgbClr val="C64C51"/>
                </a:solidFill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.</a:t>
            </a:r>
            <a:endParaRPr lang="zh-CN" altLang="en-US" sz="9600" b="1" dirty="0">
              <a:solidFill>
                <a:srgbClr val="C64C51"/>
              </a:solidFill>
              <a:latin typeface="Montserrat Medium" panose="00000600000000000000" charset="0"/>
              <a:ea typeface="汉仪小麦体简" panose="00020600040101010101" pitchFamily="18" charset="-122"/>
              <a:cs typeface="Montserrat Medium" panose="00000600000000000000" charset="0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8EE8D870-F35E-4985-8996-52D29F089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48" y="2944980"/>
            <a:ext cx="2346108" cy="3841951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497D4F5A-DBBC-4528-BE47-E6EEFA666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05" y="178790"/>
            <a:ext cx="1371993" cy="89309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77B0F3E2-BB28-43FE-B462-5C47202A0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068" y="5858398"/>
            <a:ext cx="802060" cy="1065482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60C671AB-FE64-44B9-9723-E0030C6E9F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7945" y="151469"/>
            <a:ext cx="1107775" cy="11077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F23D885A-8BCC-4FEF-8AA6-23CA2FE59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5347" y="2095692"/>
            <a:ext cx="907286" cy="952650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14DF1F32-176A-4EDD-9C67-038FF08BB2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85032" y="5013213"/>
            <a:ext cx="871384" cy="871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3.95833E-6 0.00023 C 0.00416 -0.00093 0.00833 -0.00232 0.0125 -0.00301 C 0.01471 -0.00348 0.02968 -0.00487 0.03125 -0.0051 C 0.03385 -0.00533 0.03632 -0.00602 0.0388 -0.00602 L 0.17018 -0.00787 C 0.17656 -0.0088 0.18007 -0.00903 0.18632 -0.00996 C 0.19713 -0.01158 0.18815 -0.01042 0.20013 -0.01181 C 0.20429 -0.0125 0.21093 -0.01297 0.2151 -0.01389 C 0.21757 -0.01436 0.22005 -0.01528 0.22252 -0.01575 C 0.22539 -0.01621 0.22825 -0.01644 0.23112 -0.0169 C 0.23372 -0.01713 0.23619 -0.01737 0.23867 -0.01783 C 0.24075 -0.01806 0.24283 -0.01852 0.24492 -0.01875 C 0.24739 -0.01922 0.25 -0.01945 0.25247 -0.01991 C 0.25455 -0.02014 0.25664 -0.02037 0.25872 -0.02061 L 0.27369 -0.02269 C 0.27578 -0.02338 0.27773 -0.02431 0.27994 -0.02477 C 0.28242 -0.02524 0.28489 -0.02524 0.28737 -0.0257 C 0.30221 -0.02801 0.2789 -0.02524 0.30117 -0.02755 C 0.30325 -0.02825 0.3052 -0.02917 0.30742 -0.02963 C 0.31158 -0.03033 0.31575 -0.0301 0.31992 -0.03056 C 0.322 -0.03079 0.32408 -0.03125 0.32617 -0.03149 C 0.32955 -0.03218 0.33281 -0.03287 0.33619 -0.03357 C 0.33789 -0.0338 0.33958 -0.03426 0.34114 -0.0345 C 0.34244 -0.03496 0.34362 -0.03542 0.34492 -0.03542 C 0.34817 -0.03612 0.35156 -0.03612 0.35494 -0.03658 C 0.36158 -0.0382 0.35586 -0.03704 0.36497 -0.03843 C 0.36666 -0.03889 0.36823 -0.03936 0.36992 -0.03959 C 0.37578 -0.04028 0.38737 -0.04144 0.38737 -0.04144 C 0.38945 -0.04213 0.39153 -0.04306 0.39362 -0.04329 C 0.40963 -0.04676 0.40156 -0.04422 0.41497 -0.0463 C 0.41823 -0.047 0.42161 -0.04769 0.42487 -0.04838 C 0.42656 -0.04862 0.42825 -0.04931 0.42994 -0.04931 L 0.44622 -0.05024 C 0.6319 -0.09908 0.83789 -0.05139 1.03372 -0.05139 L 1.03372 -0.05116 " pathEditMode="relative" rAng="0" ptsTypes="A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80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132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689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0" y="4554907"/>
            <a:ext cx="5648770" cy="23030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pic>
        <p:nvPicPr>
          <p:cNvPr id="1166" name="图片 11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467" y="3512320"/>
            <a:ext cx="3986883" cy="3136469"/>
          </a:xfrm>
          <a:prstGeom prst="rect">
            <a:avLst/>
          </a:prstGeom>
        </p:spPr>
      </p:pic>
      <p:pic>
        <p:nvPicPr>
          <p:cNvPr id="1167" name="图片 11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418" y="3064617"/>
            <a:ext cx="1737567" cy="275838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11045" y="1947714"/>
            <a:ext cx="9126244" cy="186204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F74F4F"/>
                </a:solidFill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8708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45499F4-0721-47DC-BB41-B434F2B28A1F}"/>
              </a:ext>
            </a:extLst>
          </p:cNvPr>
          <p:cNvSpPr txBox="1"/>
          <p:nvPr/>
        </p:nvSpPr>
        <p:spPr>
          <a:xfrm>
            <a:off x="1651248" y="1375295"/>
            <a:ext cx="8167456" cy="4906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hãy</a:t>
            </a:r>
            <a:r>
              <a:rPr lang="en-US" sz="3600" b="1" dirty="0"/>
              <a:t> </a:t>
            </a:r>
            <a:r>
              <a:rPr lang="en-US" sz="3600" b="1" dirty="0" err="1"/>
              <a:t>trả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hỏi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600" b="1" dirty="0"/>
              <a:t> </a:t>
            </a:r>
            <a:r>
              <a:rPr lang="en-US" sz="3600" b="1" dirty="0" err="1"/>
              <a:t>Mỗi</a:t>
            </a:r>
            <a:r>
              <a:rPr lang="en-US" sz="3600" b="1" dirty="0"/>
              <a:t> </a:t>
            </a:r>
            <a:r>
              <a:rPr lang="en-US" sz="3600" b="1" dirty="0" err="1"/>
              <a:t>phút</a:t>
            </a:r>
            <a:r>
              <a:rPr lang="en-US" sz="3600" b="1" dirty="0"/>
              <a:t> </a:t>
            </a:r>
            <a:r>
              <a:rPr lang="en-US" sz="3600" b="1" dirty="0" err="1"/>
              <a:t>bằng</a:t>
            </a:r>
            <a:r>
              <a:rPr lang="en-US" sz="3600" b="1" dirty="0"/>
              <a:t> bao </a:t>
            </a:r>
            <a:r>
              <a:rPr lang="en-US" sz="3600" b="1" dirty="0" err="1"/>
              <a:t>nhiêu</a:t>
            </a:r>
            <a:r>
              <a:rPr lang="en-US" sz="3600" b="1" dirty="0"/>
              <a:t> </a:t>
            </a:r>
            <a:r>
              <a:rPr lang="en-US" sz="3600" b="1" dirty="0" err="1"/>
              <a:t>giây</a:t>
            </a:r>
            <a:r>
              <a:rPr lang="en-US" sz="3600" b="1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=&gt; </a:t>
            </a:r>
            <a:r>
              <a:rPr lang="en-US" sz="3600" dirty="0" err="1">
                <a:solidFill>
                  <a:srgbClr val="FF0000"/>
                </a:solidFill>
              </a:rPr>
              <a:t>Mỗi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phút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bằng</a:t>
            </a:r>
            <a:r>
              <a:rPr lang="en-US" sz="3600" dirty="0">
                <a:solidFill>
                  <a:srgbClr val="FF0000"/>
                </a:solidFill>
              </a:rPr>
              <a:t> 60 </a:t>
            </a:r>
            <a:r>
              <a:rPr lang="en-US" sz="3600" dirty="0" err="1">
                <a:solidFill>
                  <a:srgbClr val="FF0000"/>
                </a:solidFill>
              </a:rPr>
              <a:t>giây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600" b="1" dirty="0"/>
              <a:t>2. </a:t>
            </a:r>
            <a:r>
              <a:rPr lang="en-US" sz="3600" b="1" dirty="0" err="1"/>
              <a:t>Mỗi</a:t>
            </a:r>
            <a:r>
              <a:rPr lang="en-US" sz="3600" b="1" dirty="0"/>
              <a:t> </a:t>
            </a:r>
            <a:r>
              <a:rPr lang="en-US" sz="3600" b="1" dirty="0" err="1"/>
              <a:t>thế</a:t>
            </a:r>
            <a:r>
              <a:rPr lang="en-US" sz="3600" b="1" dirty="0"/>
              <a:t> </a:t>
            </a:r>
            <a:r>
              <a:rPr lang="en-US" sz="3600" b="1" dirty="0" err="1"/>
              <a:t>kỉ</a:t>
            </a:r>
            <a:r>
              <a:rPr lang="en-US" sz="3600" b="1" dirty="0"/>
              <a:t> </a:t>
            </a:r>
            <a:r>
              <a:rPr lang="en-US" sz="3600" b="1" dirty="0" err="1"/>
              <a:t>bằng</a:t>
            </a:r>
            <a:r>
              <a:rPr lang="en-US" sz="3600" b="1" dirty="0"/>
              <a:t> bao </a:t>
            </a:r>
            <a:r>
              <a:rPr lang="en-US" sz="3600" b="1" dirty="0" err="1"/>
              <a:t>nhiêu</a:t>
            </a:r>
            <a:r>
              <a:rPr lang="en-US" sz="3600" b="1" dirty="0"/>
              <a:t> </a:t>
            </a:r>
            <a:r>
              <a:rPr lang="en-US" sz="3600" b="1" dirty="0" err="1"/>
              <a:t>năm</a:t>
            </a:r>
            <a:r>
              <a:rPr lang="en-US" sz="3600" b="1" dirty="0"/>
              <a:t>?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rgbClr val="FF0000"/>
                </a:solidFill>
              </a:rPr>
              <a:t>=&gt; </a:t>
            </a:r>
            <a:r>
              <a:rPr lang="en-US" sz="3600" dirty="0" err="1">
                <a:solidFill>
                  <a:srgbClr val="FF0000"/>
                </a:solidFill>
              </a:rPr>
              <a:t>Mỗi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thế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kỉ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bằng</a:t>
            </a:r>
            <a:r>
              <a:rPr lang="en-US" sz="3600" dirty="0">
                <a:solidFill>
                  <a:srgbClr val="FF0000"/>
                </a:solidFill>
              </a:rPr>
              <a:t> 100 </a:t>
            </a:r>
            <a:r>
              <a:rPr lang="en-US" sz="3600" dirty="0" err="1">
                <a:solidFill>
                  <a:srgbClr val="FF0000"/>
                </a:solidFill>
              </a:rPr>
              <a:t>năm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  <a:endParaRPr lang="vi-VN" sz="3600" dirty="0">
              <a:solidFill>
                <a:srgbClr val="FF0000"/>
              </a:solidFill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CCAB0785-CA88-43A5-BB91-77EAF3828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267" y="3281106"/>
            <a:ext cx="3944733" cy="3476445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F92780B-B4CC-4D73-A905-28E5DC588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880" y="596340"/>
            <a:ext cx="1170000" cy="472500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19B052F4-50F4-41BC-B5CD-B9264028C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619" y="242657"/>
            <a:ext cx="875786" cy="3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0" y="4554907"/>
            <a:ext cx="5648770" cy="230309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18" y="3064617"/>
            <a:ext cx="1737567" cy="27583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7608" y="2035711"/>
            <a:ext cx="2934223" cy="31591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81358" y="2289313"/>
            <a:ext cx="7000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F74F4F"/>
                </a:solidFill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THỰC HÀNH</a:t>
            </a:r>
          </a:p>
          <a:p>
            <a:pPr algn="ctr"/>
            <a:r>
              <a:rPr lang="en-US" altLang="zh-CN" sz="7200" b="1" dirty="0">
                <a:solidFill>
                  <a:srgbClr val="F74F4F"/>
                </a:solidFill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LUYỆN TẬP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381" y="613675"/>
            <a:ext cx="1170000" cy="472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99880" y="259992"/>
            <a:ext cx="875786" cy="353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18519E-6 L 0.24584 -0.00138 L -0.0233 0.00603 L 0.24245 0.00441 " pathEditMode="relative" ptsTypes="AAAA">
                                      <p:cBhvr>
                                        <p:cTn id="6" dur="5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0.01643 L -0.11146 0.01666 L -0.1026 0.01203 C -0.10143 0.01111 -0.10026 0.00949 -0.09896 0.00949 C -0.08828 0.00949 -0.07786 0.01111 -0.06719 0.01203 C -0.05104 0.02153 -0.06745 0.01227 -0.05286 0.01875 C -0.05156 0.01898 -0.05026 0.02014 -0.04896 0.02129 C -0.04714 0.02176 -0.04583 0.02222 -0.04414 0.02291 C -0.04219 0.02361 -0.04036 0.02407 -0.03854 0.025 C -0.0375 0.02546 -0.03659 0.02685 -0.03568 0.02754 C -0.03451 0.02847 -0.0332 0.02916 -0.03164 0.02986 C -0.02865 0.03148 -0.02552 0.0324 -0.02227 0.03426 C -0.01979 0.03588 -0.01693 0.03773 -0.01484 0.03912 C -0.01211 0.03958 -0.00951 0.03981 -0.00651 0.04097 C -0.00521 0.04166 -0.00378 0.04236 -0.00221 0.04352 C 0.01211 0.04884 -0.00195 0.04236 0.00937 0.04838 L 0.04883 0.04583 C 0.05039 0.04514 0.05182 0.04398 0.05352 0.04352 C 0.05534 0.04236 0.05742 0.04213 0.05924 0.04097 C 0.06836 0.03634 0.0543 0.0412 0.06576 0.03657 C 0.06797 0.03518 0.07018 0.03495 0.0724 0.03426 C 0.07422 0.03356 0.07578 0.03264 0.07734 0.03171 C 0.07917 0.03125 0.08125 0.03032 0.08294 0.02986 C 0.08385 0.02916 0.08516 0.02778 0.08607 0.02754 C 0.08776 0.02639 0.08984 0.02615 0.09167 0.025 C 0.09297 0.02453 0.09414 0.02361 0.09557 0.02291 C 0.09714 0.02199 0.0987 0.02176 0.10026 0.02129 C 0.10273 0.01921 0.10521 0.01736 0.10794 0.01643 C 0.11497 0.01342 0.11172 0.01504 0.11758 0.01203 C 0.11849 0.01018 0.1194 0.0081 0.12031 0.00717 C 0.12227 0.00532 0.12435 0.00532 0.12617 0.00278 C 0.12708 0.00139 0.12786 -0.00093 0.12904 -0.00209 C 0.13177 -0.00347 0.13477 -0.00301 0.13763 -0.00417 C 0.13958 -0.00486 0.14154 -0.00556 0.14336 -0.00579 L 0.17487 -0.00417 C 0.17799 -0.00394 0.18438 -0.00162 0.18737 0.00046 C 0.18971 0.00162 0.1918 0.00324 0.19414 0.00463 C 0.19531 0.00555 0.19674 0.00694 0.19818 0.00717 C 0.20117 0.0081 0.20443 0.00879 0.20742 0.00949 C 0.21784 0.01528 0.21276 0.01389 0.22305 0.01389 L 0.22305 0.01412 " pathEditMode="relative" rAng="0" ptsTypes="AAAAAAAAAAAAAAAAAAAAAAAAAAAAAAAAAAAAAAAAA">
                                      <p:cBhvr>
                                        <p:cTn id="16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0" y="4554907"/>
            <a:ext cx="5648770" cy="23030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pic>
        <p:nvPicPr>
          <p:cNvPr id="1167" name="图片 11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18" y="3064617"/>
            <a:ext cx="1737567" cy="2758388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1088201" y="195761"/>
            <a:ext cx="616684" cy="79570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81660" y="199251"/>
            <a:ext cx="3291671" cy="70675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74F4F"/>
                </a:solidFill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BÀI 1: SỐ ?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5146" y="1053539"/>
            <a:ext cx="766609" cy="5445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8744067" y="-10312"/>
            <a:ext cx="616684" cy="79570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9620" y="508953"/>
            <a:ext cx="766609" cy="544586"/>
          </a:xfrm>
          <a:prstGeom prst="rect">
            <a:avLst/>
          </a:prstGeom>
        </p:spPr>
      </p:pic>
      <p:sp>
        <p:nvSpPr>
          <p:cNvPr id="10" name="Lưu Đồ: Thay đổi Tiến Trình 9">
            <a:extLst>
              <a:ext uri="{FF2B5EF4-FFF2-40B4-BE49-F238E27FC236}">
                <a16:creationId xmlns:a16="http://schemas.microsoft.com/office/drawing/2014/main" id="{74208E6F-E469-47EB-9D07-BA8A2768147C}"/>
              </a:ext>
            </a:extLst>
          </p:cNvPr>
          <p:cNvSpPr/>
          <p:nvPr/>
        </p:nvSpPr>
        <p:spPr>
          <a:xfrm>
            <a:off x="986741" y="1875169"/>
            <a:ext cx="3786590" cy="619125"/>
          </a:xfrm>
          <a:prstGeom prst="flowChartAlternateProcess">
            <a:avLst/>
          </a:prstGeom>
          <a:solidFill>
            <a:srgbClr val="94D5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60 </a:t>
            </a:r>
            <a:r>
              <a:rPr lang="en-US" sz="2800" dirty="0" err="1">
                <a:solidFill>
                  <a:schemeClr val="tx1"/>
                </a:solidFill>
              </a:rPr>
              <a:t>giây</a:t>
            </a:r>
            <a:r>
              <a:rPr lang="en-US" sz="2800" dirty="0">
                <a:solidFill>
                  <a:schemeClr val="tx1"/>
                </a:solidFill>
              </a:rPr>
              <a:t> = ? </a:t>
            </a:r>
            <a:r>
              <a:rPr lang="en-US" sz="2800" dirty="0" err="1">
                <a:solidFill>
                  <a:schemeClr val="tx1"/>
                </a:solidFill>
              </a:rPr>
              <a:t>phút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26" name="Lưu Đồ: Thay đổi Tiến Trình 25">
            <a:extLst>
              <a:ext uri="{FF2B5EF4-FFF2-40B4-BE49-F238E27FC236}">
                <a16:creationId xmlns:a16="http://schemas.microsoft.com/office/drawing/2014/main" id="{9ECEAA66-1A05-43A3-8CFB-9D1A60BD8049}"/>
              </a:ext>
            </a:extLst>
          </p:cNvPr>
          <p:cNvSpPr/>
          <p:nvPr/>
        </p:nvSpPr>
        <p:spPr>
          <a:xfrm>
            <a:off x="986741" y="2660491"/>
            <a:ext cx="3786590" cy="619125"/>
          </a:xfrm>
          <a:prstGeom prst="flowChartAlternateProcess">
            <a:avLst/>
          </a:prstGeom>
          <a:solidFill>
            <a:srgbClr val="94D5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 </a:t>
            </a:r>
            <a:r>
              <a:rPr lang="en-US" sz="2800" dirty="0" err="1">
                <a:solidFill>
                  <a:schemeClr val="tx1"/>
                </a:solidFill>
              </a:rPr>
              <a:t>phút</a:t>
            </a:r>
            <a:r>
              <a:rPr lang="en-US" sz="2800" dirty="0">
                <a:solidFill>
                  <a:schemeClr val="tx1"/>
                </a:solidFill>
              </a:rPr>
              <a:t> 5 </a:t>
            </a:r>
            <a:r>
              <a:rPr lang="en-US" sz="2800" dirty="0" err="1">
                <a:solidFill>
                  <a:schemeClr val="tx1"/>
                </a:solidFill>
              </a:rPr>
              <a:t>giây</a:t>
            </a:r>
            <a:r>
              <a:rPr lang="en-US" sz="2800" dirty="0">
                <a:solidFill>
                  <a:schemeClr val="tx1"/>
                </a:solidFill>
              </a:rPr>
              <a:t> = ? </a:t>
            </a:r>
            <a:r>
              <a:rPr lang="en-US" sz="2800" dirty="0" err="1">
                <a:solidFill>
                  <a:schemeClr val="tx1"/>
                </a:solidFill>
              </a:rPr>
              <a:t>giây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27" name="Lưu Đồ: Thay đổi Tiến Trình 26">
            <a:extLst>
              <a:ext uri="{FF2B5EF4-FFF2-40B4-BE49-F238E27FC236}">
                <a16:creationId xmlns:a16="http://schemas.microsoft.com/office/drawing/2014/main" id="{1694395C-1D2D-40FF-BC50-25FF2DCC0437}"/>
              </a:ext>
            </a:extLst>
          </p:cNvPr>
          <p:cNvSpPr/>
          <p:nvPr/>
        </p:nvSpPr>
        <p:spPr>
          <a:xfrm>
            <a:off x="986740" y="3475037"/>
            <a:ext cx="3786591" cy="619125"/>
          </a:xfrm>
          <a:prstGeom prst="flowChartAlternateProcess">
            <a:avLst/>
          </a:prstGeom>
          <a:solidFill>
            <a:srgbClr val="94D5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 </a:t>
            </a:r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kỉ</a:t>
            </a:r>
            <a:r>
              <a:rPr lang="en-US" sz="2800" dirty="0">
                <a:solidFill>
                  <a:schemeClr val="tx1"/>
                </a:solidFill>
              </a:rPr>
              <a:t> = ? </a:t>
            </a:r>
            <a:r>
              <a:rPr lang="en-US" sz="2800" dirty="0" err="1">
                <a:solidFill>
                  <a:schemeClr val="tx1"/>
                </a:solidFill>
              </a:rPr>
              <a:t>năm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29" name="Lưu Đồ: Thay đổi Tiến Trình 28">
            <a:extLst>
              <a:ext uri="{FF2B5EF4-FFF2-40B4-BE49-F238E27FC236}">
                <a16:creationId xmlns:a16="http://schemas.microsoft.com/office/drawing/2014/main" id="{E83973AC-C52D-40CD-83D9-8BA644E11274}"/>
              </a:ext>
            </a:extLst>
          </p:cNvPr>
          <p:cNvSpPr/>
          <p:nvPr/>
        </p:nvSpPr>
        <p:spPr>
          <a:xfrm>
            <a:off x="4773331" y="4346614"/>
            <a:ext cx="3786590" cy="61912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5 </a:t>
            </a:r>
            <a:r>
              <a:rPr lang="en-US" sz="2800" dirty="0" err="1">
                <a:solidFill>
                  <a:schemeClr val="tx1"/>
                </a:solidFill>
              </a:rPr>
              <a:t>phút</a:t>
            </a:r>
            <a:r>
              <a:rPr lang="en-US" sz="2800" dirty="0">
                <a:solidFill>
                  <a:schemeClr val="tx1"/>
                </a:solidFill>
              </a:rPr>
              <a:t> = ? </a:t>
            </a:r>
            <a:r>
              <a:rPr lang="en-US" sz="2800" dirty="0" err="1">
                <a:solidFill>
                  <a:schemeClr val="tx1"/>
                </a:solidFill>
              </a:rPr>
              <a:t>giây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0" name="Lưu Đồ: Thay đổi Tiến Trình 29">
            <a:extLst>
              <a:ext uri="{FF2B5EF4-FFF2-40B4-BE49-F238E27FC236}">
                <a16:creationId xmlns:a16="http://schemas.microsoft.com/office/drawing/2014/main" id="{F4E52143-F1D5-4F9B-956D-F83F67189FDF}"/>
              </a:ext>
            </a:extLst>
          </p:cNvPr>
          <p:cNvSpPr/>
          <p:nvPr/>
        </p:nvSpPr>
        <p:spPr>
          <a:xfrm>
            <a:off x="4773331" y="5131936"/>
            <a:ext cx="3786590" cy="61912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 </a:t>
            </a:r>
            <a:r>
              <a:rPr lang="en-US" sz="2800" dirty="0" err="1">
                <a:solidFill>
                  <a:schemeClr val="tx1"/>
                </a:solidFill>
              </a:rPr>
              <a:t>giờ</a:t>
            </a:r>
            <a:r>
              <a:rPr lang="en-US" sz="2800" dirty="0">
                <a:solidFill>
                  <a:schemeClr val="tx1"/>
                </a:solidFill>
              </a:rPr>
              <a:t> = ? </a:t>
            </a:r>
            <a:r>
              <a:rPr lang="en-US" sz="2800" dirty="0" err="1">
                <a:solidFill>
                  <a:schemeClr val="tx1"/>
                </a:solidFill>
              </a:rPr>
              <a:t>giây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1" name="Lưu Đồ: Thay đổi Tiến Trình 30">
            <a:extLst>
              <a:ext uri="{FF2B5EF4-FFF2-40B4-BE49-F238E27FC236}">
                <a16:creationId xmlns:a16="http://schemas.microsoft.com/office/drawing/2014/main" id="{2D161493-94B2-4467-9D25-F4C49C623215}"/>
              </a:ext>
            </a:extLst>
          </p:cNvPr>
          <p:cNvSpPr/>
          <p:nvPr/>
        </p:nvSpPr>
        <p:spPr>
          <a:xfrm>
            <a:off x="4773330" y="5946482"/>
            <a:ext cx="3786591" cy="61912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500 </a:t>
            </a:r>
            <a:r>
              <a:rPr lang="en-US" sz="2800" dirty="0" err="1">
                <a:solidFill>
                  <a:schemeClr val="tx1"/>
                </a:solidFill>
              </a:rPr>
              <a:t>năm</a:t>
            </a:r>
            <a:r>
              <a:rPr lang="en-US" sz="2800" dirty="0">
                <a:solidFill>
                  <a:schemeClr val="tx1"/>
                </a:solidFill>
              </a:rPr>
              <a:t> = ? </a:t>
            </a:r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kỉ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2" name="Lưu Đồ: Thay đổi Tiến Trình 31">
            <a:extLst>
              <a:ext uri="{FF2B5EF4-FFF2-40B4-BE49-F238E27FC236}">
                <a16:creationId xmlns:a16="http://schemas.microsoft.com/office/drawing/2014/main" id="{6E905341-2ACC-4FEE-A0A1-8A595571A827}"/>
              </a:ext>
            </a:extLst>
          </p:cNvPr>
          <p:cNvSpPr/>
          <p:nvPr/>
        </p:nvSpPr>
        <p:spPr>
          <a:xfrm>
            <a:off x="8120105" y="1875169"/>
            <a:ext cx="3786590" cy="619125"/>
          </a:xfrm>
          <a:prstGeom prst="flowChartAlternateProcess">
            <a:avLst/>
          </a:prstGeom>
          <a:solidFill>
            <a:srgbClr val="FF8686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240 </a:t>
            </a:r>
            <a:r>
              <a:rPr lang="en-US" sz="2800" dirty="0" err="1">
                <a:solidFill>
                  <a:schemeClr val="tx1"/>
                </a:solidFill>
              </a:rPr>
              <a:t>giây</a:t>
            </a:r>
            <a:r>
              <a:rPr lang="en-US" sz="2800" dirty="0">
                <a:solidFill>
                  <a:schemeClr val="tx1"/>
                </a:solidFill>
              </a:rPr>
              <a:t> = ? </a:t>
            </a:r>
            <a:r>
              <a:rPr lang="en-US" sz="2800" dirty="0" err="1">
                <a:solidFill>
                  <a:schemeClr val="tx1"/>
                </a:solidFill>
              </a:rPr>
              <a:t>phút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3" name="Lưu Đồ: Thay đổi Tiến Trình 32">
            <a:extLst>
              <a:ext uri="{FF2B5EF4-FFF2-40B4-BE49-F238E27FC236}">
                <a16:creationId xmlns:a16="http://schemas.microsoft.com/office/drawing/2014/main" id="{CEFBAFCD-EE0A-455A-86A7-F7FDF9D9CF99}"/>
              </a:ext>
            </a:extLst>
          </p:cNvPr>
          <p:cNvSpPr/>
          <p:nvPr/>
        </p:nvSpPr>
        <p:spPr>
          <a:xfrm>
            <a:off x="8120105" y="2660491"/>
            <a:ext cx="3786590" cy="619125"/>
          </a:xfrm>
          <a:prstGeom prst="flowChartAlternateProcess">
            <a:avLst/>
          </a:prstGeom>
          <a:solidFill>
            <a:srgbClr val="FF8686">
              <a:alpha val="7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 </a:t>
            </a:r>
            <a:r>
              <a:rPr lang="en-US" sz="2800" dirty="0" err="1">
                <a:solidFill>
                  <a:schemeClr val="tx1"/>
                </a:solidFill>
              </a:rPr>
              <a:t>phút</a:t>
            </a:r>
            <a:r>
              <a:rPr lang="en-US" sz="2800" dirty="0">
                <a:solidFill>
                  <a:schemeClr val="tx1"/>
                </a:solidFill>
              </a:rPr>
              <a:t> 15 </a:t>
            </a:r>
            <a:r>
              <a:rPr lang="en-US" sz="2800" dirty="0" err="1">
                <a:solidFill>
                  <a:schemeClr val="tx1"/>
                </a:solidFill>
              </a:rPr>
              <a:t>giây</a:t>
            </a:r>
            <a:r>
              <a:rPr lang="en-US" sz="2800" dirty="0">
                <a:solidFill>
                  <a:schemeClr val="tx1"/>
                </a:solidFill>
              </a:rPr>
              <a:t> = ? </a:t>
            </a:r>
            <a:r>
              <a:rPr lang="en-US" sz="2800" dirty="0" err="1">
                <a:solidFill>
                  <a:schemeClr val="tx1"/>
                </a:solidFill>
              </a:rPr>
              <a:t>giây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4" name="Lưu Đồ: Thay đổi Tiến Trình 33">
            <a:extLst>
              <a:ext uri="{FF2B5EF4-FFF2-40B4-BE49-F238E27FC236}">
                <a16:creationId xmlns:a16="http://schemas.microsoft.com/office/drawing/2014/main" id="{A25DDB9E-EB7B-43E4-8C24-E9F003B45B32}"/>
              </a:ext>
            </a:extLst>
          </p:cNvPr>
          <p:cNvSpPr/>
          <p:nvPr/>
        </p:nvSpPr>
        <p:spPr>
          <a:xfrm>
            <a:off x="8120104" y="3475037"/>
            <a:ext cx="3786591" cy="619125"/>
          </a:xfrm>
          <a:prstGeom prst="flowChartAlternateProcess">
            <a:avLst/>
          </a:prstGeom>
          <a:solidFill>
            <a:srgbClr val="FF8686">
              <a:alpha val="7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200 </a:t>
            </a:r>
            <a:r>
              <a:rPr lang="en-US" sz="2800" dirty="0" err="1">
                <a:solidFill>
                  <a:schemeClr val="tx1"/>
                </a:solidFill>
              </a:rPr>
              <a:t>năm</a:t>
            </a:r>
            <a:r>
              <a:rPr lang="en-US" sz="2800" dirty="0">
                <a:solidFill>
                  <a:schemeClr val="tx1"/>
                </a:solidFill>
              </a:rPr>
              <a:t> = ? </a:t>
            </a:r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kỉ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0" y="4554907"/>
            <a:ext cx="5648770" cy="23030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pic>
        <p:nvPicPr>
          <p:cNvPr id="1167" name="图片 11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18" y="3064617"/>
            <a:ext cx="1737567" cy="2758388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1088201" y="195761"/>
            <a:ext cx="616684" cy="79570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81660" y="199251"/>
            <a:ext cx="3291671" cy="70675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74F4F"/>
                </a:solidFill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BÀI 1: SỐ ?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5146" y="1053539"/>
            <a:ext cx="766609" cy="5445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8744067" y="-10312"/>
            <a:ext cx="616684" cy="79570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9620" y="508953"/>
            <a:ext cx="766609" cy="544586"/>
          </a:xfrm>
          <a:prstGeom prst="rect">
            <a:avLst/>
          </a:prstGeom>
        </p:spPr>
      </p:pic>
      <p:sp>
        <p:nvSpPr>
          <p:cNvPr id="10" name="Lưu Đồ: Thay đổi Tiến Trình 9">
            <a:extLst>
              <a:ext uri="{FF2B5EF4-FFF2-40B4-BE49-F238E27FC236}">
                <a16:creationId xmlns:a16="http://schemas.microsoft.com/office/drawing/2014/main" id="{74208E6F-E469-47EB-9D07-BA8A2768147C}"/>
              </a:ext>
            </a:extLst>
          </p:cNvPr>
          <p:cNvSpPr/>
          <p:nvPr/>
        </p:nvSpPr>
        <p:spPr>
          <a:xfrm>
            <a:off x="986741" y="1875169"/>
            <a:ext cx="3786590" cy="619125"/>
          </a:xfrm>
          <a:prstGeom prst="flowChartAlternateProcess">
            <a:avLst/>
          </a:prstGeom>
          <a:solidFill>
            <a:srgbClr val="94D5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60 </a:t>
            </a:r>
            <a:r>
              <a:rPr lang="en-US" sz="2800" dirty="0" err="1">
                <a:solidFill>
                  <a:schemeClr val="tx1"/>
                </a:solidFill>
              </a:rPr>
              <a:t>giây</a:t>
            </a:r>
            <a:r>
              <a:rPr lang="en-US" sz="2800" dirty="0">
                <a:solidFill>
                  <a:schemeClr val="tx1"/>
                </a:solidFill>
              </a:rPr>
              <a:t> = </a:t>
            </a:r>
            <a:r>
              <a:rPr lang="en-US" sz="2800" b="1" dirty="0">
                <a:solidFill>
                  <a:srgbClr val="FF0000"/>
                </a:solidFill>
              </a:rPr>
              <a:t>1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phút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26" name="Lưu Đồ: Thay đổi Tiến Trình 25">
            <a:extLst>
              <a:ext uri="{FF2B5EF4-FFF2-40B4-BE49-F238E27FC236}">
                <a16:creationId xmlns:a16="http://schemas.microsoft.com/office/drawing/2014/main" id="{9ECEAA66-1A05-43A3-8CFB-9D1A60BD8049}"/>
              </a:ext>
            </a:extLst>
          </p:cNvPr>
          <p:cNvSpPr/>
          <p:nvPr/>
        </p:nvSpPr>
        <p:spPr>
          <a:xfrm>
            <a:off x="986741" y="2660491"/>
            <a:ext cx="3786590" cy="619125"/>
          </a:xfrm>
          <a:prstGeom prst="flowChartAlternateProcess">
            <a:avLst/>
          </a:prstGeom>
          <a:solidFill>
            <a:srgbClr val="94D5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 </a:t>
            </a:r>
            <a:r>
              <a:rPr lang="en-US" sz="2800" dirty="0" err="1">
                <a:solidFill>
                  <a:schemeClr val="tx1"/>
                </a:solidFill>
              </a:rPr>
              <a:t>phút</a:t>
            </a:r>
            <a:r>
              <a:rPr lang="en-US" sz="2800" dirty="0">
                <a:solidFill>
                  <a:schemeClr val="tx1"/>
                </a:solidFill>
              </a:rPr>
              <a:t> 5 </a:t>
            </a:r>
            <a:r>
              <a:rPr lang="en-US" sz="2800" dirty="0" err="1">
                <a:solidFill>
                  <a:schemeClr val="tx1"/>
                </a:solidFill>
              </a:rPr>
              <a:t>giây</a:t>
            </a:r>
            <a:r>
              <a:rPr lang="en-US" sz="2800" dirty="0">
                <a:solidFill>
                  <a:schemeClr val="tx1"/>
                </a:solidFill>
              </a:rPr>
              <a:t> = </a:t>
            </a:r>
            <a:r>
              <a:rPr lang="en-US" sz="2800" b="1" dirty="0">
                <a:solidFill>
                  <a:srgbClr val="FF0000"/>
                </a:solidFill>
              </a:rPr>
              <a:t>125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giây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27" name="Lưu Đồ: Thay đổi Tiến Trình 26">
            <a:extLst>
              <a:ext uri="{FF2B5EF4-FFF2-40B4-BE49-F238E27FC236}">
                <a16:creationId xmlns:a16="http://schemas.microsoft.com/office/drawing/2014/main" id="{1694395C-1D2D-40FF-BC50-25FF2DCC0437}"/>
              </a:ext>
            </a:extLst>
          </p:cNvPr>
          <p:cNvSpPr/>
          <p:nvPr/>
        </p:nvSpPr>
        <p:spPr>
          <a:xfrm>
            <a:off x="986740" y="3475037"/>
            <a:ext cx="3786591" cy="619125"/>
          </a:xfrm>
          <a:prstGeom prst="flowChartAlternateProcess">
            <a:avLst/>
          </a:prstGeom>
          <a:solidFill>
            <a:srgbClr val="94D5B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 </a:t>
            </a:r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kỉ</a:t>
            </a:r>
            <a:r>
              <a:rPr lang="en-US" sz="2800" dirty="0">
                <a:solidFill>
                  <a:schemeClr val="tx1"/>
                </a:solidFill>
              </a:rPr>
              <a:t> = </a:t>
            </a:r>
            <a:r>
              <a:rPr lang="en-US" sz="2800" b="1" dirty="0">
                <a:solidFill>
                  <a:srgbClr val="FF0000"/>
                </a:solidFill>
              </a:rPr>
              <a:t>200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năm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29" name="Lưu Đồ: Thay đổi Tiến Trình 28">
            <a:extLst>
              <a:ext uri="{FF2B5EF4-FFF2-40B4-BE49-F238E27FC236}">
                <a16:creationId xmlns:a16="http://schemas.microsoft.com/office/drawing/2014/main" id="{E83973AC-C52D-40CD-83D9-8BA644E11274}"/>
              </a:ext>
            </a:extLst>
          </p:cNvPr>
          <p:cNvSpPr/>
          <p:nvPr/>
        </p:nvSpPr>
        <p:spPr>
          <a:xfrm>
            <a:off x="4773331" y="4346614"/>
            <a:ext cx="3786590" cy="61912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5 </a:t>
            </a:r>
            <a:r>
              <a:rPr lang="en-US" sz="2800" dirty="0" err="1">
                <a:solidFill>
                  <a:schemeClr val="tx1"/>
                </a:solidFill>
              </a:rPr>
              <a:t>phút</a:t>
            </a:r>
            <a:r>
              <a:rPr lang="en-US" sz="2800" dirty="0">
                <a:solidFill>
                  <a:schemeClr val="tx1"/>
                </a:solidFill>
              </a:rPr>
              <a:t> = </a:t>
            </a:r>
            <a:r>
              <a:rPr lang="en-US" sz="2800" b="1" dirty="0">
                <a:solidFill>
                  <a:srgbClr val="FF0000"/>
                </a:solidFill>
              </a:rPr>
              <a:t>300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giây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0" name="Lưu Đồ: Thay đổi Tiến Trình 29">
            <a:extLst>
              <a:ext uri="{FF2B5EF4-FFF2-40B4-BE49-F238E27FC236}">
                <a16:creationId xmlns:a16="http://schemas.microsoft.com/office/drawing/2014/main" id="{F4E52143-F1D5-4F9B-956D-F83F67189FDF}"/>
              </a:ext>
            </a:extLst>
          </p:cNvPr>
          <p:cNvSpPr/>
          <p:nvPr/>
        </p:nvSpPr>
        <p:spPr>
          <a:xfrm>
            <a:off x="4773331" y="5131936"/>
            <a:ext cx="3786590" cy="61912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 </a:t>
            </a:r>
            <a:r>
              <a:rPr lang="en-US" sz="2800" dirty="0" err="1">
                <a:solidFill>
                  <a:schemeClr val="tx1"/>
                </a:solidFill>
              </a:rPr>
              <a:t>giờ</a:t>
            </a:r>
            <a:r>
              <a:rPr lang="en-US" sz="2800" dirty="0">
                <a:solidFill>
                  <a:schemeClr val="tx1"/>
                </a:solidFill>
              </a:rPr>
              <a:t> = </a:t>
            </a:r>
            <a:r>
              <a:rPr lang="en-US" sz="2800" b="1" dirty="0">
                <a:solidFill>
                  <a:srgbClr val="FF0000"/>
                </a:solidFill>
              </a:rPr>
              <a:t>3600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giây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1" name="Lưu Đồ: Thay đổi Tiến Trình 30">
            <a:extLst>
              <a:ext uri="{FF2B5EF4-FFF2-40B4-BE49-F238E27FC236}">
                <a16:creationId xmlns:a16="http://schemas.microsoft.com/office/drawing/2014/main" id="{2D161493-94B2-4467-9D25-F4C49C623215}"/>
              </a:ext>
            </a:extLst>
          </p:cNvPr>
          <p:cNvSpPr/>
          <p:nvPr/>
        </p:nvSpPr>
        <p:spPr>
          <a:xfrm>
            <a:off x="4773330" y="5946482"/>
            <a:ext cx="3786591" cy="619125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500 </a:t>
            </a:r>
            <a:r>
              <a:rPr lang="en-US" sz="2800" dirty="0" err="1">
                <a:solidFill>
                  <a:schemeClr val="tx1"/>
                </a:solidFill>
              </a:rPr>
              <a:t>năm</a:t>
            </a:r>
            <a:r>
              <a:rPr lang="en-US" sz="2800" dirty="0">
                <a:solidFill>
                  <a:schemeClr val="tx1"/>
                </a:solidFill>
              </a:rPr>
              <a:t> = </a:t>
            </a:r>
            <a:r>
              <a:rPr lang="en-US" sz="2800" b="1" dirty="0">
                <a:solidFill>
                  <a:srgbClr val="FF0000"/>
                </a:solidFill>
              </a:rPr>
              <a:t>5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kỉ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2" name="Lưu Đồ: Thay đổi Tiến Trình 31">
            <a:extLst>
              <a:ext uri="{FF2B5EF4-FFF2-40B4-BE49-F238E27FC236}">
                <a16:creationId xmlns:a16="http://schemas.microsoft.com/office/drawing/2014/main" id="{6E905341-2ACC-4FEE-A0A1-8A595571A827}"/>
              </a:ext>
            </a:extLst>
          </p:cNvPr>
          <p:cNvSpPr/>
          <p:nvPr/>
        </p:nvSpPr>
        <p:spPr>
          <a:xfrm>
            <a:off x="8120105" y="1875169"/>
            <a:ext cx="3786590" cy="619125"/>
          </a:xfrm>
          <a:prstGeom prst="flowChartAlternateProcess">
            <a:avLst/>
          </a:prstGeom>
          <a:solidFill>
            <a:srgbClr val="FF8686">
              <a:alpha val="6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240 </a:t>
            </a:r>
            <a:r>
              <a:rPr lang="en-US" sz="2800" dirty="0" err="1">
                <a:solidFill>
                  <a:schemeClr val="tx1"/>
                </a:solidFill>
              </a:rPr>
              <a:t>giây</a:t>
            </a:r>
            <a:r>
              <a:rPr lang="en-US" sz="2800" dirty="0">
                <a:solidFill>
                  <a:schemeClr val="tx1"/>
                </a:solidFill>
              </a:rPr>
              <a:t> = </a:t>
            </a:r>
            <a:r>
              <a:rPr lang="en-US" sz="2800" b="1" dirty="0">
                <a:solidFill>
                  <a:srgbClr val="FF0000"/>
                </a:solidFill>
              </a:rPr>
              <a:t>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phút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3" name="Lưu Đồ: Thay đổi Tiến Trình 32">
            <a:extLst>
              <a:ext uri="{FF2B5EF4-FFF2-40B4-BE49-F238E27FC236}">
                <a16:creationId xmlns:a16="http://schemas.microsoft.com/office/drawing/2014/main" id="{CEFBAFCD-EE0A-455A-86A7-F7FDF9D9CF99}"/>
              </a:ext>
            </a:extLst>
          </p:cNvPr>
          <p:cNvSpPr/>
          <p:nvPr/>
        </p:nvSpPr>
        <p:spPr>
          <a:xfrm>
            <a:off x="8120105" y="2660491"/>
            <a:ext cx="3786590" cy="619125"/>
          </a:xfrm>
          <a:prstGeom prst="flowChartAlternateProcess">
            <a:avLst/>
          </a:prstGeom>
          <a:solidFill>
            <a:srgbClr val="FF8686">
              <a:alpha val="7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r>
              <a:rPr lang="en-US" sz="2400" dirty="0">
                <a:solidFill>
                  <a:schemeClr val="tx1"/>
                </a:solidFill>
              </a:rPr>
              <a:t> 15 </a:t>
            </a:r>
            <a:r>
              <a:rPr lang="en-US" sz="2400" dirty="0" err="1">
                <a:solidFill>
                  <a:schemeClr val="tx1"/>
                </a:solidFill>
              </a:rPr>
              <a:t>giây</a:t>
            </a:r>
            <a:r>
              <a:rPr lang="en-US" sz="2400" dirty="0">
                <a:solidFill>
                  <a:schemeClr val="tx1"/>
                </a:solidFill>
              </a:rPr>
              <a:t> = </a:t>
            </a:r>
            <a:r>
              <a:rPr lang="en-US" sz="2400" b="1" dirty="0">
                <a:solidFill>
                  <a:srgbClr val="FF0000"/>
                </a:solidFill>
              </a:rPr>
              <a:t>195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giây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34" name="Lưu Đồ: Thay đổi Tiến Trình 33">
            <a:extLst>
              <a:ext uri="{FF2B5EF4-FFF2-40B4-BE49-F238E27FC236}">
                <a16:creationId xmlns:a16="http://schemas.microsoft.com/office/drawing/2014/main" id="{A25DDB9E-EB7B-43E4-8C24-E9F003B45B32}"/>
              </a:ext>
            </a:extLst>
          </p:cNvPr>
          <p:cNvSpPr/>
          <p:nvPr/>
        </p:nvSpPr>
        <p:spPr>
          <a:xfrm>
            <a:off x="8120104" y="3475037"/>
            <a:ext cx="3786591" cy="619125"/>
          </a:xfrm>
          <a:prstGeom prst="flowChartAlternateProcess">
            <a:avLst/>
          </a:prstGeom>
          <a:solidFill>
            <a:srgbClr val="FF8686">
              <a:alpha val="7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200 </a:t>
            </a:r>
            <a:r>
              <a:rPr lang="en-US" sz="2800" dirty="0" err="1">
                <a:solidFill>
                  <a:schemeClr val="tx1"/>
                </a:solidFill>
              </a:rPr>
              <a:t>năm</a:t>
            </a:r>
            <a:r>
              <a:rPr lang="en-US" sz="2800" dirty="0">
                <a:solidFill>
                  <a:schemeClr val="tx1"/>
                </a:solidFill>
              </a:rPr>
              <a:t> = </a:t>
            </a:r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kỉ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3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0" y="4554907"/>
            <a:ext cx="5648770" cy="230309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18" y="3064617"/>
            <a:ext cx="1737567" cy="275838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7081" y="166774"/>
            <a:ext cx="1013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Bài</a:t>
            </a:r>
            <a:r>
              <a:rPr lang="en-US" altLang="zh-CN" sz="3600" b="1" dirty="0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 2: </a:t>
            </a:r>
            <a:r>
              <a:rPr lang="en-US" altLang="zh-CN" sz="3600" b="1" dirty="0" err="1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Mỗi</a:t>
            </a:r>
            <a:r>
              <a:rPr lang="en-US" altLang="zh-CN" sz="3600" b="1" dirty="0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 </a:t>
            </a:r>
            <a:r>
              <a:rPr lang="en-US" altLang="zh-CN" sz="3600" b="1" dirty="0" err="1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năm</a:t>
            </a:r>
            <a:r>
              <a:rPr lang="en-US" altLang="zh-CN" sz="3600" b="1" dirty="0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 </a:t>
            </a:r>
            <a:r>
              <a:rPr lang="en-US" altLang="zh-CN" sz="3600" b="1" dirty="0" err="1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dươi</a:t>
            </a:r>
            <a:r>
              <a:rPr lang="en-US" altLang="zh-CN" sz="3600" b="1" dirty="0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 </a:t>
            </a:r>
            <a:r>
              <a:rPr lang="en-US" altLang="zh-CN" sz="3600" b="1" dirty="0" err="1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đây</a:t>
            </a:r>
            <a:r>
              <a:rPr lang="en-US" altLang="zh-CN" sz="3600" b="1" dirty="0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 </a:t>
            </a:r>
            <a:r>
              <a:rPr lang="en-US" altLang="zh-CN" sz="3600" b="1" dirty="0" err="1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thuộc</a:t>
            </a:r>
            <a:r>
              <a:rPr lang="en-US" altLang="zh-CN" sz="3600" b="1" dirty="0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 </a:t>
            </a:r>
            <a:r>
              <a:rPr lang="en-US" altLang="zh-CN" sz="3600" b="1" dirty="0" err="1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thế</a:t>
            </a:r>
            <a:r>
              <a:rPr lang="en-US" altLang="zh-CN" sz="3600" b="1" dirty="0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 </a:t>
            </a:r>
            <a:r>
              <a:rPr lang="en-US" altLang="zh-CN" sz="3600" b="1" dirty="0" err="1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kỉ</a:t>
            </a:r>
            <a:r>
              <a:rPr lang="en-US" altLang="zh-CN" sz="3600" b="1" dirty="0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 </a:t>
            </a:r>
            <a:r>
              <a:rPr lang="en-US" altLang="zh-CN" sz="3600" b="1" dirty="0" err="1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nào</a:t>
            </a:r>
            <a:r>
              <a:rPr lang="en-US" altLang="zh-CN" sz="3600" b="1" dirty="0"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?</a:t>
            </a:r>
            <a:endParaRPr lang="zh-CN" altLang="en-US" sz="3600" b="1" dirty="0">
              <a:latin typeface="Montserrat Medium" panose="00000600000000000000" charset="0"/>
              <a:ea typeface="汉仪小麦体简" panose="00020600040101010101" pitchFamily="18" charset="-122"/>
              <a:cs typeface="Montserrat Medium" panose="00000600000000000000" charset="0"/>
            </a:endParaRPr>
          </a:p>
        </p:txBody>
      </p:sp>
      <p:sp>
        <p:nvSpPr>
          <p:cNvPr id="9" name="Lưu Đồ: Thay đổi Tiến Trình 8">
            <a:extLst>
              <a:ext uri="{FF2B5EF4-FFF2-40B4-BE49-F238E27FC236}">
                <a16:creationId xmlns:a16="http://schemas.microsoft.com/office/drawing/2014/main" id="{19100E69-6542-4F2B-9C99-19B9E0E9D9E9}"/>
              </a:ext>
            </a:extLst>
          </p:cNvPr>
          <p:cNvSpPr/>
          <p:nvPr/>
        </p:nvSpPr>
        <p:spPr>
          <a:xfrm>
            <a:off x="786553" y="1944568"/>
            <a:ext cx="2340864" cy="749808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Năm</a:t>
            </a:r>
            <a:r>
              <a:rPr lang="en-US" sz="2800" dirty="0">
                <a:solidFill>
                  <a:schemeClr val="tx1"/>
                </a:solidFill>
              </a:rPr>
              <a:t> 1002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0" name="Lưu Đồ: Thay đổi Tiến Trình 9">
            <a:extLst>
              <a:ext uri="{FF2B5EF4-FFF2-40B4-BE49-F238E27FC236}">
                <a16:creationId xmlns:a16="http://schemas.microsoft.com/office/drawing/2014/main" id="{1385EB24-3B76-42CC-B487-F309B7ED8343}"/>
              </a:ext>
            </a:extLst>
          </p:cNvPr>
          <p:cNvSpPr/>
          <p:nvPr/>
        </p:nvSpPr>
        <p:spPr>
          <a:xfrm>
            <a:off x="786553" y="3941734"/>
            <a:ext cx="2340864" cy="749808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kỉ</a:t>
            </a:r>
            <a:r>
              <a:rPr lang="en-US" sz="2800" dirty="0">
                <a:solidFill>
                  <a:schemeClr val="tx1"/>
                </a:solidFill>
              </a:rPr>
              <a:t> XX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1" name="Lưu Đồ: Thay đổi Tiến Trình 10">
            <a:extLst>
              <a:ext uri="{FF2B5EF4-FFF2-40B4-BE49-F238E27FC236}">
                <a16:creationId xmlns:a16="http://schemas.microsoft.com/office/drawing/2014/main" id="{37DA3E1D-79EB-42AA-9897-2A88138A36D0}"/>
              </a:ext>
            </a:extLst>
          </p:cNvPr>
          <p:cNvSpPr/>
          <p:nvPr/>
        </p:nvSpPr>
        <p:spPr>
          <a:xfrm>
            <a:off x="3755136" y="1944568"/>
            <a:ext cx="2340864" cy="749808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Năm</a:t>
            </a:r>
            <a:r>
              <a:rPr lang="en-US" sz="2800" dirty="0">
                <a:solidFill>
                  <a:schemeClr val="tx1"/>
                </a:solidFill>
              </a:rPr>
              <a:t> 1000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2" name="Lưu Đồ: Thay đổi Tiến Trình 11">
            <a:extLst>
              <a:ext uri="{FF2B5EF4-FFF2-40B4-BE49-F238E27FC236}">
                <a16:creationId xmlns:a16="http://schemas.microsoft.com/office/drawing/2014/main" id="{B65A5CE9-1F10-4963-966E-8CA9B96445DB}"/>
              </a:ext>
            </a:extLst>
          </p:cNvPr>
          <p:cNvSpPr/>
          <p:nvPr/>
        </p:nvSpPr>
        <p:spPr>
          <a:xfrm>
            <a:off x="3755136" y="3941734"/>
            <a:ext cx="2340864" cy="749808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kỉ</a:t>
            </a:r>
            <a:r>
              <a:rPr lang="en-US" sz="2800" dirty="0">
                <a:solidFill>
                  <a:schemeClr val="tx1"/>
                </a:solidFill>
              </a:rPr>
              <a:t> XI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3" name="Lưu Đồ: Thay đổi Tiến Trình 12">
            <a:extLst>
              <a:ext uri="{FF2B5EF4-FFF2-40B4-BE49-F238E27FC236}">
                <a16:creationId xmlns:a16="http://schemas.microsoft.com/office/drawing/2014/main" id="{3B29A788-25BB-4A0D-9CA8-8DEDD077F931}"/>
              </a:ext>
            </a:extLst>
          </p:cNvPr>
          <p:cNvSpPr/>
          <p:nvPr/>
        </p:nvSpPr>
        <p:spPr>
          <a:xfrm>
            <a:off x="6608064" y="1944568"/>
            <a:ext cx="2340864" cy="749808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Năm</a:t>
            </a:r>
            <a:r>
              <a:rPr lang="en-US" sz="2800" dirty="0">
                <a:solidFill>
                  <a:schemeClr val="tx1"/>
                </a:solidFill>
              </a:rPr>
              <a:t> 2022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4" name="Lưu Đồ: Thay đổi Tiến Trình 13">
            <a:extLst>
              <a:ext uri="{FF2B5EF4-FFF2-40B4-BE49-F238E27FC236}">
                <a16:creationId xmlns:a16="http://schemas.microsoft.com/office/drawing/2014/main" id="{1C39A76B-1199-42F8-993E-BBED50D2CC8F}"/>
              </a:ext>
            </a:extLst>
          </p:cNvPr>
          <p:cNvSpPr/>
          <p:nvPr/>
        </p:nvSpPr>
        <p:spPr>
          <a:xfrm>
            <a:off x="6608064" y="3941734"/>
            <a:ext cx="2340864" cy="749808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kỉ</a:t>
            </a:r>
            <a:r>
              <a:rPr lang="en-US" sz="2800" dirty="0">
                <a:solidFill>
                  <a:schemeClr val="tx1"/>
                </a:solidFill>
              </a:rPr>
              <a:t> X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5" name="Lưu Đồ: Thay đổi Tiến Trình 14">
            <a:extLst>
              <a:ext uri="{FF2B5EF4-FFF2-40B4-BE49-F238E27FC236}">
                <a16:creationId xmlns:a16="http://schemas.microsoft.com/office/drawing/2014/main" id="{3CFE5BF5-867C-4EA2-8151-530C7420A9E0}"/>
              </a:ext>
            </a:extLst>
          </p:cNvPr>
          <p:cNvSpPr/>
          <p:nvPr/>
        </p:nvSpPr>
        <p:spPr>
          <a:xfrm>
            <a:off x="9460992" y="1944568"/>
            <a:ext cx="2340864" cy="749808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Năm</a:t>
            </a:r>
            <a:r>
              <a:rPr lang="en-US" sz="2800" dirty="0">
                <a:solidFill>
                  <a:schemeClr val="tx1"/>
                </a:solidFill>
              </a:rPr>
              <a:t> 1975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6" name="Lưu Đồ: Thay đổi Tiến Trình 15">
            <a:extLst>
              <a:ext uri="{FF2B5EF4-FFF2-40B4-BE49-F238E27FC236}">
                <a16:creationId xmlns:a16="http://schemas.microsoft.com/office/drawing/2014/main" id="{4C2D8C66-D21F-4DF0-A056-279EAC4F6EAC}"/>
              </a:ext>
            </a:extLst>
          </p:cNvPr>
          <p:cNvSpPr/>
          <p:nvPr/>
        </p:nvSpPr>
        <p:spPr>
          <a:xfrm>
            <a:off x="9460992" y="3941734"/>
            <a:ext cx="2340864" cy="749808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kỉ</a:t>
            </a:r>
            <a:r>
              <a:rPr lang="en-US" sz="2800" dirty="0">
                <a:solidFill>
                  <a:schemeClr val="tx1"/>
                </a:solidFill>
              </a:rPr>
              <a:t> XXI</a:t>
            </a:r>
            <a:endParaRPr lang="vi-VN" sz="2800" dirty="0">
              <a:solidFill>
                <a:schemeClr val="tx1"/>
              </a:solidFill>
            </a:endParaRPr>
          </a:p>
        </p:txBody>
      </p: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163A894C-F629-415E-9F21-7A592CBB5EBD}"/>
              </a:ext>
            </a:extLst>
          </p:cNvPr>
          <p:cNvCxnSpPr>
            <a:stCxn id="9" idx="2"/>
            <a:endCxn id="12" idx="0"/>
          </p:cNvCxnSpPr>
          <p:nvPr/>
        </p:nvCxnSpPr>
        <p:spPr>
          <a:xfrm>
            <a:off x="1956985" y="2694376"/>
            <a:ext cx="2968583" cy="124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id="{F9192302-D7AC-4262-981E-3A64EE70542E}"/>
              </a:ext>
            </a:extLst>
          </p:cNvPr>
          <p:cNvCxnSpPr>
            <a:stCxn id="11" idx="2"/>
            <a:endCxn id="14" idx="0"/>
          </p:cNvCxnSpPr>
          <p:nvPr/>
        </p:nvCxnSpPr>
        <p:spPr>
          <a:xfrm>
            <a:off x="4925568" y="2694376"/>
            <a:ext cx="2852928" cy="124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E2218CF4-88EE-4B0A-AFD4-96F0D2B38026}"/>
              </a:ext>
            </a:extLst>
          </p:cNvPr>
          <p:cNvCxnSpPr>
            <a:stCxn id="13" idx="2"/>
            <a:endCxn id="16" idx="0"/>
          </p:cNvCxnSpPr>
          <p:nvPr/>
        </p:nvCxnSpPr>
        <p:spPr>
          <a:xfrm>
            <a:off x="7778496" y="2694376"/>
            <a:ext cx="2852928" cy="12473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Đường kết nối Mũi tên Thẳng 23">
            <a:extLst>
              <a:ext uri="{FF2B5EF4-FFF2-40B4-BE49-F238E27FC236}">
                <a16:creationId xmlns:a16="http://schemas.microsoft.com/office/drawing/2014/main" id="{BCE69E4D-9D17-4298-BE9A-FEA8D177B1E0}"/>
              </a:ext>
            </a:extLst>
          </p:cNvPr>
          <p:cNvCxnSpPr>
            <a:stCxn id="15" idx="2"/>
            <a:endCxn id="10" idx="0"/>
          </p:cNvCxnSpPr>
          <p:nvPr/>
        </p:nvCxnSpPr>
        <p:spPr>
          <a:xfrm flipH="1">
            <a:off x="1956985" y="2694376"/>
            <a:ext cx="8674439" cy="12473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0" y="4554907"/>
            <a:ext cx="5648770" cy="230309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4640366"/>
            <a:ext cx="5503492" cy="22176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18" y="3064617"/>
            <a:ext cx="1737567" cy="27583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7448" y="2035711"/>
            <a:ext cx="2934223" cy="31591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381" y="613675"/>
            <a:ext cx="1170000" cy="472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99880" y="259992"/>
            <a:ext cx="875786" cy="35368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746635" y="2279787"/>
            <a:ext cx="7282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rgbClr val="F74F4F"/>
                </a:solidFill>
                <a:latin typeface="Montserrat Medium" panose="00000600000000000000" charset="0"/>
                <a:ea typeface="汉仪小麦体简" panose="00020600040101010101" pitchFamily="18" charset="-122"/>
                <a:cs typeface="Montserrat Medium" panose="00000600000000000000" charset="0"/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18519E-6 L 0.24584 -0.00138 L -0.0233 0.00603 L 0.24245 0.00441 " pathEditMode="relative" ptsTypes="AAAA">
                                      <p:cBhvr>
                                        <p:cTn id="6" dur="5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0.01643 L -0.11146 0.01666 L -0.1026 0.01203 C -0.10143 0.01111 -0.10026 0.00949 -0.09896 0.00949 C -0.08828 0.00949 -0.07786 0.01111 -0.06719 0.01203 C -0.05104 0.02153 -0.06745 0.01227 -0.05286 0.01875 C -0.05156 0.01898 -0.05026 0.02014 -0.04896 0.02129 C -0.04714 0.02176 -0.04583 0.02222 -0.04414 0.02291 C -0.04219 0.02361 -0.04036 0.02407 -0.03854 0.025 C -0.0375 0.02546 -0.03659 0.02685 -0.03568 0.02754 C -0.03451 0.02847 -0.0332 0.02916 -0.03164 0.02986 C -0.02865 0.03148 -0.02552 0.0324 -0.02227 0.03426 C -0.01979 0.03588 -0.01693 0.03773 -0.01484 0.03912 C -0.01211 0.03958 -0.00951 0.03981 -0.00651 0.04097 C -0.00521 0.04166 -0.00378 0.04236 -0.00221 0.04352 C 0.01211 0.04884 -0.00195 0.04236 0.00937 0.04838 L 0.04883 0.04583 C 0.05039 0.04514 0.05182 0.04398 0.05352 0.04352 C 0.05534 0.04236 0.05742 0.04213 0.05924 0.04097 C 0.06836 0.03634 0.0543 0.0412 0.06576 0.03657 C 0.06797 0.03518 0.07018 0.03495 0.0724 0.03426 C 0.07422 0.03356 0.07578 0.03264 0.07734 0.03171 C 0.07917 0.03125 0.08125 0.03032 0.08294 0.02986 C 0.08385 0.02916 0.08516 0.02778 0.08607 0.02754 C 0.08776 0.02639 0.08984 0.02615 0.09167 0.025 C 0.09297 0.02453 0.09414 0.02361 0.09557 0.02291 C 0.09714 0.02199 0.0987 0.02176 0.10026 0.02129 C 0.10273 0.01921 0.10521 0.01736 0.10794 0.01643 C 0.11497 0.01342 0.11172 0.01504 0.11758 0.01203 C 0.11849 0.01018 0.1194 0.0081 0.12031 0.00717 C 0.12227 0.00532 0.12435 0.00532 0.12617 0.00278 C 0.12708 0.00139 0.12786 -0.00093 0.12904 -0.00209 C 0.13177 -0.00347 0.13477 -0.00301 0.13763 -0.00417 C 0.13958 -0.00486 0.14154 -0.00556 0.14336 -0.00579 L 0.17487 -0.00417 C 0.17799 -0.00394 0.18438 -0.00162 0.18737 0.00046 C 0.18971 0.00162 0.1918 0.00324 0.19414 0.00463 C 0.19531 0.00555 0.19674 0.00694 0.19818 0.00717 C 0.20117 0.0081 0.20443 0.00879 0.20742 0.00949 C 0.21784 0.01528 0.21276 0.01389 0.22305 0.01389 L 0.22305 0.01412 " pathEditMode="relative" rAng="0" ptsTypes="AAAAAAAAAAAAAAAAAAAAAAAAAAAAAAAAAAAAAAAAA">
                                      <p:cBhvr>
                                        <p:cTn id="9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48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446</Words>
  <Application>Microsoft Office PowerPoint</Application>
  <PresentationFormat>Widescreen</PresentationFormat>
  <Paragraphs>74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汉仪小麦体简</vt:lpstr>
      <vt:lpstr>Calibri Light</vt:lpstr>
      <vt:lpstr>Tahoma</vt:lpstr>
      <vt:lpstr>Montserrat Medium</vt:lpstr>
      <vt:lpstr>Calibri</vt:lpstr>
      <vt:lpstr>Symbol</vt:lpstr>
      <vt:lpstr>Verdana</vt:lpstr>
      <vt:lpstr>Arial</vt:lpstr>
      <vt:lpstr>Fujiyama</vt:lpstr>
      <vt:lpstr>SimSun</vt:lpstr>
      <vt:lpstr>方正少儿简体</vt:lpstr>
      <vt:lpstr>Roboto</vt:lpstr>
      <vt:lpstr>UTM HelvetIns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</dc:creator>
  <cp:lastModifiedBy>ADMIN</cp:lastModifiedBy>
  <cp:revision>65</cp:revision>
  <dcterms:created xsi:type="dcterms:W3CDTF">2016-09-06T06:07:00Z</dcterms:created>
  <dcterms:modified xsi:type="dcterms:W3CDTF">2024-04-09T04:54:01Z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70E177AB4CBE4671912102DB11C9AA84</vt:lpwstr>
  </property>
</Properties>
</file>