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90" r:id="rId6"/>
  </p:sldMasterIdLst>
  <p:notesMasterIdLst>
    <p:notesMasterId r:id="rId19"/>
  </p:notesMasterIdLst>
  <p:sldIdLst>
    <p:sldId id="256" r:id="rId7"/>
    <p:sldId id="258" r:id="rId8"/>
    <p:sldId id="339" r:id="rId9"/>
    <p:sldId id="293" r:id="rId10"/>
    <p:sldId id="393" r:id="rId11"/>
    <p:sldId id="402" r:id="rId12"/>
    <p:sldId id="403" r:id="rId13"/>
    <p:sldId id="268" r:id="rId14"/>
    <p:sldId id="396" r:id="rId15"/>
    <p:sldId id="395" r:id="rId16"/>
    <p:sldId id="278" r:id="rId17"/>
    <p:sldId id="27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4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1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63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8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7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9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4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16469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133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THỜI GIAN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29324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khoa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5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85AF6D-AF20-ECB5-9DB0-068F08D558E9}"/>
              </a:ext>
            </a:extLst>
          </p:cNvPr>
          <p:cNvSpPr txBox="1"/>
          <p:nvPr/>
        </p:nvSpPr>
        <p:spPr>
          <a:xfrm>
            <a:off x="1515244" y="1293221"/>
            <a:ext cx="9638523" cy="1938992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 nhuận là năm mà tháng 2 có 29 ngày.</a:t>
            </a:r>
          </a:p>
          <a:p>
            <a:pPr algn="l"/>
            <a:r>
              <a:rPr lang="vi-VN" sz="4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 năm nhuận có 366 ngày. Hỏi năm không nhuận có bao nhiêu ngày?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80CD17A-3FB2-3E97-AAEB-7CD0C296915C}"/>
              </a:ext>
            </a:extLst>
          </p:cNvPr>
          <p:cNvSpPr txBox="1"/>
          <p:nvPr/>
        </p:nvSpPr>
        <p:spPr>
          <a:xfrm>
            <a:off x="1276738" y="3731543"/>
            <a:ext cx="963852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5400" b="1" i="0" dirty="0">
                <a:solidFill>
                  <a:schemeClr val="bg1"/>
                </a:solidFill>
                <a:effectLst/>
                <a:latin typeface="OpenSans"/>
              </a:rPr>
              <a:t>Năm không nhuận có 365 ngày.</a:t>
            </a:r>
            <a:endParaRPr lang="vi-VN" sz="54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59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72338" y="3789198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endParaRPr kumimoji="0" lang="en-SG" altLang="vi-V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+mn-ea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56CFC9-BDED-2FA2-1485-FC5D0D27AA4F}"/>
              </a:ext>
            </a:extLst>
          </p:cNvPr>
          <p:cNvSpPr txBox="1"/>
          <p:nvPr/>
        </p:nvSpPr>
        <p:spPr>
          <a:xfrm>
            <a:off x="1657315" y="3944757"/>
            <a:ext cx="7361852" cy="5804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81025" marR="262890">
              <a:lnSpc>
                <a:spcPct val="125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Nhắc lại các đơn vị đo thời gia đã học</a:t>
            </a: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133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THỜI GIAN</a:t>
            </a: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8C09A9-06E4-A570-6F34-BEA2BDB9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6" name="Hình ảnh 5" descr="Ảnh có chứa văn bản, ảnh chụp màn hình, Phông chữ&#10;&#10;Mô tả được tạo tự động">
            <a:extLst>
              <a:ext uri="{FF2B5EF4-FFF2-40B4-BE49-F238E27FC236}">
                <a16:creationId xmlns:a16="http://schemas.microsoft.com/office/drawing/2014/main" id="{603419C4-5277-5733-A8B9-A8A0AFE4C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/>
          <a:stretch/>
        </p:blipFill>
        <p:spPr>
          <a:xfrm>
            <a:off x="795589" y="921195"/>
            <a:ext cx="10600822" cy="4767307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FB6F8C86-95DF-1B22-126B-9DC00FCF82C4}"/>
              </a:ext>
            </a:extLst>
          </p:cNvPr>
          <p:cNvSpPr/>
          <p:nvPr/>
        </p:nvSpPr>
        <p:spPr>
          <a:xfrm>
            <a:off x="2669624" y="2754203"/>
            <a:ext cx="584272" cy="620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60</a:t>
            </a:r>
            <a:endParaRPr lang="vi-VN" sz="2800" b="1" dirty="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3CC083DC-B65C-0617-2518-E1C024B32B37}"/>
              </a:ext>
            </a:extLst>
          </p:cNvPr>
          <p:cNvSpPr/>
          <p:nvPr/>
        </p:nvSpPr>
        <p:spPr>
          <a:xfrm>
            <a:off x="6448745" y="2754203"/>
            <a:ext cx="584272" cy="620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200</a:t>
            </a:r>
            <a:endParaRPr lang="vi-VN" sz="2000" b="1" dirty="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AE8E127-3C4C-002F-2B4E-346D839EF825}"/>
              </a:ext>
            </a:extLst>
          </p:cNvPr>
          <p:cNvSpPr/>
          <p:nvPr/>
        </p:nvSpPr>
        <p:spPr>
          <a:xfrm>
            <a:off x="10227866" y="2732498"/>
            <a:ext cx="584272" cy="620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58</a:t>
            </a:r>
            <a:endParaRPr lang="vi-VN" sz="2400" b="1" dirty="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6613E49-7D2C-5766-3015-D3A5C002E543}"/>
              </a:ext>
            </a:extLst>
          </p:cNvPr>
          <p:cNvSpPr/>
          <p:nvPr/>
        </p:nvSpPr>
        <p:spPr>
          <a:xfrm>
            <a:off x="2650962" y="4438861"/>
            <a:ext cx="584272" cy="620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28</a:t>
            </a:r>
            <a:endParaRPr lang="vi-VN" sz="2800" b="1" dirty="0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B92064A2-6A59-F269-06E4-A3F58B4AD19F}"/>
              </a:ext>
            </a:extLst>
          </p:cNvPr>
          <p:cNvSpPr/>
          <p:nvPr/>
        </p:nvSpPr>
        <p:spPr>
          <a:xfrm>
            <a:off x="6448746" y="4410868"/>
            <a:ext cx="517664" cy="620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vi-VN" sz="2400" b="1" dirty="0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5C04AC9-4EDC-CDCF-130E-F836C35F078A}"/>
              </a:ext>
            </a:extLst>
          </p:cNvPr>
          <p:cNvSpPr/>
          <p:nvPr/>
        </p:nvSpPr>
        <p:spPr>
          <a:xfrm>
            <a:off x="9797001" y="4410868"/>
            <a:ext cx="430865" cy="620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4115133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6381B-FA54-7FC7-114A-0FCD4CDC0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31C83A-D1B2-E50B-8A53-282E92F0C5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3C916-0FC4-3580-B2DE-DBD98DD54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077C9F01-CB97-C07C-B5BD-3B404020D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B8669A7-3F8E-374D-FB34-B1F220EFD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0BE0F856-9A3B-2B44-93B8-9914DE98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F4317CC-936E-EF28-6C02-695FBD213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D4FC960-8EED-D340-F739-AD972BF0C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văn bản, ảnh chụp màn hình, Phông chữ&#10;&#10;Mô tả được tạo tự động">
            <a:extLst>
              <a:ext uri="{FF2B5EF4-FFF2-40B4-BE49-F238E27FC236}">
                <a16:creationId xmlns:a16="http://schemas.microsoft.com/office/drawing/2014/main" id="{0317DF9F-E15D-400C-54C6-A908D46E5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7" y="1274329"/>
            <a:ext cx="8640147" cy="4118763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9DA0034-3484-ED55-832F-2E5C361F912E}"/>
              </a:ext>
            </a:extLst>
          </p:cNvPr>
          <p:cNvSpPr/>
          <p:nvPr/>
        </p:nvSpPr>
        <p:spPr>
          <a:xfrm>
            <a:off x="5159829" y="2873829"/>
            <a:ext cx="466530" cy="6438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Đ</a:t>
            </a:r>
            <a:endParaRPr lang="vi-VN" sz="3200" dirty="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B639A9E0-C201-A8D1-DE12-35968C46230F}"/>
              </a:ext>
            </a:extLst>
          </p:cNvPr>
          <p:cNvSpPr/>
          <p:nvPr/>
        </p:nvSpPr>
        <p:spPr>
          <a:xfrm>
            <a:off x="9492343" y="2873828"/>
            <a:ext cx="466530" cy="6438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</a:t>
            </a:r>
            <a:endParaRPr lang="vi-VN" sz="4000" dirty="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DC8BE19-F845-82E3-85A4-73D178E4D1BC}"/>
              </a:ext>
            </a:extLst>
          </p:cNvPr>
          <p:cNvSpPr/>
          <p:nvPr/>
        </p:nvSpPr>
        <p:spPr>
          <a:xfrm>
            <a:off x="5302898" y="4273452"/>
            <a:ext cx="466530" cy="6438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  <a:endParaRPr lang="vi-VN" sz="3600" dirty="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E47AF26E-A1B9-A533-7FD3-5E8AFBA85E26}"/>
              </a:ext>
            </a:extLst>
          </p:cNvPr>
          <p:cNvSpPr/>
          <p:nvPr/>
        </p:nvSpPr>
        <p:spPr>
          <a:xfrm>
            <a:off x="9660294" y="4196648"/>
            <a:ext cx="466530" cy="6438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Đ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2126826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2FF37-FB21-8461-FF31-78E08F5D6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546309-EA98-ED66-79D1-8DC2594243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C8CE81-15C4-2922-701B-E4177F33B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37A07562-AB9A-9E45-57AE-6295BA2B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33F14EE-4BEA-7DDB-CBDC-6F30D2A8B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DEF80065-D72D-9112-1326-529724495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4FD473C-AEBB-ADA9-13EC-23EC31AE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A05E7BD-A4C4-37FD-440B-FA62990D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đồng hồ, Đồng hồ treo tường, đồng hồ báo thức&#10;&#10;Mô tả được tạo tự động">
            <a:extLst>
              <a:ext uri="{FF2B5EF4-FFF2-40B4-BE49-F238E27FC236}">
                <a16:creationId xmlns:a16="http://schemas.microsoft.com/office/drawing/2014/main" id="{E2BE6871-AECB-9198-8466-4BCD0C581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61" y="895745"/>
            <a:ext cx="8369559" cy="3470982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89261B75-B907-5D8A-A9C8-98A6AC0FE5B8}"/>
              </a:ext>
            </a:extLst>
          </p:cNvPr>
          <p:cNvSpPr/>
          <p:nvPr/>
        </p:nvSpPr>
        <p:spPr>
          <a:xfrm>
            <a:off x="1763486" y="4488024"/>
            <a:ext cx="2341983" cy="609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 </a:t>
            </a:r>
            <a:r>
              <a:rPr lang="en-US" sz="2800" b="1" dirty="0" err="1"/>
              <a:t>giờ</a:t>
            </a:r>
            <a:r>
              <a:rPr lang="en-US" sz="2800" b="1" dirty="0"/>
              <a:t> 45 </a:t>
            </a:r>
            <a:r>
              <a:rPr lang="en-US" sz="2800" b="1" dirty="0" err="1"/>
              <a:t>phút</a:t>
            </a:r>
            <a:endParaRPr lang="vi-VN" sz="2800" b="1" dirty="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E3AA892A-457F-BAD8-DB04-DC473FF81172}"/>
              </a:ext>
            </a:extLst>
          </p:cNvPr>
          <p:cNvSpPr/>
          <p:nvPr/>
        </p:nvSpPr>
        <p:spPr>
          <a:xfrm>
            <a:off x="5043716" y="4492284"/>
            <a:ext cx="2341982" cy="609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11 </a:t>
            </a:r>
            <a:r>
              <a:rPr lang="en-US" sz="2800" b="1" dirty="0" err="1"/>
              <a:t>giờ</a:t>
            </a:r>
            <a:r>
              <a:rPr lang="en-US" sz="2800" b="1" dirty="0"/>
              <a:t> 17 </a:t>
            </a:r>
            <a:r>
              <a:rPr lang="en-US" sz="2800" b="1" dirty="0" err="1"/>
              <a:t>phút</a:t>
            </a:r>
            <a:endParaRPr lang="vi-VN" sz="2800" b="1" dirty="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9252F11-B37E-CFC6-B5C9-EC36A494CD11}"/>
              </a:ext>
            </a:extLst>
          </p:cNvPr>
          <p:cNvSpPr/>
          <p:nvPr/>
        </p:nvSpPr>
        <p:spPr>
          <a:xfrm>
            <a:off x="8102569" y="4457474"/>
            <a:ext cx="3131488" cy="609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 </a:t>
            </a:r>
            <a:r>
              <a:rPr lang="en-US" sz="2800" b="1" dirty="0" err="1"/>
              <a:t>giờ</a:t>
            </a:r>
            <a:r>
              <a:rPr lang="en-US" sz="2800" b="1" dirty="0"/>
              <a:t> 5 </a:t>
            </a:r>
            <a:r>
              <a:rPr lang="en-US" sz="2800" b="1" dirty="0" err="1"/>
              <a:t>phút</a:t>
            </a:r>
            <a:r>
              <a:rPr lang="en-US" sz="2800" b="1" dirty="0"/>
              <a:t> 30 </a:t>
            </a:r>
            <a:r>
              <a:rPr lang="en-US" sz="2800" b="1" dirty="0" err="1"/>
              <a:t>giây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1638129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730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FBA19FA-814F-DCF1-646F-F319F8D7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7D2595E6-8BAD-594B-7233-CA87A4C40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p:pic>
        <p:nvPicPr>
          <p:cNvPr id="14" name="Hình ảnh 13" descr="Cartoon bee with pencil">
            <a:extLst>
              <a:ext uri="{FF2B5EF4-FFF2-40B4-BE49-F238E27FC236}">
                <a16:creationId xmlns:a16="http://schemas.microsoft.com/office/drawing/2014/main" id="{63EB3FFA-8505-C060-535B-05F9F788D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77" y="5133975"/>
            <a:ext cx="1614488" cy="1724025"/>
          </a:xfrm>
          <a:prstGeom prst="rect">
            <a:avLst/>
          </a:prstGeom>
        </p:spPr>
      </p:pic>
      <p:pic>
        <p:nvPicPr>
          <p:cNvPr id="15" name="Hình ảnh 14" descr="Cartoon bee with pencil">
            <a:extLst>
              <a:ext uri="{FF2B5EF4-FFF2-40B4-BE49-F238E27FC236}">
                <a16:creationId xmlns:a16="http://schemas.microsoft.com/office/drawing/2014/main" id="{6E2C4CC7-AE88-762A-6037-1D3401A24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77" y="5086269"/>
            <a:ext cx="1614488" cy="1724025"/>
          </a:xfrm>
          <a:prstGeom prst="rect">
            <a:avLst/>
          </a:prstGeom>
        </p:spPr>
      </p:pic>
      <p:pic>
        <p:nvPicPr>
          <p:cNvPr id="3" name="Hình ảnh 2" descr="Ảnh có chứa văn bản, Phông chữ, màu trắng, ảnh chụp màn hình&#10;&#10;Mô tả được tạo tự động">
            <a:extLst>
              <a:ext uri="{FF2B5EF4-FFF2-40B4-BE49-F238E27FC236}">
                <a16:creationId xmlns:a16="http://schemas.microsoft.com/office/drawing/2014/main" id="{22EA3E05-C849-A9D5-2ABC-3AE6DBCDD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11" y="976354"/>
            <a:ext cx="5078598" cy="2436412"/>
          </a:xfrm>
          <a:prstGeom prst="rect">
            <a:avLst/>
          </a:prstGeom>
        </p:spPr>
      </p:pic>
      <p:pic>
        <p:nvPicPr>
          <p:cNvPr id="6" name="Hình ảnh 5" descr="Ảnh có chứa ngoài trời, cây cối, bầu trời, tòa nhà&#10;&#10;Mô tả được tạo tự động">
            <a:extLst>
              <a:ext uri="{FF2B5EF4-FFF2-40B4-BE49-F238E27FC236}">
                <a16:creationId xmlns:a16="http://schemas.microsoft.com/office/drawing/2014/main" id="{375506CE-168B-897A-8A2A-963EEC138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49" y="1271958"/>
            <a:ext cx="4114800" cy="2408129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7E4E0D68-CD79-60C5-8BF3-E67B2A5F4063}"/>
              </a:ext>
            </a:extLst>
          </p:cNvPr>
          <p:cNvSpPr/>
          <p:nvPr/>
        </p:nvSpPr>
        <p:spPr>
          <a:xfrm>
            <a:off x="1596634" y="4143157"/>
            <a:ext cx="8503866" cy="15543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 1070, nhà Lý xây dựng Văn Miếu. </a:t>
            </a:r>
            <a:r>
              <a:rPr lang="vi-VN" sz="4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 đó thuộc thế kỉ XI.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861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135</Words>
  <Application>Microsoft Office PowerPoint</Application>
  <PresentationFormat>Widescreen</PresentationFormat>
  <Paragraphs>31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SimSun</vt:lpstr>
      <vt:lpstr>Arial</vt:lpstr>
      <vt:lpstr>Calibri</vt:lpstr>
      <vt:lpstr>Calibri Light</vt:lpstr>
      <vt:lpstr>Myriad Pro</vt:lpstr>
      <vt:lpstr>OpenSans</vt:lpstr>
      <vt:lpstr>黑体</vt:lpstr>
      <vt:lpstr>Tahoma</vt:lpstr>
      <vt:lpstr>Times New Roman</vt:lpstr>
      <vt:lpstr>UTM Davida</vt:lpstr>
      <vt:lpstr>UTM HelvetIns</vt:lpstr>
      <vt:lpstr>UTM Ong Do Gia</vt:lpstr>
      <vt:lpstr>UTM Showcard</vt:lpstr>
      <vt:lpstr>Verdana</vt:lpstr>
      <vt:lpstr>字魂59号-创粗黑</vt:lpstr>
      <vt:lpstr>思源黑体 CN Medium</vt:lpstr>
      <vt:lpstr>方正少儿简体</vt:lpstr>
      <vt:lpstr>1_Office Theme</vt:lpstr>
      <vt:lpstr>Office Theme</vt:lpstr>
      <vt:lpstr>Office 主题</vt:lpstr>
      <vt:lpstr>11_Office Theme</vt:lpstr>
      <vt:lpstr>12_Office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ADMIN</cp:lastModifiedBy>
  <cp:revision>18</cp:revision>
  <dcterms:created xsi:type="dcterms:W3CDTF">2023-09-25T14:01:02Z</dcterms:created>
  <dcterms:modified xsi:type="dcterms:W3CDTF">2024-04-09T04:54:48Z</dcterms:modified>
</cp:coreProperties>
</file>