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728" r:id="rId2"/>
  </p:sldMasterIdLst>
  <p:notesMasterIdLst>
    <p:notesMasterId r:id="rId14"/>
  </p:notesMasterIdLst>
  <p:sldIdLst>
    <p:sldId id="329" r:id="rId3"/>
    <p:sldId id="328" r:id="rId4"/>
    <p:sldId id="322" r:id="rId5"/>
    <p:sldId id="316" r:id="rId6"/>
    <p:sldId id="323" r:id="rId7"/>
    <p:sldId id="321" r:id="rId8"/>
    <p:sldId id="324" r:id="rId9"/>
    <p:sldId id="325" r:id="rId10"/>
    <p:sldId id="319" r:id="rId11"/>
    <p:sldId id="320" r:id="rId12"/>
    <p:sldId id="327" r:id="rId13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Fredoka One" panose="020B0604020202020204" charset="0"/>
      <p:regular r:id="rId19"/>
    </p:embeddedFont>
    <p:embeddedFont>
      <p:font typeface="Sniglet" panose="020B0604020202020204" charset="0"/>
      <p:regular r:id="rId20"/>
    </p:embeddedFont>
    <p:embeddedFont>
      <p:font typeface="Fujiyama" panose="02020500000000000000" pitchFamily="18" charset="0"/>
      <p:regular r:id="rId21"/>
    </p:embeddedFont>
    <p:embeddedFont>
      <p:font typeface="UTM HelvetIns" pitchFamily="2" charset="0"/>
      <p:regular r:id="rId22"/>
    </p:embeddedFont>
    <p:embeddedFont>
      <p:font typeface="UTM Showcard" panose="02040603050506020204" pitchFamily="18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CAB6D2-7E9D-4EDE-939B-2AF4417F6797}">
  <a:tblStyle styleId="{00CAB6D2-7E9D-4EDE-939B-2AF4417F67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45" autoAdjust="0"/>
  </p:normalViewPr>
  <p:slideViewPr>
    <p:cSldViewPr snapToGrid="0">
      <p:cViewPr varScale="1">
        <p:scale>
          <a:sx n="104" d="100"/>
          <a:sy n="104" d="100"/>
        </p:scale>
        <p:origin x="8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777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5A4AF-7E70-E6CB-9769-0DA6B472F198}"/>
              </a:ext>
            </a:extLst>
          </p:cNvPr>
          <p:cNvSpPr/>
          <p:nvPr userDrawn="1"/>
        </p:nvSpPr>
        <p:spPr>
          <a:xfrm>
            <a:off x="204396" y="273744"/>
            <a:ext cx="8735207" cy="45960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Google Shape;40;p6"/>
          <p:cNvSpPr/>
          <p:nvPr userDrawn="1"/>
        </p:nvSpPr>
        <p:spPr>
          <a:xfrm rot="899967">
            <a:off x="8691419" y="45718"/>
            <a:ext cx="406862" cy="406862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-900247">
            <a:off x="47931" y="4656537"/>
            <a:ext cx="426438" cy="426438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A9DB-B268-474A-9565-85F0AD9BBB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4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EDF8-45AD-43DD-9996-6BA5805DC4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4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B3A5-DE59-4FB1-87A1-B433B2F92C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9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D0D8-7982-410A-ABD3-4375812A0A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6A3F-4E7F-4290-A0B0-A0D3DB4FE4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1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FC01-C1CD-4123-9ECF-D71AC34774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8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D139-3506-4FF2-AB0F-0D2EADC68A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5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DAAB-BFB0-4CF9-B170-6E7BE83003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230500" y="1491300"/>
            <a:ext cx="4683000" cy="21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rot="900181">
            <a:off x="8206515" y="4384334"/>
            <a:ext cx="448488" cy="448488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rot="-900247">
            <a:off x="500101" y="317162"/>
            <a:ext cx="426438" cy="426438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BODY_1_1_1_1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/>
          <p:nvPr/>
        </p:nvSpPr>
        <p:spPr>
          <a:xfrm rot="900181">
            <a:off x="8206515" y="4384334"/>
            <a:ext cx="448488" cy="448488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/>
          <p:nvPr/>
        </p:nvSpPr>
        <p:spPr>
          <a:xfrm rot="-900247">
            <a:off x="500101" y="317162"/>
            <a:ext cx="426438" cy="426438"/>
          </a:xfrm>
          <a:prstGeom prst="mathDivide">
            <a:avLst>
              <a:gd name="adj1" fmla="val 13758"/>
              <a:gd name="adj2" fmla="val 13682"/>
              <a:gd name="adj3" fmla="val 8773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BODY_1_1_1_1_1_1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0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/>
          <p:nvPr/>
        </p:nvSpPr>
        <p:spPr>
          <a:xfrm rot="899967">
            <a:off x="8227343" y="326931"/>
            <a:ext cx="406862" cy="406862"/>
          </a:xfrm>
          <a:prstGeom prst="mathEqual">
            <a:avLst>
              <a:gd name="adj1" fmla="val 17257"/>
              <a:gd name="adj2" fmla="val 24705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/>
          <p:nvPr/>
        </p:nvSpPr>
        <p:spPr>
          <a:xfrm rot="900181">
            <a:off x="488990" y="4384334"/>
            <a:ext cx="448488" cy="448488"/>
          </a:xfrm>
          <a:prstGeom prst="mathPlus">
            <a:avLst>
              <a:gd name="adj1" fmla="val 11878"/>
            </a:avLst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4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CFC5-FDED-44B1-8917-050795575D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C0C2-EFB8-48B1-BF6D-46A4A81DE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5766-40A6-42CC-B446-533CFC7BA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88800"/>
            <a:ext cx="7717500" cy="3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●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○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Sniglet"/>
              <a:buChar char="■"/>
              <a:defRPr>
                <a:solidFill>
                  <a:schemeClr val="accent5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75" r:id="rId4"/>
    <p:sldLayoutId id="2147483676" r:id="rId5"/>
    <p:sldLayoutId id="214748374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D49BD8F-F090-4473-86C4-111ACFB7A45A}" type="slidenum">
              <a:rPr lang="en-US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2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9141714" cy="51435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249689" y="743170"/>
            <a:ext cx="6644624" cy="1529006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766">
              <a:lnSpc>
                <a:spcPct val="110000"/>
              </a:lnSpc>
              <a:buClrTx/>
              <a:defRPr/>
            </a:pPr>
            <a:r>
              <a:rPr lang="en-US" altLang="zh-CN" sz="4500" kern="80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4500" kern="80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5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</a:t>
            </a:r>
            <a:endParaRPr lang="en-US" altLang="zh-CN" sz="4500" kern="80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algn="ctr" defTabSz="685766">
              <a:lnSpc>
                <a:spcPct val="110000"/>
              </a:lnSpc>
              <a:spcBef>
                <a:spcPts val="375"/>
              </a:spcBef>
              <a:buClrTx/>
              <a:defRPr/>
            </a:pPr>
            <a:r>
              <a:rPr lang="en-US" altLang="zh-CN" sz="45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4500" kern="800" dirty="0">
              <a:ln w="28575">
                <a:noFill/>
              </a:ln>
              <a:solidFill>
                <a:srgbClr val="C00000"/>
              </a:solidFill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1986141" y="3119155"/>
            <a:ext cx="5592296" cy="38087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ClrTx/>
              <a:buNone/>
              <a:defRPr/>
            </a:pP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Sách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giáo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khoa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Toán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Tập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b="1" dirty="0" err="1">
                <a:solidFill>
                  <a:prstClr val="black"/>
                </a:solidFill>
                <a:latin typeface="Calibri" panose="020F0502020204030204"/>
              </a:rPr>
              <a:t>một</a:t>
            </a:r>
            <a:r>
              <a:rPr lang="en-US" sz="225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n-US" sz="2250" dirty="0" err="1">
                <a:solidFill>
                  <a:prstClr val="black"/>
                </a:solidFill>
                <a:latin typeface="Calibri" panose="020F0502020204030204"/>
              </a:rPr>
              <a:t>Trang</a:t>
            </a:r>
            <a:r>
              <a:rPr lang="en-US" sz="22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50" dirty="0" smtClean="0">
                <a:solidFill>
                  <a:prstClr val="black"/>
                </a:solidFill>
                <a:latin typeface="Calibri" panose="020F0502020204030204"/>
              </a:rPr>
              <a:t>21)</a:t>
            </a:r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986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23;p34">
            <a:extLst>
              <a:ext uri="{FF2B5EF4-FFF2-40B4-BE49-F238E27FC236}">
                <a16:creationId xmlns:a16="http://schemas.microsoft.com/office/drawing/2014/main" id="{FEA42210-DE6A-A636-025C-62323249E977}"/>
              </a:ext>
            </a:extLst>
          </p:cNvPr>
          <p:cNvGrpSpPr/>
          <p:nvPr/>
        </p:nvGrpSpPr>
        <p:grpSpPr>
          <a:xfrm>
            <a:off x="111062" y="0"/>
            <a:ext cx="789270" cy="636762"/>
            <a:chOff x="2593035" y="1538755"/>
            <a:chExt cx="382621" cy="308688"/>
          </a:xfrm>
        </p:grpSpPr>
        <p:sp>
          <p:nvSpPr>
            <p:cNvPr id="6" name="Google Shape;324;p34">
              <a:extLst>
                <a:ext uri="{FF2B5EF4-FFF2-40B4-BE49-F238E27FC236}">
                  <a16:creationId xmlns:a16="http://schemas.microsoft.com/office/drawing/2014/main" id="{AB7046E5-74CE-27FB-D66E-621EC561D7C0}"/>
                </a:ext>
              </a:extLst>
            </p:cNvPr>
            <p:cNvSpPr/>
            <p:nvPr/>
          </p:nvSpPr>
          <p:spPr>
            <a:xfrm>
              <a:off x="2817162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0" y="365"/>
                  </a:cubicBezTo>
                  <a:cubicBezTo>
                    <a:pt x="174" y="409"/>
                    <a:pt x="227" y="428"/>
                    <a:pt x="280" y="428"/>
                  </a:cubicBezTo>
                  <a:cubicBezTo>
                    <a:pt x="390" y="428"/>
                    <a:pt x="495" y="343"/>
                    <a:pt x="495" y="216"/>
                  </a:cubicBezTo>
                  <a:cubicBezTo>
                    <a:pt x="495" y="96"/>
                    <a:pt x="399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5;p34">
              <a:extLst>
                <a:ext uri="{FF2B5EF4-FFF2-40B4-BE49-F238E27FC236}">
                  <a16:creationId xmlns:a16="http://schemas.microsoft.com/office/drawing/2014/main" id="{75798718-9736-6855-A920-CB4F3D29279D}"/>
                </a:ext>
              </a:extLst>
            </p:cNvPr>
            <p:cNvSpPr/>
            <p:nvPr/>
          </p:nvSpPr>
          <p:spPr>
            <a:xfrm>
              <a:off x="2599082" y="1658869"/>
              <a:ext cx="221876" cy="183024"/>
            </a:xfrm>
            <a:custGeom>
              <a:avLst/>
              <a:gdLst/>
              <a:ahLst/>
              <a:cxnLst/>
              <a:rect l="l" t="t" r="r" b="b"/>
              <a:pathLst>
                <a:path w="8475" h="6991" extrusionOk="0">
                  <a:moveTo>
                    <a:pt x="4454" y="1"/>
                  </a:moveTo>
                  <a:lnTo>
                    <a:pt x="221" y="4233"/>
                  </a:lnTo>
                  <a:cubicBezTo>
                    <a:pt x="0" y="4454"/>
                    <a:pt x="0" y="4814"/>
                    <a:pt x="221" y="5035"/>
                  </a:cubicBezTo>
                  <a:lnTo>
                    <a:pt x="1922" y="6741"/>
                  </a:lnTo>
                  <a:cubicBezTo>
                    <a:pt x="2081" y="6899"/>
                    <a:pt x="2297" y="6990"/>
                    <a:pt x="2523" y="6990"/>
                  </a:cubicBezTo>
                  <a:lnTo>
                    <a:pt x="5150" y="6990"/>
                  </a:lnTo>
                  <a:cubicBezTo>
                    <a:pt x="5376" y="6990"/>
                    <a:pt x="5592" y="6899"/>
                    <a:pt x="5751" y="6741"/>
                  </a:cubicBezTo>
                  <a:lnTo>
                    <a:pt x="8475" y="4021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6;p34">
              <a:extLst>
                <a:ext uri="{FF2B5EF4-FFF2-40B4-BE49-F238E27FC236}">
                  <a16:creationId xmlns:a16="http://schemas.microsoft.com/office/drawing/2014/main" id="{FFE9B1DB-C2D2-F579-9EA4-3ADA9ECEC1D5}"/>
                </a:ext>
              </a:extLst>
            </p:cNvPr>
            <p:cNvSpPr/>
            <p:nvPr/>
          </p:nvSpPr>
          <p:spPr>
            <a:xfrm>
              <a:off x="2633666" y="1748404"/>
              <a:ext cx="187292" cy="93358"/>
            </a:xfrm>
            <a:custGeom>
              <a:avLst/>
              <a:gdLst/>
              <a:ahLst/>
              <a:cxnLst/>
              <a:rect l="l" t="t" r="r" b="b"/>
              <a:pathLst>
                <a:path w="7154" h="3566" extrusionOk="0">
                  <a:moveTo>
                    <a:pt x="6553" y="1"/>
                  </a:moveTo>
                  <a:lnTo>
                    <a:pt x="4329" y="2220"/>
                  </a:lnTo>
                  <a:cubicBezTo>
                    <a:pt x="4012" y="2538"/>
                    <a:pt x="3575" y="2715"/>
                    <a:pt x="3128" y="2715"/>
                  </a:cubicBezTo>
                  <a:lnTo>
                    <a:pt x="1" y="2715"/>
                  </a:lnTo>
                  <a:lnTo>
                    <a:pt x="601" y="3316"/>
                  </a:lnTo>
                  <a:cubicBezTo>
                    <a:pt x="760" y="3474"/>
                    <a:pt x="976" y="3566"/>
                    <a:pt x="1202" y="3566"/>
                  </a:cubicBezTo>
                  <a:lnTo>
                    <a:pt x="3829" y="3566"/>
                  </a:lnTo>
                  <a:cubicBezTo>
                    <a:pt x="4055" y="3566"/>
                    <a:pt x="4267" y="3474"/>
                    <a:pt x="4430" y="3316"/>
                  </a:cubicBezTo>
                  <a:lnTo>
                    <a:pt x="7154" y="601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rgbClr val="2B2B2B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7;p34">
              <a:extLst>
                <a:ext uri="{FF2B5EF4-FFF2-40B4-BE49-F238E27FC236}">
                  <a16:creationId xmlns:a16="http://schemas.microsoft.com/office/drawing/2014/main" id="{8BB3DF87-484B-A368-546C-E375CFFCEEA9}"/>
                </a:ext>
              </a:extLst>
            </p:cNvPr>
            <p:cNvSpPr/>
            <p:nvPr/>
          </p:nvSpPr>
          <p:spPr>
            <a:xfrm>
              <a:off x="2715662" y="1544357"/>
              <a:ext cx="221273" cy="219807"/>
            </a:xfrm>
            <a:custGeom>
              <a:avLst/>
              <a:gdLst/>
              <a:ahLst/>
              <a:cxnLst/>
              <a:rect l="l" t="t" r="r" b="b"/>
              <a:pathLst>
                <a:path w="8452" h="8396" extrusionOk="0">
                  <a:moveTo>
                    <a:pt x="4610" y="0"/>
                  </a:moveTo>
                  <a:cubicBezTo>
                    <a:pt x="4465" y="0"/>
                    <a:pt x="4320" y="56"/>
                    <a:pt x="4209" y="166"/>
                  </a:cubicBezTo>
                  <a:lnTo>
                    <a:pt x="1" y="4375"/>
                  </a:lnTo>
                  <a:lnTo>
                    <a:pt x="4022" y="8395"/>
                  </a:lnTo>
                  <a:lnTo>
                    <a:pt x="8230" y="4187"/>
                  </a:lnTo>
                  <a:cubicBezTo>
                    <a:pt x="8451" y="3961"/>
                    <a:pt x="8451" y="3606"/>
                    <a:pt x="8230" y="3380"/>
                  </a:cubicBezTo>
                  <a:lnTo>
                    <a:pt x="5011" y="166"/>
                  </a:lnTo>
                  <a:cubicBezTo>
                    <a:pt x="4901" y="56"/>
                    <a:pt x="4756" y="0"/>
                    <a:pt x="4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8;p34">
              <a:extLst>
                <a:ext uri="{FF2B5EF4-FFF2-40B4-BE49-F238E27FC236}">
                  <a16:creationId xmlns:a16="http://schemas.microsoft.com/office/drawing/2014/main" id="{3937C57E-C8AF-0F1C-604F-1E113DB00313}"/>
                </a:ext>
              </a:extLst>
            </p:cNvPr>
            <p:cNvSpPr/>
            <p:nvPr/>
          </p:nvSpPr>
          <p:spPr>
            <a:xfrm>
              <a:off x="2593035" y="1538755"/>
              <a:ext cx="350053" cy="308531"/>
            </a:xfrm>
            <a:custGeom>
              <a:avLst/>
              <a:gdLst/>
              <a:ahLst/>
              <a:cxnLst/>
              <a:rect l="l" t="t" r="r" b="b"/>
              <a:pathLst>
                <a:path w="13371" h="11785" extrusionOk="0">
                  <a:moveTo>
                    <a:pt x="9294" y="425"/>
                  </a:moveTo>
                  <a:cubicBezTo>
                    <a:pt x="9386" y="425"/>
                    <a:pt x="9477" y="459"/>
                    <a:pt x="9546" y="529"/>
                  </a:cubicBezTo>
                  <a:lnTo>
                    <a:pt x="11641" y="2628"/>
                  </a:lnTo>
                  <a:lnTo>
                    <a:pt x="12760" y="3748"/>
                  </a:lnTo>
                  <a:cubicBezTo>
                    <a:pt x="12900" y="3887"/>
                    <a:pt x="12900" y="4108"/>
                    <a:pt x="12760" y="4247"/>
                  </a:cubicBezTo>
                  <a:lnTo>
                    <a:pt x="8706" y="8307"/>
                  </a:lnTo>
                  <a:lnTo>
                    <a:pt x="4987" y="4589"/>
                  </a:lnTo>
                  <a:lnTo>
                    <a:pt x="9042" y="529"/>
                  </a:lnTo>
                  <a:cubicBezTo>
                    <a:pt x="9112" y="459"/>
                    <a:pt x="9203" y="425"/>
                    <a:pt x="9294" y="425"/>
                  </a:cubicBezTo>
                  <a:close/>
                  <a:moveTo>
                    <a:pt x="9297" y="1"/>
                  </a:moveTo>
                  <a:cubicBezTo>
                    <a:pt x="9090" y="1"/>
                    <a:pt x="8893" y="82"/>
                    <a:pt x="8744" y="231"/>
                  </a:cubicBezTo>
                  <a:lnTo>
                    <a:pt x="4536" y="4435"/>
                  </a:lnTo>
                  <a:lnTo>
                    <a:pt x="303" y="8667"/>
                  </a:lnTo>
                  <a:cubicBezTo>
                    <a:pt x="1" y="8975"/>
                    <a:pt x="1" y="9469"/>
                    <a:pt x="303" y="9772"/>
                  </a:cubicBezTo>
                  <a:lnTo>
                    <a:pt x="2004" y="11473"/>
                  </a:lnTo>
                  <a:cubicBezTo>
                    <a:pt x="2206" y="11674"/>
                    <a:pt x="2475" y="11785"/>
                    <a:pt x="2758" y="11785"/>
                  </a:cubicBezTo>
                  <a:lnTo>
                    <a:pt x="7995" y="11785"/>
                  </a:lnTo>
                  <a:cubicBezTo>
                    <a:pt x="8277" y="11785"/>
                    <a:pt x="8278" y="11362"/>
                    <a:pt x="7999" y="11362"/>
                  </a:cubicBezTo>
                  <a:cubicBezTo>
                    <a:pt x="7998" y="11362"/>
                    <a:pt x="7996" y="11362"/>
                    <a:pt x="7995" y="11362"/>
                  </a:cubicBezTo>
                  <a:lnTo>
                    <a:pt x="2758" y="11362"/>
                  </a:lnTo>
                  <a:cubicBezTo>
                    <a:pt x="2585" y="11362"/>
                    <a:pt x="2422" y="11295"/>
                    <a:pt x="2302" y="11175"/>
                  </a:cubicBezTo>
                  <a:lnTo>
                    <a:pt x="601" y="9474"/>
                  </a:lnTo>
                  <a:cubicBezTo>
                    <a:pt x="462" y="9335"/>
                    <a:pt x="462" y="9109"/>
                    <a:pt x="601" y="8975"/>
                  </a:cubicBezTo>
                  <a:lnTo>
                    <a:pt x="4685" y="4886"/>
                  </a:lnTo>
                  <a:lnTo>
                    <a:pt x="8403" y="8609"/>
                  </a:lnTo>
                  <a:lnTo>
                    <a:pt x="6429" y="10584"/>
                  </a:lnTo>
                  <a:cubicBezTo>
                    <a:pt x="6246" y="10734"/>
                    <a:pt x="6399" y="10966"/>
                    <a:pt x="6570" y="10966"/>
                  </a:cubicBezTo>
                  <a:cubicBezTo>
                    <a:pt x="6624" y="10966"/>
                    <a:pt x="6679" y="10943"/>
                    <a:pt x="6726" y="10887"/>
                  </a:cubicBezTo>
                  <a:lnTo>
                    <a:pt x="13063" y="4550"/>
                  </a:lnTo>
                  <a:cubicBezTo>
                    <a:pt x="13370" y="4247"/>
                    <a:pt x="13370" y="3748"/>
                    <a:pt x="13063" y="3445"/>
                  </a:cubicBezTo>
                  <a:lnTo>
                    <a:pt x="10858" y="1240"/>
                  </a:lnTo>
                  <a:lnTo>
                    <a:pt x="9849" y="231"/>
                  </a:lnTo>
                  <a:cubicBezTo>
                    <a:pt x="9700" y="82"/>
                    <a:pt x="9503" y="1"/>
                    <a:pt x="9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9;p34">
              <a:extLst>
                <a:ext uri="{FF2B5EF4-FFF2-40B4-BE49-F238E27FC236}">
                  <a16:creationId xmlns:a16="http://schemas.microsoft.com/office/drawing/2014/main" id="{D095EA2D-29B6-7B87-DC14-4B1C8A9F92CA}"/>
                </a:ext>
              </a:extLst>
            </p:cNvPr>
            <p:cNvSpPr/>
            <p:nvPr/>
          </p:nvSpPr>
          <p:spPr>
            <a:xfrm>
              <a:off x="2861694" y="1836212"/>
              <a:ext cx="37254" cy="11205"/>
            </a:xfrm>
            <a:custGeom>
              <a:avLst/>
              <a:gdLst/>
              <a:ahLst/>
              <a:cxnLst/>
              <a:rect l="l" t="t" r="r" b="b"/>
              <a:pathLst>
                <a:path w="1423" h="428" extrusionOk="0">
                  <a:moveTo>
                    <a:pt x="289" y="0"/>
                  </a:moveTo>
                  <a:cubicBezTo>
                    <a:pt x="0" y="0"/>
                    <a:pt x="0" y="428"/>
                    <a:pt x="289" y="428"/>
                  </a:cubicBezTo>
                  <a:lnTo>
                    <a:pt x="1139" y="428"/>
                  </a:lnTo>
                  <a:cubicBezTo>
                    <a:pt x="1422" y="428"/>
                    <a:pt x="1422" y="0"/>
                    <a:pt x="11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0;p34">
              <a:extLst>
                <a:ext uri="{FF2B5EF4-FFF2-40B4-BE49-F238E27FC236}">
                  <a16:creationId xmlns:a16="http://schemas.microsoft.com/office/drawing/2014/main" id="{45A91601-66BA-01AE-43DD-F11FE7176090}"/>
                </a:ext>
              </a:extLst>
            </p:cNvPr>
            <p:cNvSpPr/>
            <p:nvPr/>
          </p:nvSpPr>
          <p:spPr>
            <a:xfrm>
              <a:off x="2962670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1" y="365"/>
                  </a:cubicBezTo>
                  <a:cubicBezTo>
                    <a:pt x="174" y="409"/>
                    <a:pt x="228" y="428"/>
                    <a:pt x="280" y="428"/>
                  </a:cubicBezTo>
                  <a:cubicBezTo>
                    <a:pt x="390" y="428"/>
                    <a:pt x="496" y="343"/>
                    <a:pt x="496" y="216"/>
                  </a:cubicBezTo>
                  <a:cubicBezTo>
                    <a:pt x="496" y="96"/>
                    <a:pt x="400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1;p34">
              <a:extLst>
                <a:ext uri="{FF2B5EF4-FFF2-40B4-BE49-F238E27FC236}">
                  <a16:creationId xmlns:a16="http://schemas.microsoft.com/office/drawing/2014/main" id="{358B3CC4-9B08-2348-B9EA-CDFABF3ACB72}"/>
                </a:ext>
              </a:extLst>
            </p:cNvPr>
            <p:cNvSpPr/>
            <p:nvPr/>
          </p:nvSpPr>
          <p:spPr>
            <a:xfrm>
              <a:off x="2904943" y="1836212"/>
              <a:ext cx="41417" cy="11205"/>
            </a:xfrm>
            <a:custGeom>
              <a:avLst/>
              <a:gdLst/>
              <a:ahLst/>
              <a:cxnLst/>
              <a:rect l="l" t="t" r="r" b="b"/>
              <a:pathLst>
                <a:path w="1582" h="428" extrusionOk="0">
                  <a:moveTo>
                    <a:pt x="289" y="0"/>
                  </a:moveTo>
                  <a:cubicBezTo>
                    <a:pt x="1" y="0"/>
                    <a:pt x="1" y="428"/>
                    <a:pt x="289" y="428"/>
                  </a:cubicBezTo>
                  <a:lnTo>
                    <a:pt x="1298" y="428"/>
                  </a:lnTo>
                  <a:cubicBezTo>
                    <a:pt x="1581" y="428"/>
                    <a:pt x="15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4465" y="2200243"/>
            <a:ext cx="7479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2/5</a:t>
            </a:r>
          </a:p>
          <a:p>
            <a:pPr lvl="0"/>
            <a:endParaRPr lang="en-US" sz="2400" b="1" dirty="0" smtClean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endParaRPr lang="en-US" sz="2400" b="1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8" y="89183"/>
            <a:ext cx="8486545" cy="21218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2098" y="2679621"/>
            <a:ext cx="7479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Nếu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chia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4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chiếm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1/4 </a:t>
            </a:r>
          </a:p>
          <a:p>
            <a:pPr lvl="0"/>
            <a:endParaRPr lang="en-US" sz="2400" b="1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251" y="4358004"/>
            <a:ext cx="7479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400" b="1" dirty="0" smtClean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endParaRPr lang="en-US" sz="2400" b="1" dirty="0" smtClean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endParaRPr lang="en-US" sz="2400" b="1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1627901" y="3878626"/>
                <a:ext cx="678526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Ta </a:t>
                </a:r>
                <a:r>
                  <a:rPr lang="en-US" sz="2400" b="1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có</a:t>
                </a:r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vi-VN" sz="2400" b="1" dirty="0" smtClean="0">
                    <a:solidFill>
                      <a:srgbClr val="BEE7DB">
                        <a:lumMod val="1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800" b="1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01" y="3878626"/>
                <a:ext cx="6785265" cy="631263"/>
              </a:xfrm>
              <a:prstGeom prst="rect">
                <a:avLst/>
              </a:prstGeom>
              <a:blipFill>
                <a:blip r:embed="rId3"/>
                <a:stretch>
                  <a:fillRect l="-134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9" y="187678"/>
            <a:ext cx="8486545" cy="2121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528593" y="2444678"/>
                <a:ext cx="678526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Ta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vi-VN" sz="2400" b="1" dirty="0" smtClean="0">
                    <a:solidFill>
                      <a:srgbClr val="BEE7DB">
                        <a:lumMod val="1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800" b="1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3" y="2444678"/>
                <a:ext cx="6785265" cy="631263"/>
              </a:xfrm>
              <a:prstGeom prst="rect">
                <a:avLst/>
              </a:prstGeom>
              <a:blipFill>
                <a:blip r:embed="rId3"/>
                <a:stretch>
                  <a:fillRect l="-143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326468" y="3170674"/>
                <a:ext cx="8197926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Vậy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diện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tích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màu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vàng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lớn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hơn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diện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tích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màu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xanh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800" b="1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8" y="3170674"/>
                <a:ext cx="8197926" cy="625812"/>
              </a:xfrm>
              <a:prstGeom prst="rect">
                <a:avLst/>
              </a:prstGeom>
              <a:blipFill>
                <a:blip r:embed="rId4"/>
                <a:stretch>
                  <a:fillRect l="-1190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785716" y="3985952"/>
                <a:ext cx="8220436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Ta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điền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vào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dấu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hỏi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vi-VN" sz="2800" b="1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16" y="3985952"/>
                <a:ext cx="8220436" cy="625812"/>
              </a:xfrm>
              <a:prstGeom prst="rect">
                <a:avLst/>
              </a:prstGeom>
              <a:blipFill>
                <a:blip r:embed="rId5"/>
                <a:stretch>
                  <a:fillRect l="-1187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548C84-C3FD-72CE-2D16-6DA8F8B661AE}"/>
                  </a:ext>
                </a:extLst>
              </p:cNvPr>
              <p:cNvSpPr/>
              <p:nvPr/>
            </p:nvSpPr>
            <p:spPr>
              <a:xfrm>
                <a:off x="927784" y="1679176"/>
                <a:ext cx="368581" cy="625812"/>
              </a:xfrm>
              <a:prstGeom prst="rect">
                <a:avLst/>
              </a:prstGeom>
              <a:solidFill>
                <a:schemeClr val="accent5">
                  <a:lumMod val="10000"/>
                  <a:lumOff val="90000"/>
                </a:schemeClr>
              </a:solidFill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1800" b="1" i="1">
                              <a:solidFill>
                                <a:srgbClr val="BEE7DB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BEE7DB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BEE7DB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548C84-C3FD-72CE-2D16-6DA8F8B66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84" y="1679176"/>
                <a:ext cx="368581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1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091" y="604524"/>
            <a:ext cx="8663004" cy="20497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chemeClr val="accent6"/>
                </a:solidFill>
                <a:latin typeface="Fujiyama" pitchFamily="50" charset="0"/>
              </a:rPr>
              <a:t>Thứ</a:t>
            </a:r>
            <a:r>
              <a:rPr lang="en-US" sz="3600" b="1" dirty="0">
                <a:solidFill>
                  <a:schemeClr val="accent6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accent6"/>
                </a:solidFill>
                <a:latin typeface="Fujiyama" pitchFamily="50" charset="0"/>
              </a:rPr>
              <a:t>ngày</a:t>
            </a:r>
            <a:r>
              <a:rPr lang="en-US" sz="3600" b="1" dirty="0">
                <a:solidFill>
                  <a:schemeClr val="accent6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accent6"/>
                </a:solidFill>
                <a:latin typeface="Fujiyama" pitchFamily="50" charset="0"/>
              </a:rPr>
              <a:t>tháng</a:t>
            </a:r>
            <a:r>
              <a:rPr lang="en-US" sz="3600" b="1" dirty="0">
                <a:solidFill>
                  <a:schemeClr val="accent6"/>
                </a:solidFill>
                <a:latin typeface="Fujiyama" pitchFamily="50" charset="0"/>
              </a:rPr>
              <a:t> … </a:t>
            </a:r>
            <a:r>
              <a:rPr lang="en-US" sz="3600" b="1" dirty="0" err="1">
                <a:solidFill>
                  <a:schemeClr val="accent6"/>
                </a:solidFill>
                <a:latin typeface="Fujiyama" pitchFamily="50" charset="0"/>
              </a:rPr>
              <a:t>năm</a:t>
            </a:r>
            <a:r>
              <a:rPr lang="en-US" sz="3600" b="1" dirty="0">
                <a:solidFill>
                  <a:schemeClr val="accent6"/>
                </a:solidFill>
                <a:latin typeface="Fujiyama" pitchFamily="50" charset="0"/>
              </a:rPr>
              <a:t> ….</a:t>
            </a: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>
                <a:solidFill>
                  <a:schemeClr val="accent6"/>
                </a:solidFill>
                <a:latin typeface="Fujiyama" pitchFamily="50" charset="0"/>
              </a:rPr>
              <a:t>Bài</a:t>
            </a:r>
            <a:r>
              <a:rPr lang="en-US" sz="3600" b="1" dirty="0">
                <a:solidFill>
                  <a:schemeClr val="accent6"/>
                </a:solidFill>
                <a:latin typeface="Fujiyama" pitchFamily="50" charset="0"/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  <a:latin typeface="Fujiyama" pitchFamily="50" charset="0"/>
              </a:rPr>
              <a:t>16</a:t>
            </a:r>
            <a:endParaRPr lang="en-US" sz="3600" b="1" dirty="0">
              <a:solidFill>
                <a:schemeClr val="accent6"/>
              </a:solidFill>
              <a:latin typeface="Fujiyama" pitchFamily="50" charset="0"/>
            </a:endParaRPr>
          </a:p>
          <a:p>
            <a:pPr algn="ctr" defTabSz="914378">
              <a:lnSpc>
                <a:spcPct val="165000"/>
              </a:lnSpc>
            </a:pPr>
            <a:r>
              <a:rPr lang="en-US" sz="3600" b="1" dirty="0" err="1" smtClean="0">
                <a:solidFill>
                  <a:schemeClr val="accent6"/>
                </a:solidFill>
                <a:latin typeface="Fujiyama" pitchFamily="50" charset="0"/>
              </a:rPr>
              <a:t>Luyện</a:t>
            </a:r>
            <a:r>
              <a:rPr lang="en-US" sz="3600" b="1" dirty="0" smtClean="0">
                <a:solidFill>
                  <a:schemeClr val="accent6"/>
                </a:solidFill>
                <a:latin typeface="Fujiyama" pitchFamily="50" charset="0"/>
              </a:rPr>
              <a:t> </a:t>
            </a:r>
            <a:r>
              <a:rPr lang="en-US" sz="3600" b="1" dirty="0" err="1" smtClean="0">
                <a:solidFill>
                  <a:schemeClr val="accent6"/>
                </a:solidFill>
                <a:latin typeface="Fujiyama" pitchFamily="50" charset="0"/>
              </a:rPr>
              <a:t>tập</a:t>
            </a:r>
            <a:endParaRPr lang="en-US" sz="3600" b="1" dirty="0">
              <a:solidFill>
                <a:schemeClr val="accent6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5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" y="-224"/>
            <a:ext cx="9144793" cy="5143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1220751"/>
            <a:ext cx="7436921" cy="2417324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4129528"/>
            <a:ext cx="9147651" cy="1017677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4" y="3403476"/>
            <a:ext cx="1186937" cy="1740024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0" y="4019962"/>
            <a:ext cx="1448772" cy="1123538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305883"/>
            <a:ext cx="2648336" cy="830151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1" y="4365535"/>
            <a:ext cx="2688868" cy="710589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8214"/>
            <a:ext cx="533065" cy="6679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1" y="794372"/>
            <a:ext cx="488242" cy="50527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2373055" y="995654"/>
            <a:ext cx="1000161" cy="90607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9" y="2955580"/>
            <a:ext cx="713599" cy="764978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6" y="725993"/>
            <a:ext cx="600945" cy="1046646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" y="2533704"/>
            <a:ext cx="790470" cy="12139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012284" y="1945230"/>
            <a:ext cx="6964748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Khởi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động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0" y="251460"/>
            <a:ext cx="7353300" cy="209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Muốn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trừ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hai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phân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khác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mẫu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ta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làm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thế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nào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?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85800" y="245745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Muốn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trừ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hai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phân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khác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mẫu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, ta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quy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đồng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mẫu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hai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phân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rồi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trừ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hai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phân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số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3200" kern="1200" dirty="0" err="1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đó</a:t>
            </a:r>
            <a:r>
              <a:rPr lang="en-US" sz="3200" kern="1200" dirty="0" smtClean="0">
                <a:solidFill>
                  <a:srgbClr val="FF3300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970200" y="1452563"/>
            <a:ext cx="1295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kern="1200" dirty="0" err="1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Tính</a:t>
            </a:r>
            <a:r>
              <a:rPr lang="en-US" sz="3200" kern="1200" dirty="0" smtClean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:</a:t>
            </a: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3582988" y="1645444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40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-</a:t>
            </a:r>
            <a:endParaRPr lang="en-US" sz="4000" kern="1200" dirty="0" smtClean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00444" y="1488218"/>
                <a:ext cx="453970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44" y="1488218"/>
                <a:ext cx="453970" cy="668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36958" y="1494720"/>
                <a:ext cx="429518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958" y="1494720"/>
                <a:ext cx="429518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89" grpId="0"/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" y="-224"/>
            <a:ext cx="9144793" cy="5143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3" y="1220751"/>
            <a:ext cx="7436921" cy="2417324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4129528"/>
            <a:ext cx="9147651" cy="1017677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64" y="3403476"/>
            <a:ext cx="1186937" cy="1740024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80" y="4019962"/>
            <a:ext cx="1448772" cy="1123538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8" y="4305883"/>
            <a:ext cx="2648336" cy="830151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81" y="4365535"/>
            <a:ext cx="2688868" cy="710589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08214"/>
            <a:ext cx="533065" cy="667910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91" y="794372"/>
            <a:ext cx="488242" cy="50527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2373055" y="995654"/>
            <a:ext cx="1000161" cy="906072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79" y="2955580"/>
            <a:ext cx="713599" cy="764978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86" y="725993"/>
            <a:ext cx="600945" cy="1046646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9" y="2533704"/>
            <a:ext cx="790470" cy="12139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012284" y="1945230"/>
            <a:ext cx="69647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Luyện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tập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0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23;p34">
            <a:extLst>
              <a:ext uri="{FF2B5EF4-FFF2-40B4-BE49-F238E27FC236}">
                <a16:creationId xmlns:a16="http://schemas.microsoft.com/office/drawing/2014/main" id="{FEA42210-DE6A-A636-025C-62323249E977}"/>
              </a:ext>
            </a:extLst>
          </p:cNvPr>
          <p:cNvGrpSpPr/>
          <p:nvPr/>
        </p:nvGrpSpPr>
        <p:grpSpPr>
          <a:xfrm>
            <a:off x="111062" y="0"/>
            <a:ext cx="789270" cy="636762"/>
            <a:chOff x="2593035" y="1538755"/>
            <a:chExt cx="382621" cy="308688"/>
          </a:xfrm>
        </p:grpSpPr>
        <p:sp>
          <p:nvSpPr>
            <p:cNvPr id="6" name="Google Shape;324;p34">
              <a:extLst>
                <a:ext uri="{FF2B5EF4-FFF2-40B4-BE49-F238E27FC236}">
                  <a16:creationId xmlns:a16="http://schemas.microsoft.com/office/drawing/2014/main" id="{AB7046E5-74CE-27FB-D66E-621EC561D7C0}"/>
                </a:ext>
              </a:extLst>
            </p:cNvPr>
            <p:cNvSpPr/>
            <p:nvPr/>
          </p:nvSpPr>
          <p:spPr>
            <a:xfrm>
              <a:off x="2817162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0" y="365"/>
                  </a:cubicBezTo>
                  <a:cubicBezTo>
                    <a:pt x="174" y="409"/>
                    <a:pt x="227" y="428"/>
                    <a:pt x="280" y="428"/>
                  </a:cubicBezTo>
                  <a:cubicBezTo>
                    <a:pt x="390" y="428"/>
                    <a:pt x="495" y="343"/>
                    <a:pt x="495" y="216"/>
                  </a:cubicBezTo>
                  <a:cubicBezTo>
                    <a:pt x="495" y="96"/>
                    <a:pt x="399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5;p34">
              <a:extLst>
                <a:ext uri="{FF2B5EF4-FFF2-40B4-BE49-F238E27FC236}">
                  <a16:creationId xmlns:a16="http://schemas.microsoft.com/office/drawing/2014/main" id="{75798718-9736-6855-A920-CB4F3D29279D}"/>
                </a:ext>
              </a:extLst>
            </p:cNvPr>
            <p:cNvSpPr/>
            <p:nvPr/>
          </p:nvSpPr>
          <p:spPr>
            <a:xfrm>
              <a:off x="2599082" y="1658869"/>
              <a:ext cx="221876" cy="183024"/>
            </a:xfrm>
            <a:custGeom>
              <a:avLst/>
              <a:gdLst/>
              <a:ahLst/>
              <a:cxnLst/>
              <a:rect l="l" t="t" r="r" b="b"/>
              <a:pathLst>
                <a:path w="8475" h="6991" extrusionOk="0">
                  <a:moveTo>
                    <a:pt x="4454" y="1"/>
                  </a:moveTo>
                  <a:lnTo>
                    <a:pt x="221" y="4233"/>
                  </a:lnTo>
                  <a:cubicBezTo>
                    <a:pt x="0" y="4454"/>
                    <a:pt x="0" y="4814"/>
                    <a:pt x="221" y="5035"/>
                  </a:cubicBezTo>
                  <a:lnTo>
                    <a:pt x="1922" y="6741"/>
                  </a:lnTo>
                  <a:cubicBezTo>
                    <a:pt x="2081" y="6899"/>
                    <a:pt x="2297" y="6990"/>
                    <a:pt x="2523" y="6990"/>
                  </a:cubicBezTo>
                  <a:lnTo>
                    <a:pt x="5150" y="6990"/>
                  </a:lnTo>
                  <a:cubicBezTo>
                    <a:pt x="5376" y="6990"/>
                    <a:pt x="5592" y="6899"/>
                    <a:pt x="5751" y="6741"/>
                  </a:cubicBezTo>
                  <a:lnTo>
                    <a:pt x="8475" y="4021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6;p34">
              <a:extLst>
                <a:ext uri="{FF2B5EF4-FFF2-40B4-BE49-F238E27FC236}">
                  <a16:creationId xmlns:a16="http://schemas.microsoft.com/office/drawing/2014/main" id="{FFE9B1DB-C2D2-F579-9EA4-3ADA9ECEC1D5}"/>
                </a:ext>
              </a:extLst>
            </p:cNvPr>
            <p:cNvSpPr/>
            <p:nvPr/>
          </p:nvSpPr>
          <p:spPr>
            <a:xfrm>
              <a:off x="2633666" y="1748404"/>
              <a:ext cx="187292" cy="93358"/>
            </a:xfrm>
            <a:custGeom>
              <a:avLst/>
              <a:gdLst/>
              <a:ahLst/>
              <a:cxnLst/>
              <a:rect l="l" t="t" r="r" b="b"/>
              <a:pathLst>
                <a:path w="7154" h="3566" extrusionOk="0">
                  <a:moveTo>
                    <a:pt x="6553" y="1"/>
                  </a:moveTo>
                  <a:lnTo>
                    <a:pt x="4329" y="2220"/>
                  </a:lnTo>
                  <a:cubicBezTo>
                    <a:pt x="4012" y="2538"/>
                    <a:pt x="3575" y="2715"/>
                    <a:pt x="3128" y="2715"/>
                  </a:cubicBezTo>
                  <a:lnTo>
                    <a:pt x="1" y="2715"/>
                  </a:lnTo>
                  <a:lnTo>
                    <a:pt x="601" y="3316"/>
                  </a:lnTo>
                  <a:cubicBezTo>
                    <a:pt x="760" y="3474"/>
                    <a:pt x="976" y="3566"/>
                    <a:pt x="1202" y="3566"/>
                  </a:cubicBezTo>
                  <a:lnTo>
                    <a:pt x="3829" y="3566"/>
                  </a:lnTo>
                  <a:cubicBezTo>
                    <a:pt x="4055" y="3566"/>
                    <a:pt x="4267" y="3474"/>
                    <a:pt x="4430" y="3316"/>
                  </a:cubicBezTo>
                  <a:lnTo>
                    <a:pt x="7154" y="601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rgbClr val="2B2B2B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7;p34">
              <a:extLst>
                <a:ext uri="{FF2B5EF4-FFF2-40B4-BE49-F238E27FC236}">
                  <a16:creationId xmlns:a16="http://schemas.microsoft.com/office/drawing/2014/main" id="{8BB3DF87-484B-A368-546C-E375CFFCEEA9}"/>
                </a:ext>
              </a:extLst>
            </p:cNvPr>
            <p:cNvSpPr/>
            <p:nvPr/>
          </p:nvSpPr>
          <p:spPr>
            <a:xfrm>
              <a:off x="2715662" y="1544357"/>
              <a:ext cx="221273" cy="219807"/>
            </a:xfrm>
            <a:custGeom>
              <a:avLst/>
              <a:gdLst/>
              <a:ahLst/>
              <a:cxnLst/>
              <a:rect l="l" t="t" r="r" b="b"/>
              <a:pathLst>
                <a:path w="8452" h="8396" extrusionOk="0">
                  <a:moveTo>
                    <a:pt x="4610" y="0"/>
                  </a:moveTo>
                  <a:cubicBezTo>
                    <a:pt x="4465" y="0"/>
                    <a:pt x="4320" y="56"/>
                    <a:pt x="4209" y="166"/>
                  </a:cubicBezTo>
                  <a:lnTo>
                    <a:pt x="1" y="4375"/>
                  </a:lnTo>
                  <a:lnTo>
                    <a:pt x="4022" y="8395"/>
                  </a:lnTo>
                  <a:lnTo>
                    <a:pt x="8230" y="4187"/>
                  </a:lnTo>
                  <a:cubicBezTo>
                    <a:pt x="8451" y="3961"/>
                    <a:pt x="8451" y="3606"/>
                    <a:pt x="8230" y="3380"/>
                  </a:cubicBezTo>
                  <a:lnTo>
                    <a:pt x="5011" y="166"/>
                  </a:lnTo>
                  <a:cubicBezTo>
                    <a:pt x="4901" y="56"/>
                    <a:pt x="4756" y="0"/>
                    <a:pt x="4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8;p34">
              <a:extLst>
                <a:ext uri="{FF2B5EF4-FFF2-40B4-BE49-F238E27FC236}">
                  <a16:creationId xmlns:a16="http://schemas.microsoft.com/office/drawing/2014/main" id="{3937C57E-C8AF-0F1C-604F-1E113DB00313}"/>
                </a:ext>
              </a:extLst>
            </p:cNvPr>
            <p:cNvSpPr/>
            <p:nvPr/>
          </p:nvSpPr>
          <p:spPr>
            <a:xfrm>
              <a:off x="2593035" y="1538755"/>
              <a:ext cx="350053" cy="308531"/>
            </a:xfrm>
            <a:custGeom>
              <a:avLst/>
              <a:gdLst/>
              <a:ahLst/>
              <a:cxnLst/>
              <a:rect l="l" t="t" r="r" b="b"/>
              <a:pathLst>
                <a:path w="13371" h="11785" extrusionOk="0">
                  <a:moveTo>
                    <a:pt x="9294" y="425"/>
                  </a:moveTo>
                  <a:cubicBezTo>
                    <a:pt x="9386" y="425"/>
                    <a:pt x="9477" y="459"/>
                    <a:pt x="9546" y="529"/>
                  </a:cubicBezTo>
                  <a:lnTo>
                    <a:pt x="11641" y="2628"/>
                  </a:lnTo>
                  <a:lnTo>
                    <a:pt x="12760" y="3748"/>
                  </a:lnTo>
                  <a:cubicBezTo>
                    <a:pt x="12900" y="3887"/>
                    <a:pt x="12900" y="4108"/>
                    <a:pt x="12760" y="4247"/>
                  </a:cubicBezTo>
                  <a:lnTo>
                    <a:pt x="8706" y="8307"/>
                  </a:lnTo>
                  <a:lnTo>
                    <a:pt x="4987" y="4589"/>
                  </a:lnTo>
                  <a:lnTo>
                    <a:pt x="9042" y="529"/>
                  </a:lnTo>
                  <a:cubicBezTo>
                    <a:pt x="9112" y="459"/>
                    <a:pt x="9203" y="425"/>
                    <a:pt x="9294" y="425"/>
                  </a:cubicBezTo>
                  <a:close/>
                  <a:moveTo>
                    <a:pt x="9297" y="1"/>
                  </a:moveTo>
                  <a:cubicBezTo>
                    <a:pt x="9090" y="1"/>
                    <a:pt x="8893" y="82"/>
                    <a:pt x="8744" y="231"/>
                  </a:cubicBezTo>
                  <a:lnTo>
                    <a:pt x="4536" y="4435"/>
                  </a:lnTo>
                  <a:lnTo>
                    <a:pt x="303" y="8667"/>
                  </a:lnTo>
                  <a:cubicBezTo>
                    <a:pt x="1" y="8975"/>
                    <a:pt x="1" y="9469"/>
                    <a:pt x="303" y="9772"/>
                  </a:cubicBezTo>
                  <a:lnTo>
                    <a:pt x="2004" y="11473"/>
                  </a:lnTo>
                  <a:cubicBezTo>
                    <a:pt x="2206" y="11674"/>
                    <a:pt x="2475" y="11785"/>
                    <a:pt x="2758" y="11785"/>
                  </a:cubicBezTo>
                  <a:lnTo>
                    <a:pt x="7995" y="11785"/>
                  </a:lnTo>
                  <a:cubicBezTo>
                    <a:pt x="8277" y="11785"/>
                    <a:pt x="8278" y="11362"/>
                    <a:pt x="7999" y="11362"/>
                  </a:cubicBezTo>
                  <a:cubicBezTo>
                    <a:pt x="7998" y="11362"/>
                    <a:pt x="7996" y="11362"/>
                    <a:pt x="7995" y="11362"/>
                  </a:cubicBezTo>
                  <a:lnTo>
                    <a:pt x="2758" y="11362"/>
                  </a:lnTo>
                  <a:cubicBezTo>
                    <a:pt x="2585" y="11362"/>
                    <a:pt x="2422" y="11295"/>
                    <a:pt x="2302" y="11175"/>
                  </a:cubicBezTo>
                  <a:lnTo>
                    <a:pt x="601" y="9474"/>
                  </a:lnTo>
                  <a:cubicBezTo>
                    <a:pt x="462" y="9335"/>
                    <a:pt x="462" y="9109"/>
                    <a:pt x="601" y="8975"/>
                  </a:cubicBezTo>
                  <a:lnTo>
                    <a:pt x="4685" y="4886"/>
                  </a:lnTo>
                  <a:lnTo>
                    <a:pt x="8403" y="8609"/>
                  </a:lnTo>
                  <a:lnTo>
                    <a:pt x="6429" y="10584"/>
                  </a:lnTo>
                  <a:cubicBezTo>
                    <a:pt x="6246" y="10734"/>
                    <a:pt x="6399" y="10966"/>
                    <a:pt x="6570" y="10966"/>
                  </a:cubicBezTo>
                  <a:cubicBezTo>
                    <a:pt x="6624" y="10966"/>
                    <a:pt x="6679" y="10943"/>
                    <a:pt x="6726" y="10887"/>
                  </a:cubicBezTo>
                  <a:lnTo>
                    <a:pt x="13063" y="4550"/>
                  </a:lnTo>
                  <a:cubicBezTo>
                    <a:pt x="13370" y="4247"/>
                    <a:pt x="13370" y="3748"/>
                    <a:pt x="13063" y="3445"/>
                  </a:cubicBezTo>
                  <a:lnTo>
                    <a:pt x="10858" y="1240"/>
                  </a:lnTo>
                  <a:lnTo>
                    <a:pt x="9849" y="231"/>
                  </a:lnTo>
                  <a:cubicBezTo>
                    <a:pt x="9700" y="82"/>
                    <a:pt x="9503" y="1"/>
                    <a:pt x="9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9;p34">
              <a:extLst>
                <a:ext uri="{FF2B5EF4-FFF2-40B4-BE49-F238E27FC236}">
                  <a16:creationId xmlns:a16="http://schemas.microsoft.com/office/drawing/2014/main" id="{D095EA2D-29B6-7B87-DC14-4B1C8A9F92CA}"/>
                </a:ext>
              </a:extLst>
            </p:cNvPr>
            <p:cNvSpPr/>
            <p:nvPr/>
          </p:nvSpPr>
          <p:spPr>
            <a:xfrm>
              <a:off x="2861694" y="1836212"/>
              <a:ext cx="37254" cy="11205"/>
            </a:xfrm>
            <a:custGeom>
              <a:avLst/>
              <a:gdLst/>
              <a:ahLst/>
              <a:cxnLst/>
              <a:rect l="l" t="t" r="r" b="b"/>
              <a:pathLst>
                <a:path w="1423" h="428" extrusionOk="0">
                  <a:moveTo>
                    <a:pt x="289" y="0"/>
                  </a:moveTo>
                  <a:cubicBezTo>
                    <a:pt x="0" y="0"/>
                    <a:pt x="0" y="428"/>
                    <a:pt x="289" y="428"/>
                  </a:cubicBezTo>
                  <a:lnTo>
                    <a:pt x="1139" y="428"/>
                  </a:lnTo>
                  <a:cubicBezTo>
                    <a:pt x="1422" y="428"/>
                    <a:pt x="1422" y="0"/>
                    <a:pt x="11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0;p34">
              <a:extLst>
                <a:ext uri="{FF2B5EF4-FFF2-40B4-BE49-F238E27FC236}">
                  <a16:creationId xmlns:a16="http://schemas.microsoft.com/office/drawing/2014/main" id="{45A91601-66BA-01AE-43DD-F11FE7176090}"/>
                </a:ext>
              </a:extLst>
            </p:cNvPr>
            <p:cNvSpPr/>
            <p:nvPr/>
          </p:nvSpPr>
          <p:spPr>
            <a:xfrm>
              <a:off x="2962670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1" y="365"/>
                  </a:cubicBezTo>
                  <a:cubicBezTo>
                    <a:pt x="174" y="409"/>
                    <a:pt x="228" y="428"/>
                    <a:pt x="280" y="428"/>
                  </a:cubicBezTo>
                  <a:cubicBezTo>
                    <a:pt x="390" y="428"/>
                    <a:pt x="496" y="343"/>
                    <a:pt x="496" y="216"/>
                  </a:cubicBezTo>
                  <a:cubicBezTo>
                    <a:pt x="496" y="96"/>
                    <a:pt x="400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1;p34">
              <a:extLst>
                <a:ext uri="{FF2B5EF4-FFF2-40B4-BE49-F238E27FC236}">
                  <a16:creationId xmlns:a16="http://schemas.microsoft.com/office/drawing/2014/main" id="{358B3CC4-9B08-2348-B9EA-CDFABF3ACB72}"/>
                </a:ext>
              </a:extLst>
            </p:cNvPr>
            <p:cNvSpPr/>
            <p:nvPr/>
          </p:nvSpPr>
          <p:spPr>
            <a:xfrm>
              <a:off x="2904943" y="1836212"/>
              <a:ext cx="41417" cy="11205"/>
            </a:xfrm>
            <a:custGeom>
              <a:avLst/>
              <a:gdLst/>
              <a:ahLst/>
              <a:cxnLst/>
              <a:rect l="l" t="t" r="r" b="b"/>
              <a:pathLst>
                <a:path w="1582" h="428" extrusionOk="0">
                  <a:moveTo>
                    <a:pt x="289" y="0"/>
                  </a:moveTo>
                  <a:cubicBezTo>
                    <a:pt x="1" y="0"/>
                    <a:pt x="1" y="428"/>
                    <a:pt x="289" y="428"/>
                  </a:cubicBezTo>
                  <a:lnTo>
                    <a:pt x="1298" y="428"/>
                  </a:lnTo>
                  <a:cubicBezTo>
                    <a:pt x="1581" y="428"/>
                    <a:pt x="15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457199" y="2341119"/>
                <a:ext cx="4523925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BEE7DB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341119"/>
                <a:ext cx="4523925" cy="622222"/>
              </a:xfrm>
              <a:prstGeom prst="rect">
                <a:avLst/>
              </a:prstGeom>
              <a:blipFill>
                <a:blip r:embed="rId2"/>
                <a:stretch>
                  <a:fillRect l="-202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97182" y="387644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Tính</a:t>
            </a:r>
            <a:endParaRPr lang="en-US" sz="2400" b="1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4865020" y="2340927"/>
                <a:ext cx="4102335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vi-VN" sz="2400" dirty="0" smtClean="0">
                    <a:solidFill>
                      <a:srgbClr val="BEE7DB">
                        <a:lumMod val="1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BEE7DB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400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20" y="2340927"/>
                <a:ext cx="4102335" cy="622414"/>
              </a:xfrm>
              <a:prstGeom prst="rect">
                <a:avLst/>
              </a:prstGeom>
              <a:blipFill>
                <a:blip r:embed="rId3"/>
                <a:stretch>
                  <a:fillRect l="-222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/>
              <p:nvPr/>
            </p:nvSpPr>
            <p:spPr>
              <a:xfrm>
                <a:off x="2318386" y="3351412"/>
                <a:ext cx="601224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>
                        <a:lumMod val="10000"/>
                      </a:schemeClr>
                    </a:solidFill>
                    <a:ea typeface="Cambria Math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-</a:t>
                </a:r>
                <a:r>
                  <a:rPr lang="vi-VN" sz="2800" dirty="0" smtClean="0">
                    <a:solidFill>
                      <a:srgbClr val="BEE7DB">
                        <a:lumMod val="10000"/>
                      </a:srgb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BEE7DB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vi-VN" sz="2800" dirty="0">
                  <a:solidFill>
                    <a:schemeClr val="tx1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22173C-0193-5DBB-E01A-D97D4EE8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86" y="3351412"/>
                <a:ext cx="6012243" cy="710451"/>
              </a:xfrm>
              <a:prstGeom prst="rect">
                <a:avLst/>
              </a:prstGeom>
              <a:blipFill>
                <a:blip r:embed="rId4"/>
                <a:stretch>
                  <a:fillRect l="-2026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79" y="387644"/>
            <a:ext cx="5642858" cy="14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5" y="301336"/>
            <a:ext cx="8489373" cy="47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3" y="187036"/>
            <a:ext cx="8489373" cy="470708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2586" y="3097938"/>
            <a:ext cx="1442337" cy="8272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56564" y="3097938"/>
            <a:ext cx="1751480" cy="8225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90415" y="3058461"/>
            <a:ext cx="1124508" cy="6454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181856" y="3058461"/>
            <a:ext cx="1316203" cy="6748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oogle Shape;791;p40">
            <a:extLst>
              <a:ext uri="{FF2B5EF4-FFF2-40B4-BE49-F238E27FC236}">
                <a16:creationId xmlns:a16="http://schemas.microsoft.com/office/drawing/2014/main" id="{D5EFC0AF-A58A-7CA7-7C16-18B0F40FC26C}"/>
              </a:ext>
            </a:extLst>
          </p:cNvPr>
          <p:cNvGrpSpPr/>
          <p:nvPr/>
        </p:nvGrpSpPr>
        <p:grpSpPr>
          <a:xfrm>
            <a:off x="8097499" y="4020768"/>
            <a:ext cx="1110663" cy="1158036"/>
            <a:chOff x="6704569" y="369286"/>
            <a:chExt cx="1574745" cy="1434799"/>
          </a:xfrm>
        </p:grpSpPr>
        <p:sp>
          <p:nvSpPr>
            <p:cNvPr id="1044" name="Google Shape;792;p40">
              <a:extLst>
                <a:ext uri="{FF2B5EF4-FFF2-40B4-BE49-F238E27FC236}">
                  <a16:creationId xmlns:a16="http://schemas.microsoft.com/office/drawing/2014/main" id="{BCBD2F92-08C1-A7DF-0A13-BC410A2D417F}"/>
                </a:ext>
              </a:extLst>
            </p:cNvPr>
            <p:cNvSpPr/>
            <p:nvPr/>
          </p:nvSpPr>
          <p:spPr>
            <a:xfrm rot="2255">
              <a:off x="6757135" y="1549375"/>
              <a:ext cx="1371900" cy="168300"/>
            </a:xfrm>
            <a:prstGeom prst="ellipse">
              <a:avLst/>
            </a:prstGeom>
            <a:solidFill>
              <a:srgbClr val="2B2B2B">
                <a:alpha val="20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5" name="Google Shape;793;p40">
              <a:extLst>
                <a:ext uri="{FF2B5EF4-FFF2-40B4-BE49-F238E27FC236}">
                  <a16:creationId xmlns:a16="http://schemas.microsoft.com/office/drawing/2014/main" id="{3AC72A40-B43D-F4E9-D806-6CDDF0757CA8}"/>
                </a:ext>
              </a:extLst>
            </p:cNvPr>
            <p:cNvGrpSpPr/>
            <p:nvPr/>
          </p:nvGrpSpPr>
          <p:grpSpPr>
            <a:xfrm rot="900140">
              <a:off x="6828153" y="521861"/>
              <a:ext cx="1327576" cy="1129649"/>
              <a:chOff x="4899900" y="1912800"/>
              <a:chExt cx="1371325" cy="1166875"/>
            </a:xfrm>
          </p:grpSpPr>
          <p:sp>
            <p:nvSpPr>
              <p:cNvPr id="1046" name="Google Shape;794;p40">
                <a:extLst>
                  <a:ext uri="{FF2B5EF4-FFF2-40B4-BE49-F238E27FC236}">
                    <a16:creationId xmlns:a16="http://schemas.microsoft.com/office/drawing/2014/main" id="{72DF5606-8E76-4A3A-8A91-9E0DA9EBBF5B}"/>
                  </a:ext>
                </a:extLst>
              </p:cNvPr>
              <p:cNvSpPr/>
              <p:nvPr/>
            </p:nvSpPr>
            <p:spPr>
              <a:xfrm>
                <a:off x="4909500" y="2415350"/>
                <a:ext cx="1352750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54110" h="9482" extrusionOk="0">
                    <a:moveTo>
                      <a:pt x="37301" y="1"/>
                    </a:moveTo>
                    <a:cubicBezTo>
                      <a:pt x="35917" y="1"/>
                      <a:pt x="34534" y="9"/>
                      <a:pt x="33150" y="17"/>
                    </a:cubicBezTo>
                    <a:lnTo>
                      <a:pt x="10819" y="149"/>
                    </a:lnTo>
                    <a:cubicBezTo>
                      <a:pt x="10802" y="149"/>
                      <a:pt x="10785" y="149"/>
                      <a:pt x="10768" y="149"/>
                    </a:cubicBezTo>
                    <a:cubicBezTo>
                      <a:pt x="10197" y="149"/>
                      <a:pt x="9207" y="103"/>
                      <a:pt x="8057" y="103"/>
                    </a:cubicBezTo>
                    <a:cubicBezTo>
                      <a:pt x="4708" y="103"/>
                      <a:pt x="0" y="490"/>
                      <a:pt x="321" y="3515"/>
                    </a:cubicBezTo>
                    <a:cubicBezTo>
                      <a:pt x="456" y="4786"/>
                      <a:pt x="1766" y="5553"/>
                      <a:pt x="2950" y="6035"/>
                    </a:cubicBezTo>
                    <a:cubicBezTo>
                      <a:pt x="7835" y="8027"/>
                      <a:pt x="13151" y="8704"/>
                      <a:pt x="18412" y="9085"/>
                    </a:cubicBezTo>
                    <a:cubicBezTo>
                      <a:pt x="22054" y="9349"/>
                      <a:pt x="25701" y="9481"/>
                      <a:pt x="29348" y="9481"/>
                    </a:cubicBezTo>
                    <a:cubicBezTo>
                      <a:pt x="35370" y="9481"/>
                      <a:pt x="41390" y="9121"/>
                      <a:pt x="47375" y="8402"/>
                    </a:cubicBezTo>
                    <a:cubicBezTo>
                      <a:pt x="48940" y="8213"/>
                      <a:pt x="50562" y="7979"/>
                      <a:pt x="51879" y="7112"/>
                    </a:cubicBezTo>
                    <a:cubicBezTo>
                      <a:pt x="53196" y="6246"/>
                      <a:pt x="54109" y="4559"/>
                      <a:pt x="53590" y="3070"/>
                    </a:cubicBezTo>
                    <a:cubicBezTo>
                      <a:pt x="53269" y="2151"/>
                      <a:pt x="52463" y="1466"/>
                      <a:pt x="51580" y="1054"/>
                    </a:cubicBezTo>
                    <a:cubicBezTo>
                      <a:pt x="50374" y="492"/>
                      <a:pt x="49016" y="370"/>
                      <a:pt x="47688" y="282"/>
                    </a:cubicBezTo>
                    <a:cubicBezTo>
                      <a:pt x="44231" y="52"/>
                      <a:pt x="40766" y="1"/>
                      <a:pt x="37301" y="1"/>
                    </a:cubicBezTo>
                    <a:close/>
                  </a:path>
                </a:pathLst>
              </a:custGeom>
              <a:solidFill>
                <a:srgbClr val="F7C4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795;p40">
                <a:extLst>
                  <a:ext uri="{FF2B5EF4-FFF2-40B4-BE49-F238E27FC236}">
                    <a16:creationId xmlns:a16="http://schemas.microsoft.com/office/drawing/2014/main" id="{C103111F-9EB7-4EF1-9DC5-E7F42518898B}"/>
                  </a:ext>
                </a:extLst>
              </p:cNvPr>
              <p:cNvSpPr/>
              <p:nvPr/>
            </p:nvSpPr>
            <p:spPr>
              <a:xfrm>
                <a:off x="4899900" y="2399950"/>
                <a:ext cx="1371325" cy="267800"/>
              </a:xfrm>
              <a:custGeom>
                <a:avLst/>
                <a:gdLst/>
                <a:ahLst/>
                <a:cxnLst/>
                <a:rect l="l" t="t" r="r" b="b"/>
                <a:pathLst>
                  <a:path w="54853" h="10712" extrusionOk="0">
                    <a:moveTo>
                      <a:pt x="37602" y="1234"/>
                    </a:moveTo>
                    <a:cubicBezTo>
                      <a:pt x="41065" y="1234"/>
                      <a:pt x="44574" y="1284"/>
                      <a:pt x="48031" y="1513"/>
                    </a:cubicBezTo>
                    <a:cubicBezTo>
                      <a:pt x="49343" y="1600"/>
                      <a:pt x="50612" y="1721"/>
                      <a:pt x="51705" y="2230"/>
                    </a:cubicBezTo>
                    <a:cubicBezTo>
                      <a:pt x="52199" y="2460"/>
                      <a:pt x="53075" y="2983"/>
                      <a:pt x="53392" y="3891"/>
                    </a:cubicBezTo>
                    <a:cubicBezTo>
                      <a:pt x="53828" y="5137"/>
                      <a:pt x="52960" y="6533"/>
                      <a:pt x="51924" y="7216"/>
                    </a:cubicBezTo>
                    <a:cubicBezTo>
                      <a:pt x="50752" y="7987"/>
                      <a:pt x="49311" y="8212"/>
                      <a:pt x="47686" y="8408"/>
                    </a:cubicBezTo>
                    <a:cubicBezTo>
                      <a:pt x="41722" y="9123"/>
                      <a:pt x="35722" y="9482"/>
                      <a:pt x="29715" y="9482"/>
                    </a:cubicBezTo>
                    <a:cubicBezTo>
                      <a:pt x="26079" y="9482"/>
                      <a:pt x="22455" y="9350"/>
                      <a:pt x="18842" y="9088"/>
                    </a:cubicBezTo>
                    <a:cubicBezTo>
                      <a:pt x="14089" y="8743"/>
                      <a:pt x="8557" y="8116"/>
                      <a:pt x="3566" y="6082"/>
                    </a:cubicBezTo>
                    <a:cubicBezTo>
                      <a:pt x="2900" y="5810"/>
                      <a:pt x="2395" y="5526"/>
                      <a:pt x="2022" y="5215"/>
                    </a:cubicBezTo>
                    <a:cubicBezTo>
                      <a:pt x="1591" y="4856"/>
                      <a:pt x="1361" y="4481"/>
                      <a:pt x="1318" y="4066"/>
                    </a:cubicBezTo>
                    <a:cubicBezTo>
                      <a:pt x="1262" y="3547"/>
                      <a:pt x="1389" y="3140"/>
                      <a:pt x="1717" y="2787"/>
                    </a:cubicBezTo>
                    <a:cubicBezTo>
                      <a:pt x="2033" y="2444"/>
                      <a:pt x="2538" y="2155"/>
                      <a:pt x="3220" y="1929"/>
                    </a:cubicBezTo>
                    <a:cubicBezTo>
                      <a:pt x="3844" y="1723"/>
                      <a:pt x="4621" y="1569"/>
                      <a:pt x="5528" y="1470"/>
                    </a:cubicBezTo>
                    <a:cubicBezTo>
                      <a:pt x="6511" y="1364"/>
                      <a:pt x="7533" y="1335"/>
                      <a:pt x="8453" y="1335"/>
                    </a:cubicBezTo>
                    <a:cubicBezTo>
                      <a:pt x="9115" y="1335"/>
                      <a:pt x="9725" y="1349"/>
                      <a:pt x="10227" y="1364"/>
                    </a:cubicBezTo>
                    <a:cubicBezTo>
                      <a:pt x="10583" y="1372"/>
                      <a:pt x="10894" y="1380"/>
                      <a:pt x="11138" y="1380"/>
                    </a:cubicBezTo>
                    <a:cubicBezTo>
                      <a:pt x="11161" y="1380"/>
                      <a:pt x="11184" y="1380"/>
                      <a:pt x="11206" y="1380"/>
                    </a:cubicBezTo>
                    <a:lnTo>
                      <a:pt x="33536" y="1249"/>
                    </a:lnTo>
                    <a:cubicBezTo>
                      <a:pt x="34880" y="1242"/>
                      <a:pt x="36237" y="1234"/>
                      <a:pt x="37602" y="1234"/>
                    </a:cubicBezTo>
                    <a:close/>
                    <a:moveTo>
                      <a:pt x="37656" y="0"/>
                    </a:moveTo>
                    <a:cubicBezTo>
                      <a:pt x="36271" y="0"/>
                      <a:pt x="34894" y="8"/>
                      <a:pt x="33529" y="17"/>
                    </a:cubicBezTo>
                    <a:lnTo>
                      <a:pt x="11198" y="147"/>
                    </a:lnTo>
                    <a:cubicBezTo>
                      <a:pt x="11178" y="147"/>
                      <a:pt x="11157" y="147"/>
                      <a:pt x="11135" y="147"/>
                    </a:cubicBezTo>
                    <a:cubicBezTo>
                      <a:pt x="10909" y="147"/>
                      <a:pt x="10604" y="140"/>
                      <a:pt x="10257" y="131"/>
                    </a:cubicBezTo>
                    <a:cubicBezTo>
                      <a:pt x="9745" y="118"/>
                      <a:pt x="9125" y="102"/>
                      <a:pt x="8447" y="102"/>
                    </a:cubicBezTo>
                    <a:cubicBezTo>
                      <a:pt x="7495" y="102"/>
                      <a:pt x="6430" y="133"/>
                      <a:pt x="5394" y="245"/>
                    </a:cubicBezTo>
                    <a:cubicBezTo>
                      <a:pt x="3143" y="488"/>
                      <a:pt x="1644" y="1048"/>
                      <a:pt x="810" y="1950"/>
                    </a:cubicBezTo>
                    <a:cubicBezTo>
                      <a:pt x="242" y="2566"/>
                      <a:pt x="1" y="3321"/>
                      <a:pt x="93" y="4195"/>
                    </a:cubicBezTo>
                    <a:cubicBezTo>
                      <a:pt x="171" y="4932"/>
                      <a:pt x="554" y="5593"/>
                      <a:pt x="1231" y="6158"/>
                    </a:cubicBezTo>
                    <a:cubicBezTo>
                      <a:pt x="1704" y="6552"/>
                      <a:pt x="2316" y="6900"/>
                      <a:pt x="3100" y="7221"/>
                    </a:cubicBezTo>
                    <a:cubicBezTo>
                      <a:pt x="5402" y="8158"/>
                      <a:pt x="7927" y="8867"/>
                      <a:pt x="10815" y="9385"/>
                    </a:cubicBezTo>
                    <a:cubicBezTo>
                      <a:pt x="13074" y="9790"/>
                      <a:pt x="15595" y="10085"/>
                      <a:pt x="18752" y="10314"/>
                    </a:cubicBezTo>
                    <a:cubicBezTo>
                      <a:pt x="22399" y="10580"/>
                      <a:pt x="26053" y="10711"/>
                      <a:pt x="29715" y="10711"/>
                    </a:cubicBezTo>
                    <a:cubicBezTo>
                      <a:pt x="35769" y="10711"/>
                      <a:pt x="41821" y="10351"/>
                      <a:pt x="47832" y="9628"/>
                    </a:cubicBezTo>
                    <a:cubicBezTo>
                      <a:pt x="49549" y="9421"/>
                      <a:pt x="51205" y="9159"/>
                      <a:pt x="52600" y="8241"/>
                    </a:cubicBezTo>
                    <a:cubicBezTo>
                      <a:pt x="53365" y="7737"/>
                      <a:pt x="53991" y="7011"/>
                      <a:pt x="54366" y="6196"/>
                    </a:cubicBezTo>
                    <a:cubicBezTo>
                      <a:pt x="54787" y="5277"/>
                      <a:pt x="54852" y="4338"/>
                      <a:pt x="54554" y="3483"/>
                    </a:cubicBezTo>
                    <a:cubicBezTo>
                      <a:pt x="54209" y="2493"/>
                      <a:pt x="53381" y="1651"/>
                      <a:pt x="52223" y="1111"/>
                    </a:cubicBezTo>
                    <a:cubicBezTo>
                      <a:pt x="50940" y="512"/>
                      <a:pt x="49546" y="377"/>
                      <a:pt x="48113" y="282"/>
                    </a:cubicBezTo>
                    <a:cubicBezTo>
                      <a:pt x="44638" y="51"/>
                      <a:pt x="41123" y="0"/>
                      <a:pt x="37656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796;p40">
                <a:extLst>
                  <a:ext uri="{FF2B5EF4-FFF2-40B4-BE49-F238E27FC236}">
                    <a16:creationId xmlns:a16="http://schemas.microsoft.com/office/drawing/2014/main" id="{8D53E287-9631-1308-F59D-47D5F62F6256}"/>
                  </a:ext>
                </a:extLst>
              </p:cNvPr>
              <p:cNvSpPr/>
              <p:nvPr/>
            </p:nvSpPr>
            <p:spPr>
              <a:xfrm>
                <a:off x="4934975" y="1928225"/>
                <a:ext cx="1291275" cy="570375"/>
              </a:xfrm>
              <a:custGeom>
                <a:avLst/>
                <a:gdLst/>
                <a:ahLst/>
                <a:cxnLst/>
                <a:rect l="l" t="t" r="r" b="b"/>
                <a:pathLst>
                  <a:path w="51651" h="22815" extrusionOk="0">
                    <a:moveTo>
                      <a:pt x="27331" y="0"/>
                    </a:moveTo>
                    <a:cubicBezTo>
                      <a:pt x="22443" y="0"/>
                      <a:pt x="17377" y="1110"/>
                      <a:pt x="12970" y="3291"/>
                    </a:cubicBezTo>
                    <a:cubicBezTo>
                      <a:pt x="12561" y="3495"/>
                      <a:pt x="12157" y="3714"/>
                      <a:pt x="11760" y="3949"/>
                    </a:cubicBezTo>
                    <a:cubicBezTo>
                      <a:pt x="9677" y="5179"/>
                      <a:pt x="7804" y="6840"/>
                      <a:pt x="6270" y="8977"/>
                    </a:cubicBezTo>
                    <a:cubicBezTo>
                      <a:pt x="5069" y="10648"/>
                      <a:pt x="3515" y="13591"/>
                      <a:pt x="1758" y="14380"/>
                    </a:cubicBezTo>
                    <a:cubicBezTo>
                      <a:pt x="806" y="14809"/>
                      <a:pt x="229" y="16066"/>
                      <a:pt x="179" y="17297"/>
                    </a:cubicBezTo>
                    <a:cubicBezTo>
                      <a:pt x="1" y="21580"/>
                      <a:pt x="2673" y="20442"/>
                      <a:pt x="5115" y="20790"/>
                    </a:cubicBezTo>
                    <a:cubicBezTo>
                      <a:pt x="6885" y="21041"/>
                      <a:pt x="8521" y="22345"/>
                      <a:pt x="10285" y="22345"/>
                    </a:cubicBezTo>
                    <a:cubicBezTo>
                      <a:pt x="10376" y="22345"/>
                      <a:pt x="10467" y="22342"/>
                      <a:pt x="10559" y="22335"/>
                    </a:cubicBezTo>
                    <a:cubicBezTo>
                      <a:pt x="11681" y="22247"/>
                      <a:pt x="12760" y="21588"/>
                      <a:pt x="13869" y="21588"/>
                    </a:cubicBezTo>
                    <a:cubicBezTo>
                      <a:pt x="13990" y="21588"/>
                      <a:pt x="14111" y="21596"/>
                      <a:pt x="14232" y="21613"/>
                    </a:cubicBezTo>
                    <a:cubicBezTo>
                      <a:pt x="15020" y="21725"/>
                      <a:pt x="15735" y="22222"/>
                      <a:pt x="16508" y="22436"/>
                    </a:cubicBezTo>
                    <a:cubicBezTo>
                      <a:pt x="16857" y="22533"/>
                      <a:pt x="17209" y="22571"/>
                      <a:pt x="17562" y="22571"/>
                    </a:cubicBezTo>
                    <a:cubicBezTo>
                      <a:pt x="18820" y="22571"/>
                      <a:pt x="20102" y="22093"/>
                      <a:pt x="21372" y="22093"/>
                    </a:cubicBezTo>
                    <a:cubicBezTo>
                      <a:pt x="21585" y="22093"/>
                      <a:pt x="21798" y="22106"/>
                      <a:pt x="22010" y="22138"/>
                    </a:cubicBezTo>
                    <a:cubicBezTo>
                      <a:pt x="22942" y="22276"/>
                      <a:pt x="23829" y="22759"/>
                      <a:pt x="24768" y="22810"/>
                    </a:cubicBezTo>
                    <a:cubicBezTo>
                      <a:pt x="24825" y="22813"/>
                      <a:pt x="24882" y="22814"/>
                      <a:pt x="24939" y="22814"/>
                    </a:cubicBezTo>
                    <a:cubicBezTo>
                      <a:pt x="26258" y="22814"/>
                      <a:pt x="27510" y="22015"/>
                      <a:pt x="28830" y="21863"/>
                    </a:cubicBezTo>
                    <a:cubicBezTo>
                      <a:pt x="29001" y="21843"/>
                      <a:pt x="29171" y="21834"/>
                      <a:pt x="29341" y="21834"/>
                    </a:cubicBezTo>
                    <a:cubicBezTo>
                      <a:pt x="30757" y="21834"/>
                      <a:pt x="32156" y="22447"/>
                      <a:pt x="33582" y="22500"/>
                    </a:cubicBezTo>
                    <a:cubicBezTo>
                      <a:pt x="33651" y="22502"/>
                      <a:pt x="33719" y="22504"/>
                      <a:pt x="33788" y="22504"/>
                    </a:cubicBezTo>
                    <a:cubicBezTo>
                      <a:pt x="35678" y="22504"/>
                      <a:pt x="37518" y="21576"/>
                      <a:pt x="39412" y="21576"/>
                    </a:cubicBezTo>
                    <a:cubicBezTo>
                      <a:pt x="39431" y="21576"/>
                      <a:pt x="39449" y="21577"/>
                      <a:pt x="39468" y="21577"/>
                    </a:cubicBezTo>
                    <a:cubicBezTo>
                      <a:pt x="40552" y="21587"/>
                      <a:pt x="41633" y="21908"/>
                      <a:pt x="42710" y="21908"/>
                    </a:cubicBezTo>
                    <a:cubicBezTo>
                      <a:pt x="42926" y="21908"/>
                      <a:pt x="43141" y="21895"/>
                      <a:pt x="43357" y="21864"/>
                    </a:cubicBezTo>
                    <a:cubicBezTo>
                      <a:pt x="44574" y="21691"/>
                      <a:pt x="45714" y="20956"/>
                      <a:pt x="46939" y="20919"/>
                    </a:cubicBezTo>
                    <a:cubicBezTo>
                      <a:pt x="46991" y="20918"/>
                      <a:pt x="47045" y="20917"/>
                      <a:pt x="47099" y="20917"/>
                    </a:cubicBezTo>
                    <a:cubicBezTo>
                      <a:pt x="47666" y="20917"/>
                      <a:pt x="48327" y="20992"/>
                      <a:pt x="48961" y="20992"/>
                    </a:cubicBezTo>
                    <a:cubicBezTo>
                      <a:pt x="50377" y="20992"/>
                      <a:pt x="51651" y="20615"/>
                      <a:pt x="51406" y="18174"/>
                    </a:cubicBezTo>
                    <a:cubicBezTo>
                      <a:pt x="51295" y="17063"/>
                      <a:pt x="50641" y="16058"/>
                      <a:pt x="49775" y="15673"/>
                    </a:cubicBezTo>
                    <a:cubicBezTo>
                      <a:pt x="49454" y="15529"/>
                      <a:pt x="49100" y="15460"/>
                      <a:pt x="48825" y="15211"/>
                    </a:cubicBezTo>
                    <a:cubicBezTo>
                      <a:pt x="48453" y="14874"/>
                      <a:pt x="48313" y="14283"/>
                      <a:pt x="48183" y="13742"/>
                    </a:cubicBezTo>
                    <a:cubicBezTo>
                      <a:pt x="47107" y="9325"/>
                      <a:pt x="45716" y="6940"/>
                      <a:pt x="42534" y="4794"/>
                    </a:cubicBezTo>
                    <a:cubicBezTo>
                      <a:pt x="39005" y="2414"/>
                      <a:pt x="35564" y="837"/>
                      <a:pt x="31516" y="281"/>
                    </a:cubicBezTo>
                    <a:cubicBezTo>
                      <a:pt x="30150" y="93"/>
                      <a:pt x="28748" y="0"/>
                      <a:pt x="27331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797;p40">
                <a:extLst>
                  <a:ext uri="{FF2B5EF4-FFF2-40B4-BE49-F238E27FC236}">
                    <a16:creationId xmlns:a16="http://schemas.microsoft.com/office/drawing/2014/main" id="{66F43F90-3243-71A9-8F48-ABBCE15CB9D3}"/>
                  </a:ext>
                </a:extLst>
              </p:cNvPr>
              <p:cNvSpPr/>
              <p:nvPr/>
            </p:nvSpPr>
            <p:spPr>
              <a:xfrm>
                <a:off x="4922475" y="1912800"/>
                <a:ext cx="1316100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52644" h="24048" extrusionOk="0">
                    <a:moveTo>
                      <a:pt x="27856" y="1231"/>
                    </a:moveTo>
                    <a:cubicBezTo>
                      <a:pt x="29220" y="1231"/>
                      <a:pt x="30582" y="1324"/>
                      <a:pt x="31934" y="1508"/>
                    </a:cubicBezTo>
                    <a:cubicBezTo>
                      <a:pt x="35589" y="2010"/>
                      <a:pt x="38908" y="3371"/>
                      <a:pt x="42691" y="5921"/>
                    </a:cubicBezTo>
                    <a:cubicBezTo>
                      <a:pt x="45647" y="7915"/>
                      <a:pt x="47009" y="10082"/>
                      <a:pt x="48084" y="14505"/>
                    </a:cubicBezTo>
                    <a:lnTo>
                      <a:pt x="48090" y="14529"/>
                    </a:lnTo>
                    <a:cubicBezTo>
                      <a:pt x="48238" y="15135"/>
                      <a:pt x="48405" y="15823"/>
                      <a:pt x="48912" y="16284"/>
                    </a:cubicBezTo>
                    <a:cubicBezTo>
                      <a:pt x="49195" y="16543"/>
                      <a:pt x="49517" y="16660"/>
                      <a:pt x="49778" y="16756"/>
                    </a:cubicBezTo>
                    <a:cubicBezTo>
                      <a:pt x="49867" y="16789"/>
                      <a:pt x="49951" y="16819"/>
                      <a:pt x="50025" y="16853"/>
                    </a:cubicBezTo>
                    <a:cubicBezTo>
                      <a:pt x="50685" y="17147"/>
                      <a:pt x="51207" y="17970"/>
                      <a:pt x="51295" y="18853"/>
                    </a:cubicBezTo>
                    <a:cubicBezTo>
                      <a:pt x="51379" y="19693"/>
                      <a:pt x="51269" y="20278"/>
                      <a:pt x="50969" y="20589"/>
                    </a:cubicBezTo>
                    <a:cubicBezTo>
                      <a:pt x="50657" y="20915"/>
                      <a:pt x="50081" y="20994"/>
                      <a:pt x="49455" y="20994"/>
                    </a:cubicBezTo>
                    <a:cubicBezTo>
                      <a:pt x="49146" y="20994"/>
                      <a:pt x="48825" y="20975"/>
                      <a:pt x="48518" y="20956"/>
                    </a:cubicBezTo>
                    <a:cubicBezTo>
                      <a:pt x="48203" y="20938"/>
                      <a:pt x="47902" y="20920"/>
                      <a:pt x="47614" y="20920"/>
                    </a:cubicBezTo>
                    <a:cubicBezTo>
                      <a:pt x="47549" y="20920"/>
                      <a:pt x="47485" y="20921"/>
                      <a:pt x="47422" y="20923"/>
                    </a:cubicBezTo>
                    <a:cubicBezTo>
                      <a:pt x="46646" y="20945"/>
                      <a:pt x="45936" y="21199"/>
                      <a:pt x="45248" y="21447"/>
                    </a:cubicBezTo>
                    <a:cubicBezTo>
                      <a:pt x="44737" y="21630"/>
                      <a:pt x="44252" y="21805"/>
                      <a:pt x="43771" y="21873"/>
                    </a:cubicBezTo>
                    <a:cubicBezTo>
                      <a:pt x="43586" y="21899"/>
                      <a:pt x="43399" y="21910"/>
                      <a:pt x="43210" y="21910"/>
                    </a:cubicBezTo>
                    <a:cubicBezTo>
                      <a:pt x="42710" y="21910"/>
                      <a:pt x="42195" y="21833"/>
                      <a:pt x="41660" y="21752"/>
                    </a:cubicBezTo>
                    <a:cubicBezTo>
                      <a:pt x="41115" y="21670"/>
                      <a:pt x="40551" y="21585"/>
                      <a:pt x="39976" y="21579"/>
                    </a:cubicBezTo>
                    <a:cubicBezTo>
                      <a:pt x="39956" y="21579"/>
                      <a:pt x="39937" y="21579"/>
                      <a:pt x="39917" y="21579"/>
                    </a:cubicBezTo>
                    <a:cubicBezTo>
                      <a:pt x="38893" y="21579"/>
                      <a:pt x="37903" y="21823"/>
                      <a:pt x="36948" y="22062"/>
                    </a:cubicBezTo>
                    <a:cubicBezTo>
                      <a:pt x="36027" y="22289"/>
                      <a:pt x="35153" y="22507"/>
                      <a:pt x="34285" y="22507"/>
                    </a:cubicBezTo>
                    <a:cubicBezTo>
                      <a:pt x="34224" y="22507"/>
                      <a:pt x="34164" y="22506"/>
                      <a:pt x="34104" y="22504"/>
                    </a:cubicBezTo>
                    <a:cubicBezTo>
                      <a:pt x="33478" y="22480"/>
                      <a:pt x="32849" y="22337"/>
                      <a:pt x="32182" y="22186"/>
                    </a:cubicBezTo>
                    <a:cubicBezTo>
                      <a:pt x="31424" y="22012"/>
                      <a:pt x="30645" y="21836"/>
                      <a:pt x="29839" y="21836"/>
                    </a:cubicBezTo>
                    <a:cubicBezTo>
                      <a:pt x="29647" y="21836"/>
                      <a:pt x="29455" y="21846"/>
                      <a:pt x="29260" y="21868"/>
                    </a:cubicBezTo>
                    <a:cubicBezTo>
                      <a:pt x="28601" y="21944"/>
                      <a:pt x="27981" y="22157"/>
                      <a:pt x="27381" y="22364"/>
                    </a:cubicBezTo>
                    <a:cubicBezTo>
                      <a:pt x="26705" y="22597"/>
                      <a:pt x="26064" y="22817"/>
                      <a:pt x="25441" y="22817"/>
                    </a:cubicBezTo>
                    <a:cubicBezTo>
                      <a:pt x="25394" y="22817"/>
                      <a:pt x="25348" y="22816"/>
                      <a:pt x="25301" y="22813"/>
                    </a:cubicBezTo>
                    <a:cubicBezTo>
                      <a:pt x="24860" y="22788"/>
                      <a:pt x="24405" y="22643"/>
                      <a:pt x="23924" y="22489"/>
                    </a:cubicBezTo>
                    <a:cubicBezTo>
                      <a:pt x="23501" y="22354"/>
                      <a:pt x="23064" y="22216"/>
                      <a:pt x="22600" y="22146"/>
                    </a:cubicBezTo>
                    <a:cubicBezTo>
                      <a:pt x="22369" y="22113"/>
                      <a:pt x="22135" y="22095"/>
                      <a:pt x="21902" y="22095"/>
                    </a:cubicBezTo>
                    <a:cubicBezTo>
                      <a:pt x="21892" y="22095"/>
                      <a:pt x="21881" y="22095"/>
                      <a:pt x="21871" y="22095"/>
                    </a:cubicBezTo>
                    <a:cubicBezTo>
                      <a:pt x="21180" y="22095"/>
                      <a:pt x="20505" y="22221"/>
                      <a:pt x="19846" y="22345"/>
                    </a:cubicBezTo>
                    <a:cubicBezTo>
                      <a:pt x="19227" y="22461"/>
                      <a:pt x="18632" y="22573"/>
                      <a:pt x="18062" y="22573"/>
                    </a:cubicBezTo>
                    <a:cubicBezTo>
                      <a:pt x="17758" y="22573"/>
                      <a:pt x="17461" y="22541"/>
                      <a:pt x="17172" y="22461"/>
                    </a:cubicBezTo>
                    <a:cubicBezTo>
                      <a:pt x="16889" y="22381"/>
                      <a:pt x="16602" y="22253"/>
                      <a:pt x="16297" y="22116"/>
                    </a:cubicBezTo>
                    <a:cubicBezTo>
                      <a:pt x="15834" y="21909"/>
                      <a:pt x="15358" y="21697"/>
                      <a:pt x="14818" y="21620"/>
                    </a:cubicBezTo>
                    <a:cubicBezTo>
                      <a:pt x="14665" y="21599"/>
                      <a:pt x="14515" y="21589"/>
                      <a:pt x="14367" y="21589"/>
                    </a:cubicBezTo>
                    <a:cubicBezTo>
                      <a:pt x="13683" y="21589"/>
                      <a:pt x="13042" y="21795"/>
                      <a:pt x="12419" y="21995"/>
                    </a:cubicBezTo>
                    <a:cubicBezTo>
                      <a:pt x="11926" y="22154"/>
                      <a:pt x="11461" y="22303"/>
                      <a:pt x="11010" y="22338"/>
                    </a:cubicBezTo>
                    <a:cubicBezTo>
                      <a:pt x="10935" y="22344"/>
                      <a:pt x="10859" y="22347"/>
                      <a:pt x="10784" y="22347"/>
                    </a:cubicBezTo>
                    <a:cubicBezTo>
                      <a:pt x="9938" y="22347"/>
                      <a:pt x="9084" y="21985"/>
                      <a:pt x="8185" y="21604"/>
                    </a:cubicBezTo>
                    <a:cubicBezTo>
                      <a:pt x="7395" y="21269"/>
                      <a:pt x="6577" y="20923"/>
                      <a:pt x="5702" y="20797"/>
                    </a:cubicBezTo>
                    <a:cubicBezTo>
                      <a:pt x="5140" y="20718"/>
                      <a:pt x="4587" y="20712"/>
                      <a:pt x="4051" y="20705"/>
                    </a:cubicBezTo>
                    <a:cubicBezTo>
                      <a:pt x="3068" y="20694"/>
                      <a:pt x="2220" y="20683"/>
                      <a:pt x="1775" y="20214"/>
                    </a:cubicBezTo>
                    <a:cubicBezTo>
                      <a:pt x="1408" y="19828"/>
                      <a:pt x="1246" y="19063"/>
                      <a:pt x="1293" y="17939"/>
                    </a:cubicBezTo>
                    <a:cubicBezTo>
                      <a:pt x="1316" y="17407"/>
                      <a:pt x="1452" y="16875"/>
                      <a:pt x="1676" y="16438"/>
                    </a:cubicBezTo>
                    <a:cubicBezTo>
                      <a:pt x="1899" y="16009"/>
                      <a:pt x="2188" y="15706"/>
                      <a:pt x="2510" y="15560"/>
                    </a:cubicBezTo>
                    <a:cubicBezTo>
                      <a:pt x="4029" y="14875"/>
                      <a:pt x="5292" y="12943"/>
                      <a:pt x="6407" y="11237"/>
                    </a:cubicBezTo>
                    <a:cubicBezTo>
                      <a:pt x="6712" y="10768"/>
                      <a:pt x="7003" y="10325"/>
                      <a:pt x="7268" y="9953"/>
                    </a:cubicBezTo>
                    <a:cubicBezTo>
                      <a:pt x="8697" y="7966"/>
                      <a:pt x="10482" y="6333"/>
                      <a:pt x="12573" y="5095"/>
                    </a:cubicBezTo>
                    <a:cubicBezTo>
                      <a:pt x="12953" y="4871"/>
                      <a:pt x="13347" y="4658"/>
                      <a:pt x="13745" y="4460"/>
                    </a:cubicBezTo>
                    <a:cubicBezTo>
                      <a:pt x="18006" y="2350"/>
                      <a:pt x="22964" y="1231"/>
                      <a:pt x="27821" y="1231"/>
                    </a:cubicBezTo>
                    <a:cubicBezTo>
                      <a:pt x="27832" y="1231"/>
                      <a:pt x="27844" y="1231"/>
                      <a:pt x="27856" y="1231"/>
                    </a:cubicBezTo>
                    <a:close/>
                    <a:moveTo>
                      <a:pt x="27829" y="1"/>
                    </a:moveTo>
                    <a:cubicBezTo>
                      <a:pt x="22782" y="1"/>
                      <a:pt x="17628" y="1164"/>
                      <a:pt x="13199" y="3357"/>
                    </a:cubicBezTo>
                    <a:cubicBezTo>
                      <a:pt x="12775" y="3568"/>
                      <a:pt x="12352" y="3796"/>
                      <a:pt x="11947" y="4035"/>
                    </a:cubicBezTo>
                    <a:cubicBezTo>
                      <a:pt x="9709" y="5359"/>
                      <a:pt x="7799" y="7108"/>
                      <a:pt x="6269" y="9235"/>
                    </a:cubicBezTo>
                    <a:cubicBezTo>
                      <a:pt x="5986" y="9629"/>
                      <a:pt x="5689" y="10082"/>
                      <a:pt x="5376" y="10563"/>
                    </a:cubicBezTo>
                    <a:cubicBezTo>
                      <a:pt x="4404" y="12050"/>
                      <a:pt x="3195" y="13901"/>
                      <a:pt x="2005" y="14436"/>
                    </a:cubicBezTo>
                    <a:cubicBezTo>
                      <a:pt x="1425" y="14697"/>
                      <a:pt x="934" y="15194"/>
                      <a:pt x="583" y="15873"/>
                    </a:cubicBezTo>
                    <a:cubicBezTo>
                      <a:pt x="278" y="16465"/>
                      <a:pt x="92" y="17180"/>
                      <a:pt x="64" y="17889"/>
                    </a:cubicBezTo>
                    <a:cubicBezTo>
                      <a:pt x="0" y="19398"/>
                      <a:pt x="261" y="20405"/>
                      <a:pt x="882" y="21061"/>
                    </a:cubicBezTo>
                    <a:cubicBezTo>
                      <a:pt x="1684" y="21908"/>
                      <a:pt x="2881" y="21922"/>
                      <a:pt x="4037" y="21936"/>
                    </a:cubicBezTo>
                    <a:cubicBezTo>
                      <a:pt x="4533" y="21941"/>
                      <a:pt x="5046" y="21948"/>
                      <a:pt x="5529" y="22016"/>
                    </a:cubicBezTo>
                    <a:cubicBezTo>
                      <a:pt x="6245" y="22118"/>
                      <a:pt x="6954" y="22419"/>
                      <a:pt x="7705" y="22737"/>
                    </a:cubicBezTo>
                    <a:cubicBezTo>
                      <a:pt x="8683" y="23151"/>
                      <a:pt x="9691" y="23579"/>
                      <a:pt x="10787" y="23579"/>
                    </a:cubicBezTo>
                    <a:cubicBezTo>
                      <a:pt x="10893" y="23579"/>
                      <a:pt x="11000" y="23575"/>
                      <a:pt x="11108" y="23566"/>
                    </a:cubicBezTo>
                    <a:cubicBezTo>
                      <a:pt x="11702" y="23519"/>
                      <a:pt x="12258" y="23341"/>
                      <a:pt x="12797" y="23168"/>
                    </a:cubicBezTo>
                    <a:cubicBezTo>
                      <a:pt x="13347" y="22990"/>
                      <a:pt x="13872" y="22821"/>
                      <a:pt x="14368" y="22821"/>
                    </a:cubicBezTo>
                    <a:cubicBezTo>
                      <a:pt x="14462" y="22821"/>
                      <a:pt x="14554" y="22827"/>
                      <a:pt x="14646" y="22840"/>
                    </a:cubicBezTo>
                    <a:cubicBezTo>
                      <a:pt x="15015" y="22891"/>
                      <a:pt x="15394" y="23061"/>
                      <a:pt x="15795" y="23241"/>
                    </a:cubicBezTo>
                    <a:cubicBezTo>
                      <a:pt x="16128" y="23388"/>
                      <a:pt x="16471" y="23543"/>
                      <a:pt x="16845" y="23646"/>
                    </a:cubicBezTo>
                    <a:cubicBezTo>
                      <a:pt x="17255" y="23760"/>
                      <a:pt x="17662" y="23803"/>
                      <a:pt x="18065" y="23803"/>
                    </a:cubicBezTo>
                    <a:cubicBezTo>
                      <a:pt x="18747" y="23803"/>
                      <a:pt x="19417" y="23678"/>
                      <a:pt x="20073" y="23555"/>
                    </a:cubicBezTo>
                    <a:cubicBezTo>
                      <a:pt x="20695" y="23438"/>
                      <a:pt x="21293" y="23326"/>
                      <a:pt x="21868" y="23326"/>
                    </a:cubicBezTo>
                    <a:cubicBezTo>
                      <a:pt x="22055" y="23326"/>
                      <a:pt x="22239" y="23337"/>
                      <a:pt x="22421" y="23365"/>
                    </a:cubicBezTo>
                    <a:cubicBezTo>
                      <a:pt x="22785" y="23419"/>
                      <a:pt x="23156" y="23536"/>
                      <a:pt x="23549" y="23662"/>
                    </a:cubicBezTo>
                    <a:cubicBezTo>
                      <a:pt x="24083" y="23833"/>
                      <a:pt x="24634" y="24010"/>
                      <a:pt x="25234" y="24041"/>
                    </a:cubicBezTo>
                    <a:cubicBezTo>
                      <a:pt x="25304" y="24046"/>
                      <a:pt x="25373" y="24048"/>
                      <a:pt x="25443" y="24048"/>
                    </a:cubicBezTo>
                    <a:cubicBezTo>
                      <a:pt x="26270" y="24048"/>
                      <a:pt x="27038" y="23784"/>
                      <a:pt x="27781" y="23527"/>
                    </a:cubicBezTo>
                    <a:cubicBezTo>
                      <a:pt x="28343" y="23334"/>
                      <a:pt x="28874" y="23152"/>
                      <a:pt x="29401" y="23090"/>
                    </a:cubicBezTo>
                    <a:cubicBezTo>
                      <a:pt x="29546" y="23073"/>
                      <a:pt x="29691" y="23066"/>
                      <a:pt x="29837" y="23066"/>
                    </a:cubicBezTo>
                    <a:cubicBezTo>
                      <a:pt x="30505" y="23066"/>
                      <a:pt x="31190" y="23222"/>
                      <a:pt x="31908" y="23385"/>
                    </a:cubicBezTo>
                    <a:cubicBezTo>
                      <a:pt x="32601" y="23543"/>
                      <a:pt x="33318" y="23705"/>
                      <a:pt x="34059" y="23732"/>
                    </a:cubicBezTo>
                    <a:cubicBezTo>
                      <a:pt x="34134" y="23734"/>
                      <a:pt x="34209" y="23736"/>
                      <a:pt x="34284" y="23736"/>
                    </a:cubicBezTo>
                    <a:cubicBezTo>
                      <a:pt x="35305" y="23736"/>
                      <a:pt x="36290" y="23492"/>
                      <a:pt x="37245" y="23255"/>
                    </a:cubicBezTo>
                    <a:cubicBezTo>
                      <a:pt x="38169" y="23026"/>
                      <a:pt x="39043" y="22810"/>
                      <a:pt x="39916" y="22810"/>
                    </a:cubicBezTo>
                    <a:cubicBezTo>
                      <a:pt x="39932" y="22810"/>
                      <a:pt x="39947" y="22810"/>
                      <a:pt x="39963" y="22810"/>
                    </a:cubicBezTo>
                    <a:cubicBezTo>
                      <a:pt x="40454" y="22815"/>
                      <a:pt x="40949" y="22890"/>
                      <a:pt x="41475" y="22969"/>
                    </a:cubicBezTo>
                    <a:cubicBezTo>
                      <a:pt x="42041" y="23054"/>
                      <a:pt x="42619" y="23141"/>
                      <a:pt x="43212" y="23141"/>
                    </a:cubicBezTo>
                    <a:cubicBezTo>
                      <a:pt x="43454" y="23141"/>
                      <a:pt x="43698" y="23126"/>
                      <a:pt x="43944" y="23091"/>
                    </a:cubicBezTo>
                    <a:cubicBezTo>
                      <a:pt x="44549" y="23004"/>
                      <a:pt x="45116" y="22801"/>
                      <a:pt x="45665" y="22605"/>
                    </a:cubicBezTo>
                    <a:cubicBezTo>
                      <a:pt x="46289" y="22381"/>
                      <a:pt x="46877" y="22170"/>
                      <a:pt x="47457" y="22152"/>
                    </a:cubicBezTo>
                    <a:cubicBezTo>
                      <a:pt x="47507" y="22151"/>
                      <a:pt x="47558" y="22150"/>
                      <a:pt x="47611" y="22150"/>
                    </a:cubicBezTo>
                    <a:cubicBezTo>
                      <a:pt x="47866" y="22150"/>
                      <a:pt x="48149" y="22167"/>
                      <a:pt x="48445" y="22186"/>
                    </a:cubicBezTo>
                    <a:cubicBezTo>
                      <a:pt x="48778" y="22205"/>
                      <a:pt x="49118" y="22225"/>
                      <a:pt x="49457" y="22225"/>
                    </a:cubicBezTo>
                    <a:cubicBezTo>
                      <a:pt x="49699" y="22225"/>
                      <a:pt x="49940" y="22215"/>
                      <a:pt x="50176" y="22187"/>
                    </a:cubicBezTo>
                    <a:cubicBezTo>
                      <a:pt x="50907" y="22102"/>
                      <a:pt x="51457" y="21859"/>
                      <a:pt x="51857" y="21442"/>
                    </a:cubicBezTo>
                    <a:cubicBezTo>
                      <a:pt x="52426" y="20850"/>
                      <a:pt x="52643" y="19963"/>
                      <a:pt x="52520" y="18730"/>
                    </a:cubicBezTo>
                    <a:cubicBezTo>
                      <a:pt x="52456" y="18089"/>
                      <a:pt x="52240" y="17472"/>
                      <a:pt x="51890" y="16932"/>
                    </a:cubicBezTo>
                    <a:cubicBezTo>
                      <a:pt x="51531" y="16382"/>
                      <a:pt x="51060" y="15966"/>
                      <a:pt x="50526" y="15728"/>
                    </a:cubicBezTo>
                    <a:cubicBezTo>
                      <a:pt x="50413" y="15679"/>
                      <a:pt x="50305" y="15639"/>
                      <a:pt x="50200" y="15601"/>
                    </a:cubicBezTo>
                    <a:cubicBezTo>
                      <a:pt x="50010" y="15529"/>
                      <a:pt x="49846" y="15469"/>
                      <a:pt x="49739" y="15374"/>
                    </a:cubicBezTo>
                    <a:cubicBezTo>
                      <a:pt x="49512" y="15167"/>
                      <a:pt x="49393" y="14673"/>
                      <a:pt x="49287" y="14238"/>
                    </a:cubicBezTo>
                    <a:lnTo>
                      <a:pt x="49280" y="14214"/>
                    </a:lnTo>
                    <a:cubicBezTo>
                      <a:pt x="48697" y="11815"/>
                      <a:pt x="48048" y="10117"/>
                      <a:pt x="47172" y="8708"/>
                    </a:cubicBezTo>
                    <a:cubicBezTo>
                      <a:pt x="46262" y="7241"/>
                      <a:pt x="45056" y="6031"/>
                      <a:pt x="43378" y="4900"/>
                    </a:cubicBezTo>
                    <a:cubicBezTo>
                      <a:pt x="41480" y="3619"/>
                      <a:pt x="39707" y="2639"/>
                      <a:pt x="37960" y="1903"/>
                    </a:cubicBezTo>
                    <a:cubicBezTo>
                      <a:pt x="36039" y="1093"/>
                      <a:pt x="34123" y="566"/>
                      <a:pt x="32102" y="288"/>
                    </a:cubicBezTo>
                    <a:cubicBezTo>
                      <a:pt x="30699" y="95"/>
                      <a:pt x="29268" y="1"/>
                      <a:pt x="2782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798;p40">
                <a:extLst>
                  <a:ext uri="{FF2B5EF4-FFF2-40B4-BE49-F238E27FC236}">
                    <a16:creationId xmlns:a16="http://schemas.microsoft.com/office/drawing/2014/main" id="{FB53C2B4-B175-3561-9AC1-F01229CB4E85}"/>
                  </a:ext>
                </a:extLst>
              </p:cNvPr>
              <p:cNvSpPr/>
              <p:nvPr/>
            </p:nvSpPr>
            <p:spPr>
              <a:xfrm>
                <a:off x="4946800" y="2544200"/>
                <a:ext cx="1287250" cy="520075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20803" extrusionOk="0">
                    <a:moveTo>
                      <a:pt x="2768" y="0"/>
                    </a:moveTo>
                    <a:cubicBezTo>
                      <a:pt x="1297" y="0"/>
                      <a:pt x="0" y="798"/>
                      <a:pt x="182" y="2627"/>
                    </a:cubicBezTo>
                    <a:cubicBezTo>
                      <a:pt x="293" y="3739"/>
                      <a:pt x="950" y="4744"/>
                      <a:pt x="1814" y="5129"/>
                    </a:cubicBezTo>
                    <a:cubicBezTo>
                      <a:pt x="2136" y="5272"/>
                      <a:pt x="2491" y="5340"/>
                      <a:pt x="2764" y="5590"/>
                    </a:cubicBezTo>
                    <a:cubicBezTo>
                      <a:pt x="3137" y="5928"/>
                      <a:pt x="3275" y="6517"/>
                      <a:pt x="3407" y="7059"/>
                    </a:cubicBezTo>
                    <a:cubicBezTo>
                      <a:pt x="4481" y="11477"/>
                      <a:pt x="5873" y="13862"/>
                      <a:pt x="9056" y="16008"/>
                    </a:cubicBezTo>
                    <a:cubicBezTo>
                      <a:pt x="12585" y="18388"/>
                      <a:pt x="16026" y="19965"/>
                      <a:pt x="20074" y="20521"/>
                    </a:cubicBezTo>
                    <a:cubicBezTo>
                      <a:pt x="21440" y="20709"/>
                      <a:pt x="22842" y="20802"/>
                      <a:pt x="24258" y="20802"/>
                    </a:cubicBezTo>
                    <a:cubicBezTo>
                      <a:pt x="29145" y="20802"/>
                      <a:pt x="34211" y="19692"/>
                      <a:pt x="38618" y="17511"/>
                    </a:cubicBezTo>
                    <a:cubicBezTo>
                      <a:pt x="39028" y="17306"/>
                      <a:pt x="39433" y="17088"/>
                      <a:pt x="39830" y="16853"/>
                    </a:cubicBezTo>
                    <a:cubicBezTo>
                      <a:pt x="41913" y="15622"/>
                      <a:pt x="43786" y="13960"/>
                      <a:pt x="45321" y="11825"/>
                    </a:cubicBezTo>
                    <a:cubicBezTo>
                      <a:pt x="46522" y="10152"/>
                      <a:pt x="48077" y="7212"/>
                      <a:pt x="49832" y="6420"/>
                    </a:cubicBezTo>
                    <a:cubicBezTo>
                      <a:pt x="50784" y="5993"/>
                      <a:pt x="51361" y="4736"/>
                      <a:pt x="51412" y="3505"/>
                    </a:cubicBezTo>
                    <a:cubicBezTo>
                      <a:pt x="51442" y="2794"/>
                      <a:pt x="51489" y="1397"/>
                      <a:pt x="50848" y="908"/>
                    </a:cubicBezTo>
                    <a:cubicBezTo>
                      <a:pt x="50613" y="729"/>
                      <a:pt x="50326" y="658"/>
                      <a:pt x="50018" y="658"/>
                    </a:cubicBezTo>
                    <a:cubicBezTo>
                      <a:pt x="49251" y="658"/>
                      <a:pt x="48355" y="1099"/>
                      <a:pt x="47834" y="1408"/>
                    </a:cubicBezTo>
                    <a:cubicBezTo>
                      <a:pt x="46960" y="1927"/>
                      <a:pt x="46029" y="2556"/>
                      <a:pt x="45047" y="2556"/>
                    </a:cubicBezTo>
                    <a:cubicBezTo>
                      <a:pt x="44910" y="2556"/>
                      <a:pt x="44772" y="2544"/>
                      <a:pt x="44633" y="2517"/>
                    </a:cubicBezTo>
                    <a:cubicBezTo>
                      <a:pt x="44061" y="2409"/>
                      <a:pt x="43565" y="2069"/>
                      <a:pt x="43020" y="1867"/>
                    </a:cubicBezTo>
                    <a:cubicBezTo>
                      <a:pt x="42586" y="1706"/>
                      <a:pt x="42134" y="1636"/>
                      <a:pt x="41678" y="1636"/>
                    </a:cubicBezTo>
                    <a:cubicBezTo>
                      <a:pt x="40644" y="1636"/>
                      <a:pt x="39585" y="1994"/>
                      <a:pt x="38637" y="2446"/>
                    </a:cubicBezTo>
                    <a:cubicBezTo>
                      <a:pt x="38182" y="2664"/>
                      <a:pt x="37711" y="2907"/>
                      <a:pt x="37213" y="2907"/>
                    </a:cubicBezTo>
                    <a:cubicBezTo>
                      <a:pt x="37175" y="2907"/>
                      <a:pt x="37137" y="2906"/>
                      <a:pt x="37099" y="2903"/>
                    </a:cubicBezTo>
                    <a:cubicBezTo>
                      <a:pt x="36492" y="2856"/>
                      <a:pt x="35992" y="2435"/>
                      <a:pt x="35473" y="2114"/>
                    </a:cubicBezTo>
                    <a:cubicBezTo>
                      <a:pt x="34633" y="1597"/>
                      <a:pt x="33646" y="1330"/>
                      <a:pt x="32660" y="1330"/>
                    </a:cubicBezTo>
                    <a:cubicBezTo>
                      <a:pt x="32044" y="1330"/>
                      <a:pt x="31427" y="1434"/>
                      <a:pt x="30848" y="1647"/>
                    </a:cubicBezTo>
                    <a:cubicBezTo>
                      <a:pt x="29707" y="2063"/>
                      <a:pt x="28589" y="2883"/>
                      <a:pt x="27432" y="2883"/>
                    </a:cubicBezTo>
                    <a:cubicBezTo>
                      <a:pt x="27235" y="2883"/>
                      <a:pt x="27036" y="2859"/>
                      <a:pt x="26835" y="2805"/>
                    </a:cubicBezTo>
                    <a:cubicBezTo>
                      <a:pt x="26090" y="2604"/>
                      <a:pt x="25509" y="2012"/>
                      <a:pt x="24783" y="1755"/>
                    </a:cubicBezTo>
                    <a:cubicBezTo>
                      <a:pt x="24463" y="1641"/>
                      <a:pt x="24135" y="1595"/>
                      <a:pt x="23801" y="1595"/>
                    </a:cubicBezTo>
                    <a:cubicBezTo>
                      <a:pt x="22544" y="1595"/>
                      <a:pt x="21211" y="2237"/>
                      <a:pt x="19970" y="2237"/>
                    </a:cubicBezTo>
                    <a:cubicBezTo>
                      <a:pt x="19584" y="2237"/>
                      <a:pt x="19206" y="2175"/>
                      <a:pt x="18843" y="2012"/>
                    </a:cubicBezTo>
                    <a:cubicBezTo>
                      <a:pt x="18399" y="1815"/>
                      <a:pt x="18032" y="1483"/>
                      <a:pt x="17621" y="1229"/>
                    </a:cubicBezTo>
                    <a:cubicBezTo>
                      <a:pt x="16933" y="803"/>
                      <a:pt x="16131" y="606"/>
                      <a:pt x="15321" y="606"/>
                    </a:cubicBezTo>
                    <a:cubicBezTo>
                      <a:pt x="14639" y="606"/>
                      <a:pt x="13952" y="746"/>
                      <a:pt x="13322" y="1006"/>
                    </a:cubicBezTo>
                    <a:cubicBezTo>
                      <a:pt x="12619" y="1297"/>
                      <a:pt x="11846" y="1728"/>
                      <a:pt x="11132" y="1728"/>
                    </a:cubicBezTo>
                    <a:cubicBezTo>
                      <a:pt x="10873" y="1728"/>
                      <a:pt x="10622" y="1671"/>
                      <a:pt x="10385" y="1531"/>
                    </a:cubicBezTo>
                    <a:cubicBezTo>
                      <a:pt x="10003" y="1303"/>
                      <a:pt x="9748" y="890"/>
                      <a:pt x="9339" y="720"/>
                    </a:cubicBezTo>
                    <a:cubicBezTo>
                      <a:pt x="9195" y="660"/>
                      <a:pt x="9050" y="634"/>
                      <a:pt x="8904" y="634"/>
                    </a:cubicBezTo>
                    <a:cubicBezTo>
                      <a:pt x="8135" y="634"/>
                      <a:pt x="7341" y="1340"/>
                      <a:pt x="6533" y="1340"/>
                    </a:cubicBezTo>
                    <a:cubicBezTo>
                      <a:pt x="6455" y="1340"/>
                      <a:pt x="6378" y="1333"/>
                      <a:pt x="6300" y="1319"/>
                    </a:cubicBezTo>
                    <a:cubicBezTo>
                      <a:pt x="5892" y="1245"/>
                      <a:pt x="5557" y="967"/>
                      <a:pt x="5212" y="736"/>
                    </a:cubicBezTo>
                    <a:cubicBezTo>
                      <a:pt x="4503" y="260"/>
                      <a:pt x="3607" y="0"/>
                      <a:pt x="2768" y="0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799;p40">
                <a:extLst>
                  <a:ext uri="{FF2B5EF4-FFF2-40B4-BE49-F238E27FC236}">
                    <a16:creationId xmlns:a16="http://schemas.microsoft.com/office/drawing/2014/main" id="{707C7DA1-CA99-776C-DE1D-0A0418619056}"/>
                  </a:ext>
                </a:extLst>
              </p:cNvPr>
              <p:cNvSpPr/>
              <p:nvPr/>
            </p:nvSpPr>
            <p:spPr>
              <a:xfrm>
                <a:off x="4932925" y="2528825"/>
                <a:ext cx="1315375" cy="550850"/>
              </a:xfrm>
              <a:custGeom>
                <a:avLst/>
                <a:gdLst/>
                <a:ahLst/>
                <a:cxnLst/>
                <a:rect l="l" t="t" r="r" b="b"/>
                <a:pathLst>
                  <a:path w="52615" h="22034" extrusionOk="0">
                    <a:moveTo>
                      <a:pt x="3324" y="1229"/>
                    </a:moveTo>
                    <a:cubicBezTo>
                      <a:pt x="4031" y="1229"/>
                      <a:pt x="4806" y="1448"/>
                      <a:pt x="5424" y="1861"/>
                    </a:cubicBezTo>
                    <a:cubicBezTo>
                      <a:pt x="5479" y="1898"/>
                      <a:pt x="5533" y="1936"/>
                      <a:pt x="5594" y="1977"/>
                    </a:cubicBezTo>
                    <a:cubicBezTo>
                      <a:pt x="5913" y="2201"/>
                      <a:pt x="6275" y="2454"/>
                      <a:pt x="6746" y="2540"/>
                    </a:cubicBezTo>
                    <a:cubicBezTo>
                      <a:pt x="6858" y="2560"/>
                      <a:pt x="6974" y="2570"/>
                      <a:pt x="7090" y="2570"/>
                    </a:cubicBezTo>
                    <a:cubicBezTo>
                      <a:pt x="7627" y="2570"/>
                      <a:pt x="8115" y="2352"/>
                      <a:pt x="8553" y="2157"/>
                    </a:cubicBezTo>
                    <a:cubicBezTo>
                      <a:pt x="8946" y="1982"/>
                      <a:pt x="9232" y="1864"/>
                      <a:pt x="9458" y="1864"/>
                    </a:cubicBezTo>
                    <a:cubicBezTo>
                      <a:pt x="9530" y="1864"/>
                      <a:pt x="9596" y="1875"/>
                      <a:pt x="9658" y="1901"/>
                    </a:cubicBezTo>
                    <a:cubicBezTo>
                      <a:pt x="9781" y="1953"/>
                      <a:pt x="9912" y="2077"/>
                      <a:pt x="10061" y="2219"/>
                    </a:cubicBezTo>
                    <a:cubicBezTo>
                      <a:pt x="10220" y="2368"/>
                      <a:pt x="10398" y="2538"/>
                      <a:pt x="10625" y="2673"/>
                    </a:cubicBezTo>
                    <a:cubicBezTo>
                      <a:pt x="10939" y="2861"/>
                      <a:pt x="11298" y="2959"/>
                      <a:pt x="11664" y="2959"/>
                    </a:cubicBezTo>
                    <a:cubicBezTo>
                      <a:pt x="11670" y="2959"/>
                      <a:pt x="11676" y="2959"/>
                      <a:pt x="11681" y="2959"/>
                    </a:cubicBezTo>
                    <a:cubicBezTo>
                      <a:pt x="12380" y="2959"/>
                      <a:pt x="13075" y="2648"/>
                      <a:pt x="13672" y="2381"/>
                    </a:cubicBezTo>
                    <a:cubicBezTo>
                      <a:pt x="13826" y="2312"/>
                      <a:pt x="13972" y="2247"/>
                      <a:pt x="14114" y="2188"/>
                    </a:cubicBezTo>
                    <a:cubicBezTo>
                      <a:pt x="14684" y="1953"/>
                      <a:pt x="15286" y="1836"/>
                      <a:pt x="15869" y="1836"/>
                    </a:cubicBezTo>
                    <a:cubicBezTo>
                      <a:pt x="16590" y="1836"/>
                      <a:pt x="17283" y="2014"/>
                      <a:pt x="17852" y="2366"/>
                    </a:cubicBezTo>
                    <a:cubicBezTo>
                      <a:pt x="17985" y="2449"/>
                      <a:pt x="18119" y="2544"/>
                      <a:pt x="18258" y="2644"/>
                    </a:cubicBezTo>
                    <a:cubicBezTo>
                      <a:pt x="18530" y="2838"/>
                      <a:pt x="18810" y="3038"/>
                      <a:pt x="19147" y="3188"/>
                    </a:cubicBezTo>
                    <a:cubicBezTo>
                      <a:pt x="19602" y="3392"/>
                      <a:pt x="20062" y="3468"/>
                      <a:pt x="20522" y="3468"/>
                    </a:cubicBezTo>
                    <a:cubicBezTo>
                      <a:pt x="21212" y="3468"/>
                      <a:pt x="21902" y="3297"/>
                      <a:pt x="22578" y="3129"/>
                    </a:cubicBezTo>
                    <a:cubicBezTo>
                      <a:pt x="23201" y="2974"/>
                      <a:pt x="23801" y="2825"/>
                      <a:pt x="24356" y="2825"/>
                    </a:cubicBezTo>
                    <a:cubicBezTo>
                      <a:pt x="24626" y="2825"/>
                      <a:pt x="24885" y="2860"/>
                      <a:pt x="25131" y="2948"/>
                    </a:cubicBezTo>
                    <a:cubicBezTo>
                      <a:pt x="25404" y="3045"/>
                      <a:pt x="25671" y="3212"/>
                      <a:pt x="25956" y="3389"/>
                    </a:cubicBezTo>
                    <a:cubicBezTo>
                      <a:pt x="26342" y="3631"/>
                      <a:pt x="26740" y="3880"/>
                      <a:pt x="27230" y="4012"/>
                    </a:cubicBezTo>
                    <a:cubicBezTo>
                      <a:pt x="27470" y="4077"/>
                      <a:pt x="27717" y="4111"/>
                      <a:pt x="27965" y="4111"/>
                    </a:cubicBezTo>
                    <a:cubicBezTo>
                      <a:pt x="27971" y="4111"/>
                      <a:pt x="27977" y="4111"/>
                      <a:pt x="27983" y="4111"/>
                    </a:cubicBezTo>
                    <a:cubicBezTo>
                      <a:pt x="28906" y="4111"/>
                      <a:pt x="29768" y="3693"/>
                      <a:pt x="30547" y="3315"/>
                    </a:cubicBezTo>
                    <a:cubicBezTo>
                      <a:pt x="30917" y="3134"/>
                      <a:pt x="31268" y="2965"/>
                      <a:pt x="31614" y="2838"/>
                    </a:cubicBezTo>
                    <a:cubicBezTo>
                      <a:pt x="32122" y="2652"/>
                      <a:pt x="32666" y="2561"/>
                      <a:pt x="33212" y="2561"/>
                    </a:cubicBezTo>
                    <a:cubicBezTo>
                      <a:pt x="34087" y="2561"/>
                      <a:pt x="34966" y="2796"/>
                      <a:pt x="35705" y="3251"/>
                    </a:cubicBezTo>
                    <a:cubicBezTo>
                      <a:pt x="35804" y="3312"/>
                      <a:pt x="35902" y="3377"/>
                      <a:pt x="36007" y="3447"/>
                    </a:cubicBezTo>
                    <a:cubicBezTo>
                      <a:pt x="36455" y="3744"/>
                      <a:pt x="36965" y="4081"/>
                      <a:pt x="37607" y="4130"/>
                    </a:cubicBezTo>
                    <a:cubicBezTo>
                      <a:pt x="37663" y="4134"/>
                      <a:pt x="37718" y="4136"/>
                      <a:pt x="37773" y="4136"/>
                    </a:cubicBezTo>
                    <a:cubicBezTo>
                      <a:pt x="38373" y="4136"/>
                      <a:pt x="38896" y="3885"/>
                      <a:pt x="39364" y="3661"/>
                    </a:cubicBezTo>
                    <a:cubicBezTo>
                      <a:pt x="39394" y="3645"/>
                      <a:pt x="39426" y="3631"/>
                      <a:pt x="39456" y="3617"/>
                    </a:cubicBezTo>
                    <a:cubicBezTo>
                      <a:pt x="40500" y="3118"/>
                      <a:pt x="41431" y="2868"/>
                      <a:pt x="42237" y="2868"/>
                    </a:cubicBezTo>
                    <a:cubicBezTo>
                      <a:pt x="42644" y="2868"/>
                      <a:pt x="43019" y="2932"/>
                      <a:pt x="43361" y="3059"/>
                    </a:cubicBezTo>
                    <a:cubicBezTo>
                      <a:pt x="43539" y="3123"/>
                      <a:pt x="43718" y="3210"/>
                      <a:pt x="43907" y="3302"/>
                    </a:cubicBezTo>
                    <a:cubicBezTo>
                      <a:pt x="44266" y="3475"/>
                      <a:pt x="44636" y="3653"/>
                      <a:pt x="45072" y="3736"/>
                    </a:cubicBezTo>
                    <a:cubicBezTo>
                      <a:pt x="45248" y="3769"/>
                      <a:pt x="45426" y="3787"/>
                      <a:pt x="45604" y="3787"/>
                    </a:cubicBezTo>
                    <a:cubicBezTo>
                      <a:pt x="46651" y="3787"/>
                      <a:pt x="47588" y="3221"/>
                      <a:pt x="48429" y="2716"/>
                    </a:cubicBezTo>
                    <a:cubicBezTo>
                      <a:pt x="48521" y="2660"/>
                      <a:pt x="48611" y="2606"/>
                      <a:pt x="48702" y="2552"/>
                    </a:cubicBezTo>
                    <a:cubicBezTo>
                      <a:pt x="49425" y="2123"/>
                      <a:pt x="50106" y="1889"/>
                      <a:pt x="50573" y="1889"/>
                    </a:cubicBezTo>
                    <a:cubicBezTo>
                      <a:pt x="50765" y="1889"/>
                      <a:pt x="50921" y="1928"/>
                      <a:pt x="51029" y="2011"/>
                    </a:cubicBezTo>
                    <a:cubicBezTo>
                      <a:pt x="51093" y="2060"/>
                      <a:pt x="51252" y="2238"/>
                      <a:pt x="51326" y="2816"/>
                    </a:cubicBezTo>
                    <a:cubicBezTo>
                      <a:pt x="51385" y="3278"/>
                      <a:pt x="51364" y="3788"/>
                      <a:pt x="51352" y="4093"/>
                    </a:cubicBezTo>
                    <a:cubicBezTo>
                      <a:pt x="51329" y="4625"/>
                      <a:pt x="51193" y="5159"/>
                      <a:pt x="50967" y="5596"/>
                    </a:cubicBezTo>
                    <a:cubicBezTo>
                      <a:pt x="50745" y="6025"/>
                      <a:pt x="50457" y="6328"/>
                      <a:pt x="50133" y="6475"/>
                    </a:cubicBezTo>
                    <a:cubicBezTo>
                      <a:pt x="48616" y="7158"/>
                      <a:pt x="47353" y="9091"/>
                      <a:pt x="46238" y="10797"/>
                    </a:cubicBezTo>
                    <a:cubicBezTo>
                      <a:pt x="45931" y="11264"/>
                      <a:pt x="45642" y="11708"/>
                      <a:pt x="45375" y="12079"/>
                    </a:cubicBezTo>
                    <a:cubicBezTo>
                      <a:pt x="43947" y="14067"/>
                      <a:pt x="42163" y="15702"/>
                      <a:pt x="40071" y="16938"/>
                    </a:cubicBezTo>
                    <a:cubicBezTo>
                      <a:pt x="39693" y="17162"/>
                      <a:pt x="39299" y="17376"/>
                      <a:pt x="38900" y="17573"/>
                    </a:cubicBezTo>
                    <a:cubicBezTo>
                      <a:pt x="34639" y="19683"/>
                      <a:pt x="29681" y="20803"/>
                      <a:pt x="24824" y="20803"/>
                    </a:cubicBezTo>
                    <a:cubicBezTo>
                      <a:pt x="23449" y="20803"/>
                      <a:pt x="22074" y="20711"/>
                      <a:pt x="20711" y="20525"/>
                    </a:cubicBezTo>
                    <a:cubicBezTo>
                      <a:pt x="17054" y="20024"/>
                      <a:pt x="13737" y="18663"/>
                      <a:pt x="9955" y="16111"/>
                    </a:cubicBezTo>
                    <a:cubicBezTo>
                      <a:pt x="6997" y="14118"/>
                      <a:pt x="5637" y="11952"/>
                      <a:pt x="4560" y="7528"/>
                    </a:cubicBezTo>
                    <a:lnTo>
                      <a:pt x="4553" y="7504"/>
                    </a:lnTo>
                    <a:cubicBezTo>
                      <a:pt x="4407" y="6897"/>
                      <a:pt x="4239" y="6209"/>
                      <a:pt x="3733" y="5749"/>
                    </a:cubicBezTo>
                    <a:cubicBezTo>
                      <a:pt x="3451" y="5491"/>
                      <a:pt x="3127" y="5372"/>
                      <a:pt x="2868" y="5277"/>
                    </a:cubicBezTo>
                    <a:cubicBezTo>
                      <a:pt x="2779" y="5245"/>
                      <a:pt x="2694" y="5213"/>
                      <a:pt x="2620" y="5180"/>
                    </a:cubicBezTo>
                    <a:cubicBezTo>
                      <a:pt x="1960" y="4886"/>
                      <a:pt x="1438" y="4065"/>
                      <a:pt x="1350" y="3180"/>
                    </a:cubicBezTo>
                    <a:cubicBezTo>
                      <a:pt x="1273" y="2412"/>
                      <a:pt x="1506" y="1860"/>
                      <a:pt x="2045" y="1537"/>
                    </a:cubicBezTo>
                    <a:cubicBezTo>
                      <a:pt x="2393" y="1329"/>
                      <a:pt x="2842" y="1229"/>
                      <a:pt x="3324" y="1229"/>
                    </a:cubicBezTo>
                    <a:close/>
                    <a:moveTo>
                      <a:pt x="3329" y="0"/>
                    </a:moveTo>
                    <a:cubicBezTo>
                      <a:pt x="2609" y="0"/>
                      <a:pt x="1940" y="167"/>
                      <a:pt x="1412" y="482"/>
                    </a:cubicBezTo>
                    <a:cubicBezTo>
                      <a:pt x="458" y="1054"/>
                      <a:pt x="0" y="2055"/>
                      <a:pt x="126" y="3302"/>
                    </a:cubicBezTo>
                    <a:cubicBezTo>
                      <a:pt x="189" y="3944"/>
                      <a:pt x="405" y="4560"/>
                      <a:pt x="755" y="5100"/>
                    </a:cubicBezTo>
                    <a:cubicBezTo>
                      <a:pt x="1114" y="5652"/>
                      <a:pt x="1586" y="6068"/>
                      <a:pt x="2119" y="6306"/>
                    </a:cubicBezTo>
                    <a:cubicBezTo>
                      <a:pt x="2232" y="6356"/>
                      <a:pt x="2340" y="6395"/>
                      <a:pt x="2443" y="6433"/>
                    </a:cubicBezTo>
                    <a:cubicBezTo>
                      <a:pt x="2636" y="6503"/>
                      <a:pt x="2799" y="6564"/>
                      <a:pt x="2904" y="6661"/>
                    </a:cubicBezTo>
                    <a:cubicBezTo>
                      <a:pt x="3133" y="6867"/>
                      <a:pt x="3252" y="7361"/>
                      <a:pt x="3359" y="7796"/>
                    </a:cubicBezTo>
                    <a:lnTo>
                      <a:pt x="3365" y="7820"/>
                    </a:lnTo>
                    <a:cubicBezTo>
                      <a:pt x="3948" y="10219"/>
                      <a:pt x="4598" y="11917"/>
                      <a:pt x="5473" y="13325"/>
                    </a:cubicBezTo>
                    <a:cubicBezTo>
                      <a:pt x="6385" y="14793"/>
                      <a:pt x="7589" y="16003"/>
                      <a:pt x="9267" y="17133"/>
                    </a:cubicBezTo>
                    <a:cubicBezTo>
                      <a:pt x="11167" y="18415"/>
                      <a:pt x="12938" y="19395"/>
                      <a:pt x="14686" y="20131"/>
                    </a:cubicBezTo>
                    <a:cubicBezTo>
                      <a:pt x="16606" y="20941"/>
                      <a:pt x="18524" y="21468"/>
                      <a:pt x="20543" y="21746"/>
                    </a:cubicBezTo>
                    <a:cubicBezTo>
                      <a:pt x="21960" y="21939"/>
                      <a:pt x="23388" y="22034"/>
                      <a:pt x="24816" y="22034"/>
                    </a:cubicBezTo>
                    <a:cubicBezTo>
                      <a:pt x="29864" y="22034"/>
                      <a:pt x="35017" y="20869"/>
                      <a:pt x="39446" y="18679"/>
                    </a:cubicBezTo>
                    <a:cubicBezTo>
                      <a:pt x="39872" y="18467"/>
                      <a:pt x="40293" y="18239"/>
                      <a:pt x="40698" y="17999"/>
                    </a:cubicBezTo>
                    <a:cubicBezTo>
                      <a:pt x="42938" y="16675"/>
                      <a:pt x="44846" y="14926"/>
                      <a:pt x="46376" y="12799"/>
                    </a:cubicBezTo>
                    <a:cubicBezTo>
                      <a:pt x="46659" y="12407"/>
                      <a:pt x="46956" y="11952"/>
                      <a:pt x="47269" y="11473"/>
                    </a:cubicBezTo>
                    <a:cubicBezTo>
                      <a:pt x="48241" y="9986"/>
                      <a:pt x="49450" y="8135"/>
                      <a:pt x="50640" y="7599"/>
                    </a:cubicBezTo>
                    <a:cubicBezTo>
                      <a:pt x="51220" y="7337"/>
                      <a:pt x="51711" y="6842"/>
                      <a:pt x="52062" y="6163"/>
                    </a:cubicBezTo>
                    <a:cubicBezTo>
                      <a:pt x="52368" y="5571"/>
                      <a:pt x="52553" y="4854"/>
                      <a:pt x="52581" y="4147"/>
                    </a:cubicBezTo>
                    <a:cubicBezTo>
                      <a:pt x="52600" y="3702"/>
                      <a:pt x="52615" y="3183"/>
                      <a:pt x="52548" y="2660"/>
                    </a:cubicBezTo>
                    <a:cubicBezTo>
                      <a:pt x="52446" y="1887"/>
                      <a:pt x="52195" y="1354"/>
                      <a:pt x="51776" y="1035"/>
                    </a:cubicBezTo>
                    <a:cubicBezTo>
                      <a:pt x="51447" y="784"/>
                      <a:pt x="51046" y="658"/>
                      <a:pt x="50578" y="658"/>
                    </a:cubicBezTo>
                    <a:cubicBezTo>
                      <a:pt x="50309" y="658"/>
                      <a:pt x="50017" y="700"/>
                      <a:pt x="49704" y="782"/>
                    </a:cubicBezTo>
                    <a:cubicBezTo>
                      <a:pt x="49062" y="954"/>
                      <a:pt x="48464" y="1264"/>
                      <a:pt x="48074" y="1496"/>
                    </a:cubicBezTo>
                    <a:cubicBezTo>
                      <a:pt x="47982" y="1550"/>
                      <a:pt x="47888" y="1607"/>
                      <a:pt x="47795" y="1663"/>
                    </a:cubicBezTo>
                    <a:cubicBezTo>
                      <a:pt x="47063" y="2102"/>
                      <a:pt x="46311" y="2556"/>
                      <a:pt x="45596" y="2556"/>
                    </a:cubicBezTo>
                    <a:cubicBezTo>
                      <a:pt x="45497" y="2556"/>
                      <a:pt x="45399" y="2547"/>
                      <a:pt x="45302" y="2528"/>
                    </a:cubicBezTo>
                    <a:cubicBezTo>
                      <a:pt x="45026" y="2476"/>
                      <a:pt x="44743" y="2339"/>
                      <a:pt x="44443" y="2196"/>
                    </a:cubicBezTo>
                    <a:cubicBezTo>
                      <a:pt x="44236" y="2096"/>
                      <a:pt x="44022" y="1993"/>
                      <a:pt x="43790" y="1906"/>
                    </a:cubicBezTo>
                    <a:cubicBezTo>
                      <a:pt x="43309" y="1727"/>
                      <a:pt x="42788" y="1638"/>
                      <a:pt x="42234" y="1638"/>
                    </a:cubicBezTo>
                    <a:cubicBezTo>
                      <a:pt x="41919" y="1638"/>
                      <a:pt x="41594" y="1667"/>
                      <a:pt x="41259" y="1725"/>
                    </a:cubicBezTo>
                    <a:cubicBezTo>
                      <a:pt x="40530" y="1850"/>
                      <a:pt x="39767" y="2106"/>
                      <a:pt x="38927" y="2508"/>
                    </a:cubicBezTo>
                    <a:cubicBezTo>
                      <a:pt x="38895" y="2522"/>
                      <a:pt x="38863" y="2538"/>
                      <a:pt x="38832" y="2552"/>
                    </a:cubicBezTo>
                    <a:cubicBezTo>
                      <a:pt x="38452" y="2735"/>
                      <a:pt x="38093" y="2908"/>
                      <a:pt x="37770" y="2908"/>
                    </a:cubicBezTo>
                    <a:cubicBezTo>
                      <a:pt x="37747" y="2908"/>
                      <a:pt x="37724" y="2907"/>
                      <a:pt x="37702" y="2905"/>
                    </a:cubicBezTo>
                    <a:cubicBezTo>
                      <a:pt x="37378" y="2880"/>
                      <a:pt x="37043" y="2657"/>
                      <a:pt x="36685" y="2422"/>
                    </a:cubicBezTo>
                    <a:cubicBezTo>
                      <a:pt x="36577" y="2351"/>
                      <a:pt x="36466" y="2276"/>
                      <a:pt x="36352" y="2206"/>
                    </a:cubicBezTo>
                    <a:cubicBezTo>
                      <a:pt x="35603" y="1745"/>
                      <a:pt x="34731" y="1453"/>
                      <a:pt x="33830" y="1362"/>
                    </a:cubicBezTo>
                    <a:cubicBezTo>
                      <a:pt x="33625" y="1341"/>
                      <a:pt x="33419" y="1331"/>
                      <a:pt x="33213" y="1331"/>
                    </a:cubicBezTo>
                    <a:cubicBezTo>
                      <a:pt x="32518" y="1331"/>
                      <a:pt x="31829" y="1450"/>
                      <a:pt x="31192" y="1683"/>
                    </a:cubicBezTo>
                    <a:cubicBezTo>
                      <a:pt x="30787" y="1831"/>
                      <a:pt x="30391" y="2023"/>
                      <a:pt x="30010" y="2209"/>
                    </a:cubicBezTo>
                    <a:cubicBezTo>
                      <a:pt x="29302" y="2553"/>
                      <a:pt x="28625" y="2882"/>
                      <a:pt x="27985" y="2882"/>
                    </a:cubicBezTo>
                    <a:cubicBezTo>
                      <a:pt x="27838" y="2882"/>
                      <a:pt x="27693" y="2864"/>
                      <a:pt x="27551" y="2826"/>
                    </a:cubicBezTo>
                    <a:cubicBezTo>
                      <a:pt x="27238" y="2741"/>
                      <a:pt x="26933" y="2551"/>
                      <a:pt x="26608" y="2349"/>
                    </a:cubicBezTo>
                    <a:cubicBezTo>
                      <a:pt x="26281" y="2144"/>
                      <a:pt x="25943" y="1933"/>
                      <a:pt x="25544" y="1790"/>
                    </a:cubicBezTo>
                    <a:cubicBezTo>
                      <a:pt x="25149" y="1649"/>
                      <a:pt x="24753" y="1594"/>
                      <a:pt x="24359" y="1594"/>
                    </a:cubicBezTo>
                    <a:cubicBezTo>
                      <a:pt x="23658" y="1594"/>
                      <a:pt x="22961" y="1768"/>
                      <a:pt x="22281" y="1937"/>
                    </a:cubicBezTo>
                    <a:cubicBezTo>
                      <a:pt x="21666" y="2090"/>
                      <a:pt x="21073" y="2238"/>
                      <a:pt x="20529" y="2238"/>
                    </a:cubicBezTo>
                    <a:cubicBezTo>
                      <a:pt x="20218" y="2238"/>
                      <a:pt x="19923" y="2189"/>
                      <a:pt x="19649" y="2066"/>
                    </a:cubicBezTo>
                    <a:cubicBezTo>
                      <a:pt x="19425" y="1966"/>
                      <a:pt x="19205" y="1810"/>
                      <a:pt x="18973" y="1645"/>
                    </a:cubicBezTo>
                    <a:cubicBezTo>
                      <a:pt x="18822" y="1537"/>
                      <a:pt x="18667" y="1426"/>
                      <a:pt x="18498" y="1321"/>
                    </a:cubicBezTo>
                    <a:cubicBezTo>
                      <a:pt x="17803" y="891"/>
                      <a:pt x="16970" y="644"/>
                      <a:pt x="16092" y="611"/>
                    </a:cubicBezTo>
                    <a:cubicBezTo>
                      <a:pt x="16022" y="608"/>
                      <a:pt x="15951" y="607"/>
                      <a:pt x="15882" y="607"/>
                    </a:cubicBezTo>
                    <a:cubicBezTo>
                      <a:pt x="15114" y="607"/>
                      <a:pt x="14352" y="759"/>
                      <a:pt x="13642" y="1054"/>
                    </a:cubicBezTo>
                    <a:cubicBezTo>
                      <a:pt x="13485" y="1119"/>
                      <a:pt x="13324" y="1189"/>
                      <a:pt x="13170" y="1259"/>
                    </a:cubicBezTo>
                    <a:cubicBezTo>
                      <a:pt x="12558" y="1532"/>
                      <a:pt x="12078" y="1730"/>
                      <a:pt x="11692" y="1730"/>
                    </a:cubicBezTo>
                    <a:cubicBezTo>
                      <a:pt x="11530" y="1730"/>
                      <a:pt x="11384" y="1695"/>
                      <a:pt x="11253" y="1617"/>
                    </a:cubicBezTo>
                    <a:cubicBezTo>
                      <a:pt x="11144" y="1551"/>
                      <a:pt x="11030" y="1443"/>
                      <a:pt x="10908" y="1327"/>
                    </a:cubicBezTo>
                    <a:cubicBezTo>
                      <a:pt x="10700" y="1130"/>
                      <a:pt x="10465" y="906"/>
                      <a:pt x="10133" y="768"/>
                    </a:cubicBezTo>
                    <a:cubicBezTo>
                      <a:pt x="9906" y="673"/>
                      <a:pt x="9682" y="635"/>
                      <a:pt x="9464" y="635"/>
                    </a:cubicBezTo>
                    <a:cubicBezTo>
                      <a:pt x="8948" y="635"/>
                      <a:pt x="8464" y="850"/>
                      <a:pt x="8051" y="1034"/>
                    </a:cubicBezTo>
                    <a:cubicBezTo>
                      <a:pt x="7700" y="1191"/>
                      <a:pt x="7365" y="1341"/>
                      <a:pt x="7086" y="1341"/>
                    </a:cubicBezTo>
                    <a:cubicBezTo>
                      <a:pt x="7045" y="1341"/>
                      <a:pt x="7005" y="1338"/>
                      <a:pt x="6966" y="1331"/>
                    </a:cubicBezTo>
                    <a:cubicBezTo>
                      <a:pt x="6760" y="1292"/>
                      <a:pt x="6536" y="1135"/>
                      <a:pt x="6298" y="970"/>
                    </a:cubicBezTo>
                    <a:cubicBezTo>
                      <a:pt x="6237" y="927"/>
                      <a:pt x="6174" y="884"/>
                      <a:pt x="6110" y="840"/>
                    </a:cubicBezTo>
                    <a:cubicBezTo>
                      <a:pt x="5435" y="389"/>
                      <a:pt x="4601" y="96"/>
                      <a:pt x="3760" y="20"/>
                    </a:cubicBezTo>
                    <a:cubicBezTo>
                      <a:pt x="3615" y="7"/>
                      <a:pt x="3471" y="0"/>
                      <a:pt x="3329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800;p40">
                <a:extLst>
                  <a:ext uri="{FF2B5EF4-FFF2-40B4-BE49-F238E27FC236}">
                    <a16:creationId xmlns:a16="http://schemas.microsoft.com/office/drawing/2014/main" id="{265F9615-6F57-70FB-E9B3-2C08D8134A3A}"/>
                  </a:ext>
                </a:extLst>
              </p:cNvPr>
              <p:cNvSpPr/>
              <p:nvPr/>
            </p:nvSpPr>
            <p:spPr>
              <a:xfrm>
                <a:off x="4956750" y="2294150"/>
                <a:ext cx="162425" cy="5952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2381" extrusionOk="0">
                    <a:moveTo>
                      <a:pt x="470" y="0"/>
                    </a:moveTo>
                    <a:cubicBezTo>
                      <a:pt x="327" y="0"/>
                      <a:pt x="187" y="76"/>
                      <a:pt x="111" y="210"/>
                    </a:cubicBezTo>
                    <a:cubicBezTo>
                      <a:pt x="0" y="409"/>
                      <a:pt x="73" y="660"/>
                      <a:pt x="272" y="769"/>
                    </a:cubicBezTo>
                    <a:cubicBezTo>
                      <a:pt x="2050" y="1758"/>
                      <a:pt x="4035" y="2310"/>
                      <a:pt x="6067" y="2380"/>
                    </a:cubicBezTo>
                    <a:lnTo>
                      <a:pt x="6082" y="2380"/>
                    </a:lnTo>
                    <a:cubicBezTo>
                      <a:pt x="6083" y="2380"/>
                      <a:pt x="6084" y="2380"/>
                      <a:pt x="6085" y="2380"/>
                    </a:cubicBezTo>
                    <a:cubicBezTo>
                      <a:pt x="6307" y="2380"/>
                      <a:pt x="6488" y="2201"/>
                      <a:pt x="6493" y="1977"/>
                    </a:cubicBezTo>
                    <a:cubicBezTo>
                      <a:pt x="6496" y="1753"/>
                      <a:pt x="6320" y="1567"/>
                      <a:pt x="6096" y="1561"/>
                    </a:cubicBezTo>
                    <a:cubicBezTo>
                      <a:pt x="4193" y="1495"/>
                      <a:pt x="2334" y="978"/>
                      <a:pt x="671" y="53"/>
                    </a:cubicBezTo>
                    <a:cubicBezTo>
                      <a:pt x="607" y="17"/>
                      <a:pt x="538" y="0"/>
                      <a:pt x="47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801;p40">
                <a:extLst>
                  <a:ext uri="{FF2B5EF4-FFF2-40B4-BE49-F238E27FC236}">
                    <a16:creationId xmlns:a16="http://schemas.microsoft.com/office/drawing/2014/main" id="{669E8665-4E10-0D23-B8F1-0F07AE281FBA}"/>
                  </a:ext>
                </a:extLst>
              </p:cNvPr>
              <p:cNvSpPr/>
              <p:nvPr/>
            </p:nvSpPr>
            <p:spPr>
              <a:xfrm>
                <a:off x="5148625" y="2338625"/>
                <a:ext cx="7472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999" extrusionOk="0">
                    <a:moveTo>
                      <a:pt x="448" y="1"/>
                    </a:moveTo>
                    <a:cubicBezTo>
                      <a:pt x="256" y="1"/>
                      <a:pt x="85" y="135"/>
                      <a:pt x="45" y="330"/>
                    </a:cubicBezTo>
                    <a:cubicBezTo>
                      <a:pt x="0" y="550"/>
                      <a:pt x="143" y="768"/>
                      <a:pt x="365" y="813"/>
                    </a:cubicBezTo>
                    <a:cubicBezTo>
                      <a:pt x="971" y="937"/>
                      <a:pt x="1589" y="998"/>
                      <a:pt x="2207" y="998"/>
                    </a:cubicBezTo>
                    <a:cubicBezTo>
                      <a:pt x="2332" y="998"/>
                      <a:pt x="2459" y="997"/>
                      <a:pt x="2586" y="991"/>
                    </a:cubicBezTo>
                    <a:cubicBezTo>
                      <a:pt x="2810" y="984"/>
                      <a:pt x="2988" y="798"/>
                      <a:pt x="2984" y="573"/>
                    </a:cubicBezTo>
                    <a:cubicBezTo>
                      <a:pt x="2980" y="349"/>
                      <a:pt x="2798" y="171"/>
                      <a:pt x="2575" y="171"/>
                    </a:cubicBezTo>
                    <a:cubicBezTo>
                      <a:pt x="2573" y="171"/>
                      <a:pt x="2571" y="171"/>
                      <a:pt x="2569" y="171"/>
                    </a:cubicBezTo>
                    <a:lnTo>
                      <a:pt x="2551" y="171"/>
                    </a:lnTo>
                    <a:cubicBezTo>
                      <a:pt x="2436" y="176"/>
                      <a:pt x="2320" y="178"/>
                      <a:pt x="2204" y="178"/>
                    </a:cubicBezTo>
                    <a:cubicBezTo>
                      <a:pt x="1642" y="178"/>
                      <a:pt x="1081" y="121"/>
                      <a:pt x="529" y="9"/>
                    </a:cubicBezTo>
                    <a:cubicBezTo>
                      <a:pt x="502" y="3"/>
                      <a:pt x="474" y="1"/>
                      <a:pt x="448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802;p40">
                <a:extLst>
                  <a:ext uri="{FF2B5EF4-FFF2-40B4-BE49-F238E27FC236}">
                    <a16:creationId xmlns:a16="http://schemas.microsoft.com/office/drawing/2014/main" id="{B6B72C76-0407-336F-9127-0728D5957A8C}"/>
                  </a:ext>
                </a:extLst>
              </p:cNvPr>
              <p:cNvSpPr/>
              <p:nvPr/>
            </p:nvSpPr>
            <p:spPr>
              <a:xfrm>
                <a:off x="5257150" y="2346350"/>
                <a:ext cx="649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822" extrusionOk="0">
                    <a:moveTo>
                      <a:pt x="411" y="0"/>
                    </a:moveTo>
                    <a:cubicBezTo>
                      <a:pt x="185" y="0"/>
                      <a:pt x="1" y="184"/>
                      <a:pt x="1" y="410"/>
                    </a:cubicBezTo>
                    <a:cubicBezTo>
                      <a:pt x="1" y="637"/>
                      <a:pt x="185" y="821"/>
                      <a:pt x="411" y="821"/>
                    </a:cubicBezTo>
                    <a:lnTo>
                      <a:pt x="2185" y="821"/>
                    </a:lnTo>
                    <a:cubicBezTo>
                      <a:pt x="2412" y="821"/>
                      <a:pt x="2595" y="637"/>
                      <a:pt x="2595" y="410"/>
                    </a:cubicBezTo>
                    <a:cubicBezTo>
                      <a:pt x="2595" y="184"/>
                      <a:pt x="2412" y="0"/>
                      <a:pt x="2185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803;p40">
                <a:extLst>
                  <a:ext uri="{FF2B5EF4-FFF2-40B4-BE49-F238E27FC236}">
                    <a16:creationId xmlns:a16="http://schemas.microsoft.com/office/drawing/2014/main" id="{EA1BF6AE-CDC0-3708-CF17-716A8C93C9AF}"/>
                  </a:ext>
                </a:extLst>
              </p:cNvPr>
              <p:cNvSpPr/>
              <p:nvPr/>
            </p:nvSpPr>
            <p:spPr>
              <a:xfrm>
                <a:off x="5945650" y="2696525"/>
                <a:ext cx="2616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2873" extrusionOk="0">
                    <a:moveTo>
                      <a:pt x="10031" y="0"/>
                    </a:moveTo>
                    <a:cubicBezTo>
                      <a:pt x="8825" y="0"/>
                      <a:pt x="7759" y="540"/>
                      <a:pt x="6727" y="1063"/>
                    </a:cubicBezTo>
                    <a:cubicBezTo>
                      <a:pt x="5811" y="1528"/>
                      <a:pt x="4944" y="1967"/>
                      <a:pt x="4012" y="2040"/>
                    </a:cubicBezTo>
                    <a:cubicBezTo>
                      <a:pt x="3909" y="2048"/>
                      <a:pt x="3806" y="2052"/>
                      <a:pt x="3703" y="2052"/>
                    </a:cubicBezTo>
                    <a:cubicBezTo>
                      <a:pt x="3281" y="2052"/>
                      <a:pt x="2851" y="1991"/>
                      <a:pt x="2401" y="1927"/>
                    </a:cubicBezTo>
                    <a:cubicBezTo>
                      <a:pt x="1940" y="1862"/>
                      <a:pt x="1467" y="1795"/>
                      <a:pt x="987" y="1795"/>
                    </a:cubicBezTo>
                    <a:cubicBezTo>
                      <a:pt x="786" y="1795"/>
                      <a:pt x="584" y="1807"/>
                      <a:pt x="381" y="1835"/>
                    </a:cubicBezTo>
                    <a:cubicBezTo>
                      <a:pt x="156" y="1865"/>
                      <a:pt x="0" y="2073"/>
                      <a:pt x="32" y="2297"/>
                    </a:cubicBezTo>
                    <a:cubicBezTo>
                      <a:pt x="60" y="2502"/>
                      <a:pt x="236" y="2651"/>
                      <a:pt x="437" y="2651"/>
                    </a:cubicBezTo>
                    <a:cubicBezTo>
                      <a:pt x="456" y="2651"/>
                      <a:pt x="475" y="2650"/>
                      <a:pt x="494" y="2647"/>
                    </a:cubicBezTo>
                    <a:cubicBezTo>
                      <a:pt x="656" y="2625"/>
                      <a:pt x="819" y="2615"/>
                      <a:pt x="984" y="2615"/>
                    </a:cubicBezTo>
                    <a:cubicBezTo>
                      <a:pt x="1405" y="2615"/>
                      <a:pt x="1836" y="2677"/>
                      <a:pt x="2286" y="2741"/>
                    </a:cubicBezTo>
                    <a:cubicBezTo>
                      <a:pt x="2749" y="2806"/>
                      <a:pt x="3224" y="2872"/>
                      <a:pt x="3706" y="2872"/>
                    </a:cubicBezTo>
                    <a:cubicBezTo>
                      <a:pt x="3829" y="2872"/>
                      <a:pt x="3953" y="2868"/>
                      <a:pt x="4077" y="2858"/>
                    </a:cubicBezTo>
                    <a:cubicBezTo>
                      <a:pt x="5171" y="2772"/>
                      <a:pt x="6151" y="2275"/>
                      <a:pt x="7098" y="1795"/>
                    </a:cubicBezTo>
                    <a:cubicBezTo>
                      <a:pt x="8086" y="1295"/>
                      <a:pt x="9022" y="822"/>
                      <a:pt x="10031" y="822"/>
                    </a:cubicBezTo>
                    <a:lnTo>
                      <a:pt x="10061" y="822"/>
                    </a:lnTo>
                    <a:cubicBezTo>
                      <a:pt x="10284" y="817"/>
                      <a:pt x="10463" y="636"/>
                      <a:pt x="10463" y="412"/>
                    </a:cubicBezTo>
                    <a:cubicBezTo>
                      <a:pt x="10465" y="189"/>
                      <a:pt x="10287" y="5"/>
                      <a:pt x="10064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804;p40">
                <a:extLst>
                  <a:ext uri="{FF2B5EF4-FFF2-40B4-BE49-F238E27FC236}">
                    <a16:creationId xmlns:a16="http://schemas.microsoft.com/office/drawing/2014/main" id="{88185ED4-5633-DAA2-7A83-1BC47E5425A1}"/>
                  </a:ext>
                </a:extLst>
              </p:cNvPr>
              <p:cNvSpPr/>
              <p:nvPr/>
            </p:nvSpPr>
            <p:spPr>
              <a:xfrm>
                <a:off x="5256325" y="2720150"/>
                <a:ext cx="11660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5237" extrusionOk="0">
                    <a:moveTo>
                      <a:pt x="2333" y="0"/>
                    </a:moveTo>
                    <a:cubicBezTo>
                      <a:pt x="1044" y="0"/>
                      <a:pt x="1" y="1173"/>
                      <a:pt x="1" y="2619"/>
                    </a:cubicBezTo>
                    <a:cubicBezTo>
                      <a:pt x="1" y="4064"/>
                      <a:pt x="1044" y="5237"/>
                      <a:pt x="2333" y="5237"/>
                    </a:cubicBezTo>
                    <a:cubicBezTo>
                      <a:pt x="3619" y="5237"/>
                      <a:pt x="4663" y="4064"/>
                      <a:pt x="4663" y="2619"/>
                    </a:cubicBezTo>
                    <a:cubicBezTo>
                      <a:pt x="4663" y="1173"/>
                      <a:pt x="3619" y="0"/>
                      <a:pt x="2333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805;p40">
                <a:extLst>
                  <a:ext uri="{FF2B5EF4-FFF2-40B4-BE49-F238E27FC236}">
                    <a16:creationId xmlns:a16="http://schemas.microsoft.com/office/drawing/2014/main" id="{958FF2D0-53CE-8F0D-3895-324936837DC1}"/>
                  </a:ext>
                </a:extLst>
              </p:cNvPr>
              <p:cNvSpPr/>
              <p:nvPr/>
            </p:nvSpPr>
            <p:spPr>
              <a:xfrm>
                <a:off x="5756425" y="2720150"/>
                <a:ext cx="11660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5237" extrusionOk="0">
                    <a:moveTo>
                      <a:pt x="2331" y="0"/>
                    </a:moveTo>
                    <a:cubicBezTo>
                      <a:pt x="1045" y="0"/>
                      <a:pt x="1" y="1173"/>
                      <a:pt x="1" y="2619"/>
                    </a:cubicBezTo>
                    <a:cubicBezTo>
                      <a:pt x="1" y="4066"/>
                      <a:pt x="1045" y="5237"/>
                      <a:pt x="2331" y="5237"/>
                    </a:cubicBezTo>
                    <a:cubicBezTo>
                      <a:pt x="3620" y="5237"/>
                      <a:pt x="4664" y="4066"/>
                      <a:pt x="4664" y="2619"/>
                    </a:cubicBezTo>
                    <a:cubicBezTo>
                      <a:pt x="4664" y="1173"/>
                      <a:pt x="3620" y="0"/>
                      <a:pt x="2331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806;p40">
                <a:extLst>
                  <a:ext uri="{FF2B5EF4-FFF2-40B4-BE49-F238E27FC236}">
                    <a16:creationId xmlns:a16="http://schemas.microsoft.com/office/drawing/2014/main" id="{8E1E3BB4-B715-4051-A3FA-AA8E503CF706}"/>
                  </a:ext>
                </a:extLst>
              </p:cNvPr>
              <p:cNvSpPr/>
              <p:nvPr/>
            </p:nvSpPr>
            <p:spPr>
              <a:xfrm>
                <a:off x="5279525" y="2755250"/>
                <a:ext cx="3317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615" extrusionOk="0">
                    <a:moveTo>
                      <a:pt x="663" y="1"/>
                    </a:moveTo>
                    <a:cubicBezTo>
                      <a:pt x="297" y="1"/>
                      <a:pt x="0" y="363"/>
                      <a:pt x="0" y="808"/>
                    </a:cubicBezTo>
                    <a:cubicBezTo>
                      <a:pt x="0" y="1254"/>
                      <a:pt x="297" y="1615"/>
                      <a:pt x="663" y="1615"/>
                    </a:cubicBezTo>
                    <a:cubicBezTo>
                      <a:pt x="1030" y="1615"/>
                      <a:pt x="1327" y="1254"/>
                      <a:pt x="1327" y="808"/>
                    </a:cubicBezTo>
                    <a:cubicBezTo>
                      <a:pt x="1327" y="363"/>
                      <a:pt x="1028" y="1"/>
                      <a:pt x="663" y="1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807;p40">
                <a:extLst>
                  <a:ext uri="{FF2B5EF4-FFF2-40B4-BE49-F238E27FC236}">
                    <a16:creationId xmlns:a16="http://schemas.microsoft.com/office/drawing/2014/main" id="{8BA455A7-BA4A-D4A6-3DB9-0A872306E084}"/>
                  </a:ext>
                </a:extLst>
              </p:cNvPr>
              <p:cNvSpPr/>
              <p:nvPr/>
            </p:nvSpPr>
            <p:spPr>
              <a:xfrm>
                <a:off x="5307800" y="2797675"/>
                <a:ext cx="13675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547" h="665" extrusionOk="0">
                    <a:moveTo>
                      <a:pt x="274" y="0"/>
                    </a:moveTo>
                    <a:cubicBezTo>
                      <a:pt x="123" y="0"/>
                      <a:pt x="0" y="150"/>
                      <a:pt x="0" y="333"/>
                    </a:cubicBezTo>
                    <a:cubicBezTo>
                      <a:pt x="0" y="517"/>
                      <a:pt x="123" y="665"/>
                      <a:pt x="274" y="665"/>
                    </a:cubicBezTo>
                    <a:cubicBezTo>
                      <a:pt x="425" y="665"/>
                      <a:pt x="547" y="515"/>
                      <a:pt x="547" y="333"/>
                    </a:cubicBezTo>
                    <a:cubicBezTo>
                      <a:pt x="547" y="150"/>
                      <a:pt x="425" y="0"/>
                      <a:pt x="274" y="0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808;p40">
                <a:extLst>
                  <a:ext uri="{FF2B5EF4-FFF2-40B4-BE49-F238E27FC236}">
                    <a16:creationId xmlns:a16="http://schemas.microsoft.com/office/drawing/2014/main" id="{2C6437FF-C89B-8E64-ACAD-9C31400AEDD8}"/>
                  </a:ext>
                </a:extLst>
              </p:cNvPr>
              <p:cNvSpPr/>
              <p:nvPr/>
            </p:nvSpPr>
            <p:spPr>
              <a:xfrm>
                <a:off x="5811550" y="2797675"/>
                <a:ext cx="1370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65" extrusionOk="0">
                    <a:moveTo>
                      <a:pt x="274" y="0"/>
                    </a:moveTo>
                    <a:cubicBezTo>
                      <a:pt x="123" y="0"/>
                      <a:pt x="1" y="150"/>
                      <a:pt x="1" y="333"/>
                    </a:cubicBezTo>
                    <a:cubicBezTo>
                      <a:pt x="1" y="517"/>
                      <a:pt x="123" y="665"/>
                      <a:pt x="274" y="665"/>
                    </a:cubicBezTo>
                    <a:cubicBezTo>
                      <a:pt x="425" y="665"/>
                      <a:pt x="547" y="515"/>
                      <a:pt x="547" y="333"/>
                    </a:cubicBezTo>
                    <a:cubicBezTo>
                      <a:pt x="547" y="150"/>
                      <a:pt x="425" y="0"/>
                      <a:pt x="274" y="0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809;p40">
                <a:extLst>
                  <a:ext uri="{FF2B5EF4-FFF2-40B4-BE49-F238E27FC236}">
                    <a16:creationId xmlns:a16="http://schemas.microsoft.com/office/drawing/2014/main" id="{0270074B-0F57-36C7-9796-286D1A00FD5D}"/>
                  </a:ext>
                </a:extLst>
              </p:cNvPr>
              <p:cNvSpPr/>
              <p:nvPr/>
            </p:nvSpPr>
            <p:spPr>
              <a:xfrm>
                <a:off x="5781525" y="2755250"/>
                <a:ext cx="332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615" extrusionOk="0">
                    <a:moveTo>
                      <a:pt x="665" y="1"/>
                    </a:moveTo>
                    <a:cubicBezTo>
                      <a:pt x="300" y="1"/>
                      <a:pt x="1" y="363"/>
                      <a:pt x="1" y="808"/>
                    </a:cubicBezTo>
                    <a:cubicBezTo>
                      <a:pt x="1" y="1254"/>
                      <a:pt x="298" y="1615"/>
                      <a:pt x="665" y="1615"/>
                    </a:cubicBezTo>
                    <a:cubicBezTo>
                      <a:pt x="1030" y="1615"/>
                      <a:pt x="1327" y="1254"/>
                      <a:pt x="1327" y="808"/>
                    </a:cubicBezTo>
                    <a:cubicBezTo>
                      <a:pt x="1327" y="363"/>
                      <a:pt x="1030" y="1"/>
                      <a:pt x="665" y="1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810;p40">
                <a:extLst>
                  <a:ext uri="{FF2B5EF4-FFF2-40B4-BE49-F238E27FC236}">
                    <a16:creationId xmlns:a16="http://schemas.microsoft.com/office/drawing/2014/main" id="{A115E579-C12E-D8E8-77CD-210B1161C1DC}"/>
                  </a:ext>
                </a:extLst>
              </p:cNvPr>
              <p:cNvSpPr/>
              <p:nvPr/>
            </p:nvSpPr>
            <p:spPr>
              <a:xfrm>
                <a:off x="5192225" y="2843150"/>
                <a:ext cx="10210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2092" extrusionOk="0">
                    <a:moveTo>
                      <a:pt x="1875" y="1"/>
                    </a:moveTo>
                    <a:cubicBezTo>
                      <a:pt x="1774" y="1"/>
                      <a:pt x="1678" y="3"/>
                      <a:pt x="1592" y="7"/>
                    </a:cubicBezTo>
                    <a:cubicBezTo>
                      <a:pt x="1100" y="26"/>
                      <a:pt x="547" y="116"/>
                      <a:pt x="263" y="518"/>
                    </a:cubicBezTo>
                    <a:cubicBezTo>
                      <a:pt x="0" y="889"/>
                      <a:pt x="91" y="1462"/>
                      <a:pt x="456" y="1732"/>
                    </a:cubicBezTo>
                    <a:cubicBezTo>
                      <a:pt x="607" y="1845"/>
                      <a:pt x="792" y="1905"/>
                      <a:pt x="976" y="1953"/>
                    </a:cubicBezTo>
                    <a:cubicBezTo>
                      <a:pt x="1337" y="2045"/>
                      <a:pt x="1708" y="2091"/>
                      <a:pt x="2078" y="2091"/>
                    </a:cubicBezTo>
                    <a:cubicBezTo>
                      <a:pt x="2429" y="2091"/>
                      <a:pt x="2780" y="2050"/>
                      <a:pt x="3124" y="1967"/>
                    </a:cubicBezTo>
                    <a:cubicBezTo>
                      <a:pt x="3429" y="1894"/>
                      <a:pt x="3750" y="1770"/>
                      <a:pt x="3923" y="1508"/>
                    </a:cubicBezTo>
                    <a:cubicBezTo>
                      <a:pt x="4074" y="1276"/>
                      <a:pt x="4083" y="979"/>
                      <a:pt x="3950" y="738"/>
                    </a:cubicBezTo>
                    <a:cubicBezTo>
                      <a:pt x="3598" y="116"/>
                      <a:pt x="2585" y="1"/>
                      <a:pt x="1875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811;p40">
                <a:extLst>
                  <a:ext uri="{FF2B5EF4-FFF2-40B4-BE49-F238E27FC236}">
                    <a16:creationId xmlns:a16="http://schemas.microsoft.com/office/drawing/2014/main" id="{5ECDD9D9-2FC7-4FC1-CD73-2B3BB341B584}"/>
                  </a:ext>
                </a:extLst>
              </p:cNvPr>
              <p:cNvSpPr/>
              <p:nvPr/>
            </p:nvSpPr>
            <p:spPr>
              <a:xfrm>
                <a:off x="5839925" y="2843150"/>
                <a:ext cx="1020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2092" extrusionOk="0">
                    <a:moveTo>
                      <a:pt x="2210" y="1"/>
                    </a:moveTo>
                    <a:cubicBezTo>
                      <a:pt x="1500" y="1"/>
                      <a:pt x="485" y="116"/>
                      <a:pt x="134" y="738"/>
                    </a:cubicBezTo>
                    <a:cubicBezTo>
                      <a:pt x="0" y="979"/>
                      <a:pt x="10" y="1276"/>
                      <a:pt x="161" y="1508"/>
                    </a:cubicBezTo>
                    <a:cubicBezTo>
                      <a:pt x="334" y="1770"/>
                      <a:pt x="655" y="1894"/>
                      <a:pt x="961" y="1967"/>
                    </a:cubicBezTo>
                    <a:cubicBezTo>
                      <a:pt x="1304" y="2050"/>
                      <a:pt x="1655" y="2091"/>
                      <a:pt x="2006" y="2091"/>
                    </a:cubicBezTo>
                    <a:cubicBezTo>
                      <a:pt x="2377" y="2091"/>
                      <a:pt x="2748" y="2045"/>
                      <a:pt x="3109" y="1953"/>
                    </a:cubicBezTo>
                    <a:cubicBezTo>
                      <a:pt x="3292" y="1905"/>
                      <a:pt x="3476" y="1845"/>
                      <a:pt x="3627" y="1732"/>
                    </a:cubicBezTo>
                    <a:cubicBezTo>
                      <a:pt x="3992" y="1462"/>
                      <a:pt x="4083" y="889"/>
                      <a:pt x="3821" y="518"/>
                    </a:cubicBezTo>
                    <a:cubicBezTo>
                      <a:pt x="3537" y="116"/>
                      <a:pt x="2984" y="26"/>
                      <a:pt x="2493" y="7"/>
                    </a:cubicBezTo>
                    <a:cubicBezTo>
                      <a:pt x="2407" y="3"/>
                      <a:pt x="2311" y="1"/>
                      <a:pt x="2210" y="1"/>
                    </a:cubicBezTo>
                    <a:close/>
                  </a:path>
                </a:pathLst>
              </a:custGeom>
              <a:solidFill>
                <a:srgbClr val="F47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812;p40">
                <a:extLst>
                  <a:ext uri="{FF2B5EF4-FFF2-40B4-BE49-F238E27FC236}">
                    <a16:creationId xmlns:a16="http://schemas.microsoft.com/office/drawing/2014/main" id="{D7F5637E-3D2E-1E83-1C25-FE154EFB3AF3}"/>
                  </a:ext>
                </a:extLst>
              </p:cNvPr>
              <p:cNvSpPr/>
              <p:nvPr/>
            </p:nvSpPr>
            <p:spPr>
              <a:xfrm>
                <a:off x="4990175" y="2663775"/>
                <a:ext cx="887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1846" extrusionOk="0">
                    <a:moveTo>
                      <a:pt x="447" y="1"/>
                    </a:moveTo>
                    <a:cubicBezTo>
                      <a:pt x="252" y="1"/>
                      <a:pt x="79" y="139"/>
                      <a:pt x="42" y="338"/>
                    </a:cubicBezTo>
                    <a:cubicBezTo>
                      <a:pt x="1" y="560"/>
                      <a:pt x="147" y="775"/>
                      <a:pt x="371" y="816"/>
                    </a:cubicBezTo>
                    <a:cubicBezTo>
                      <a:pt x="1262" y="980"/>
                      <a:pt x="2115" y="1309"/>
                      <a:pt x="2888" y="1785"/>
                    </a:cubicBezTo>
                    <a:cubicBezTo>
                      <a:pt x="2953" y="1825"/>
                      <a:pt x="3027" y="1846"/>
                      <a:pt x="3102" y="1846"/>
                    </a:cubicBezTo>
                    <a:cubicBezTo>
                      <a:pt x="3286" y="1846"/>
                      <a:pt x="3448" y="1723"/>
                      <a:pt x="3498" y="1547"/>
                    </a:cubicBezTo>
                    <a:cubicBezTo>
                      <a:pt x="3548" y="1371"/>
                      <a:pt x="3474" y="1182"/>
                      <a:pt x="3318" y="1085"/>
                    </a:cubicBezTo>
                    <a:cubicBezTo>
                      <a:pt x="2460" y="556"/>
                      <a:pt x="1512" y="190"/>
                      <a:pt x="520" y="7"/>
                    </a:cubicBezTo>
                    <a:cubicBezTo>
                      <a:pt x="496" y="3"/>
                      <a:pt x="471" y="1"/>
                      <a:pt x="447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813;p40">
                <a:extLst>
                  <a:ext uri="{FF2B5EF4-FFF2-40B4-BE49-F238E27FC236}">
                    <a16:creationId xmlns:a16="http://schemas.microsoft.com/office/drawing/2014/main" id="{262543FF-AA17-F142-0760-BEB885AD7E29}"/>
                  </a:ext>
                </a:extLst>
              </p:cNvPr>
              <p:cNvSpPr/>
              <p:nvPr/>
            </p:nvSpPr>
            <p:spPr>
              <a:xfrm>
                <a:off x="4974350" y="2366650"/>
                <a:ext cx="632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1360" extrusionOk="0">
                    <a:moveTo>
                      <a:pt x="469" y="1"/>
                    </a:moveTo>
                    <a:cubicBezTo>
                      <a:pt x="326" y="1"/>
                      <a:pt x="187" y="76"/>
                      <a:pt x="111" y="211"/>
                    </a:cubicBezTo>
                    <a:cubicBezTo>
                      <a:pt x="0" y="408"/>
                      <a:pt x="72" y="658"/>
                      <a:pt x="269" y="769"/>
                    </a:cubicBezTo>
                    <a:cubicBezTo>
                      <a:pt x="821" y="1077"/>
                      <a:pt x="1427" y="1276"/>
                      <a:pt x="2054" y="1357"/>
                    </a:cubicBezTo>
                    <a:cubicBezTo>
                      <a:pt x="2072" y="1358"/>
                      <a:pt x="2088" y="1360"/>
                      <a:pt x="2105" y="1360"/>
                    </a:cubicBezTo>
                    <a:cubicBezTo>
                      <a:pt x="2323" y="1360"/>
                      <a:pt x="2502" y="1191"/>
                      <a:pt x="2516" y="974"/>
                    </a:cubicBezTo>
                    <a:cubicBezTo>
                      <a:pt x="2529" y="758"/>
                      <a:pt x="2372" y="567"/>
                      <a:pt x="2156" y="542"/>
                    </a:cubicBezTo>
                    <a:cubicBezTo>
                      <a:pt x="1633" y="475"/>
                      <a:pt x="1130" y="310"/>
                      <a:pt x="670" y="54"/>
                    </a:cubicBezTo>
                    <a:cubicBezTo>
                      <a:pt x="607" y="18"/>
                      <a:pt x="537" y="1"/>
                      <a:pt x="4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814;p40">
                <a:extLst>
                  <a:ext uri="{FF2B5EF4-FFF2-40B4-BE49-F238E27FC236}">
                    <a16:creationId xmlns:a16="http://schemas.microsoft.com/office/drawing/2014/main" id="{3A935C7E-4482-B3EC-14EF-7AAB28C1071E}"/>
                  </a:ext>
                </a:extLst>
              </p:cNvPr>
              <p:cNvSpPr/>
              <p:nvPr/>
            </p:nvSpPr>
            <p:spPr>
              <a:xfrm>
                <a:off x="5067225" y="2385825"/>
                <a:ext cx="504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967" extrusionOk="0">
                    <a:moveTo>
                      <a:pt x="436" y="0"/>
                    </a:moveTo>
                    <a:cubicBezTo>
                      <a:pt x="231" y="0"/>
                      <a:pt x="54" y="152"/>
                      <a:pt x="28" y="359"/>
                    </a:cubicBezTo>
                    <a:cubicBezTo>
                      <a:pt x="1" y="585"/>
                      <a:pt x="158" y="788"/>
                      <a:pt x="382" y="818"/>
                    </a:cubicBezTo>
                    <a:lnTo>
                      <a:pt x="1542" y="963"/>
                    </a:lnTo>
                    <a:cubicBezTo>
                      <a:pt x="1559" y="964"/>
                      <a:pt x="1575" y="966"/>
                      <a:pt x="1593" y="966"/>
                    </a:cubicBezTo>
                    <a:cubicBezTo>
                      <a:pt x="1810" y="966"/>
                      <a:pt x="1990" y="798"/>
                      <a:pt x="2004" y="582"/>
                    </a:cubicBezTo>
                    <a:cubicBezTo>
                      <a:pt x="2017" y="364"/>
                      <a:pt x="1860" y="175"/>
                      <a:pt x="1644" y="148"/>
                    </a:cubicBezTo>
                    <a:lnTo>
                      <a:pt x="485" y="3"/>
                    </a:lnTo>
                    <a:cubicBezTo>
                      <a:pt x="469" y="1"/>
                      <a:pt x="452" y="0"/>
                      <a:pt x="436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815;p40">
                <a:extLst>
                  <a:ext uri="{FF2B5EF4-FFF2-40B4-BE49-F238E27FC236}">
                    <a16:creationId xmlns:a16="http://schemas.microsoft.com/office/drawing/2014/main" id="{8F069C4A-4B75-C8A9-15EB-DCAAE5296EB9}"/>
                  </a:ext>
                </a:extLst>
              </p:cNvPr>
              <p:cNvSpPr/>
              <p:nvPr/>
            </p:nvSpPr>
            <p:spPr>
              <a:xfrm>
                <a:off x="6145050" y="2622600"/>
                <a:ext cx="5202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371" extrusionOk="0">
                    <a:moveTo>
                      <a:pt x="1610" y="0"/>
                    </a:moveTo>
                    <a:cubicBezTo>
                      <a:pt x="1549" y="0"/>
                      <a:pt x="1486" y="14"/>
                      <a:pt x="1427" y="44"/>
                    </a:cubicBezTo>
                    <a:lnTo>
                      <a:pt x="268" y="588"/>
                    </a:lnTo>
                    <a:cubicBezTo>
                      <a:pt x="95" y="670"/>
                      <a:pt x="1" y="862"/>
                      <a:pt x="42" y="1049"/>
                    </a:cubicBezTo>
                    <a:cubicBezTo>
                      <a:pt x="83" y="1237"/>
                      <a:pt x="250" y="1370"/>
                      <a:pt x="442" y="1370"/>
                    </a:cubicBezTo>
                    <a:cubicBezTo>
                      <a:pt x="503" y="1370"/>
                      <a:pt x="562" y="1356"/>
                      <a:pt x="617" y="1330"/>
                    </a:cubicBezTo>
                    <a:lnTo>
                      <a:pt x="1777" y="785"/>
                    </a:lnTo>
                    <a:cubicBezTo>
                      <a:pt x="1987" y="693"/>
                      <a:pt x="2080" y="444"/>
                      <a:pt x="1982" y="236"/>
                    </a:cubicBezTo>
                    <a:cubicBezTo>
                      <a:pt x="1912" y="87"/>
                      <a:pt x="1764" y="0"/>
                      <a:pt x="161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816;p40">
                <a:extLst>
                  <a:ext uri="{FF2B5EF4-FFF2-40B4-BE49-F238E27FC236}">
                    <a16:creationId xmlns:a16="http://schemas.microsoft.com/office/drawing/2014/main" id="{93662C8B-15D2-FE6B-5F62-56753A34D69C}"/>
                  </a:ext>
                </a:extLst>
              </p:cNvPr>
              <p:cNvSpPr/>
              <p:nvPr/>
            </p:nvSpPr>
            <p:spPr>
              <a:xfrm>
                <a:off x="6043100" y="2655225"/>
                <a:ext cx="7890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1167" extrusionOk="0">
                    <a:moveTo>
                      <a:pt x="2692" y="1"/>
                    </a:moveTo>
                    <a:cubicBezTo>
                      <a:pt x="2640" y="1"/>
                      <a:pt x="2587" y="11"/>
                      <a:pt x="2536" y="32"/>
                    </a:cubicBezTo>
                    <a:cubicBezTo>
                      <a:pt x="1993" y="240"/>
                      <a:pt x="1417" y="345"/>
                      <a:pt x="837" y="345"/>
                    </a:cubicBezTo>
                    <a:cubicBezTo>
                      <a:pt x="712" y="345"/>
                      <a:pt x="587" y="340"/>
                      <a:pt x="461" y="330"/>
                    </a:cubicBezTo>
                    <a:cubicBezTo>
                      <a:pt x="451" y="330"/>
                      <a:pt x="440" y="329"/>
                      <a:pt x="429" y="329"/>
                    </a:cubicBezTo>
                    <a:cubicBezTo>
                      <a:pt x="217" y="329"/>
                      <a:pt x="36" y="492"/>
                      <a:pt x="20" y="707"/>
                    </a:cubicBezTo>
                    <a:cubicBezTo>
                      <a:pt x="1" y="933"/>
                      <a:pt x="169" y="1130"/>
                      <a:pt x="396" y="1149"/>
                    </a:cubicBezTo>
                    <a:cubicBezTo>
                      <a:pt x="541" y="1160"/>
                      <a:pt x="687" y="1166"/>
                      <a:pt x="833" y="1166"/>
                    </a:cubicBezTo>
                    <a:cubicBezTo>
                      <a:pt x="1515" y="1166"/>
                      <a:pt x="2191" y="1041"/>
                      <a:pt x="2830" y="797"/>
                    </a:cubicBezTo>
                    <a:cubicBezTo>
                      <a:pt x="3046" y="720"/>
                      <a:pt x="3156" y="480"/>
                      <a:pt x="3075" y="264"/>
                    </a:cubicBezTo>
                    <a:cubicBezTo>
                      <a:pt x="3012" y="101"/>
                      <a:pt x="2856" y="1"/>
                      <a:pt x="269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817;p40">
                <a:extLst>
                  <a:ext uri="{FF2B5EF4-FFF2-40B4-BE49-F238E27FC236}">
                    <a16:creationId xmlns:a16="http://schemas.microsoft.com/office/drawing/2014/main" id="{47348322-65D9-89A2-02A3-71BB725F0019}"/>
                  </a:ext>
                </a:extLst>
              </p:cNvPr>
              <p:cNvSpPr/>
              <p:nvPr/>
            </p:nvSpPr>
            <p:spPr>
              <a:xfrm>
                <a:off x="5465475" y="2846350"/>
                <a:ext cx="182525" cy="63475"/>
              </a:xfrm>
              <a:custGeom>
                <a:avLst/>
                <a:gdLst/>
                <a:ahLst/>
                <a:cxnLst/>
                <a:rect l="l" t="t" r="r" b="b"/>
                <a:pathLst>
                  <a:path w="7301" h="2539" extrusionOk="0">
                    <a:moveTo>
                      <a:pt x="6600" y="0"/>
                    </a:moveTo>
                    <a:cubicBezTo>
                      <a:pt x="6377" y="0"/>
                      <a:pt x="6162" y="123"/>
                      <a:pt x="6053" y="335"/>
                    </a:cubicBezTo>
                    <a:cubicBezTo>
                      <a:pt x="5739" y="977"/>
                      <a:pt x="4828" y="1186"/>
                      <a:pt x="4452" y="1247"/>
                    </a:cubicBezTo>
                    <a:cubicBezTo>
                      <a:pt x="4195" y="1288"/>
                      <a:pt x="3939" y="1308"/>
                      <a:pt x="3689" y="1308"/>
                    </a:cubicBezTo>
                    <a:cubicBezTo>
                      <a:pt x="2672" y="1308"/>
                      <a:pt x="1737" y="976"/>
                      <a:pt x="1095" y="368"/>
                    </a:cubicBezTo>
                    <a:cubicBezTo>
                      <a:pt x="976" y="259"/>
                      <a:pt x="827" y="205"/>
                      <a:pt x="677" y="205"/>
                    </a:cubicBezTo>
                    <a:cubicBezTo>
                      <a:pt x="515" y="205"/>
                      <a:pt x="352" y="269"/>
                      <a:pt x="232" y="397"/>
                    </a:cubicBezTo>
                    <a:cubicBezTo>
                      <a:pt x="0" y="641"/>
                      <a:pt x="8" y="1026"/>
                      <a:pt x="248" y="1261"/>
                    </a:cubicBezTo>
                    <a:cubicBezTo>
                      <a:pt x="1120" y="2087"/>
                      <a:pt x="2363" y="2538"/>
                      <a:pt x="3694" y="2538"/>
                    </a:cubicBezTo>
                    <a:cubicBezTo>
                      <a:pt x="4013" y="2538"/>
                      <a:pt x="4331" y="2513"/>
                      <a:pt x="4646" y="2462"/>
                    </a:cubicBezTo>
                    <a:cubicBezTo>
                      <a:pt x="5861" y="2268"/>
                      <a:pt x="6752" y="1704"/>
                      <a:pt x="7159" y="877"/>
                    </a:cubicBezTo>
                    <a:cubicBezTo>
                      <a:pt x="7300" y="572"/>
                      <a:pt x="7173" y="211"/>
                      <a:pt x="6871" y="63"/>
                    </a:cubicBezTo>
                    <a:cubicBezTo>
                      <a:pt x="6784" y="20"/>
                      <a:pt x="6691" y="0"/>
                      <a:pt x="6600" y="0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818;p40">
                <a:extLst>
                  <a:ext uri="{FF2B5EF4-FFF2-40B4-BE49-F238E27FC236}">
                    <a16:creationId xmlns:a16="http://schemas.microsoft.com/office/drawing/2014/main" id="{26B76912-1BF5-8E7A-C4A4-39F00CD670F0}"/>
                  </a:ext>
                </a:extLst>
              </p:cNvPr>
              <p:cNvSpPr/>
              <p:nvPr/>
            </p:nvSpPr>
            <p:spPr>
              <a:xfrm>
                <a:off x="5576725" y="2343350"/>
                <a:ext cx="319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2786" h="1560" extrusionOk="0">
                    <a:moveTo>
                      <a:pt x="2513" y="1"/>
                    </a:moveTo>
                    <a:cubicBezTo>
                      <a:pt x="1788" y="1"/>
                      <a:pt x="1065" y="72"/>
                      <a:pt x="351" y="260"/>
                    </a:cubicBezTo>
                    <a:cubicBezTo>
                      <a:pt x="132" y="319"/>
                      <a:pt x="0" y="543"/>
                      <a:pt x="57" y="762"/>
                    </a:cubicBezTo>
                    <a:cubicBezTo>
                      <a:pt x="107" y="946"/>
                      <a:pt x="272" y="1068"/>
                      <a:pt x="454" y="1068"/>
                    </a:cubicBezTo>
                    <a:cubicBezTo>
                      <a:pt x="489" y="1068"/>
                      <a:pt x="524" y="1064"/>
                      <a:pt x="559" y="1054"/>
                    </a:cubicBezTo>
                    <a:cubicBezTo>
                      <a:pt x="1194" y="888"/>
                      <a:pt x="1848" y="823"/>
                      <a:pt x="2511" y="823"/>
                    </a:cubicBezTo>
                    <a:cubicBezTo>
                      <a:pt x="3650" y="823"/>
                      <a:pt x="4815" y="1013"/>
                      <a:pt x="5956" y="1199"/>
                    </a:cubicBezTo>
                    <a:lnTo>
                      <a:pt x="6342" y="1261"/>
                    </a:lnTo>
                    <a:cubicBezTo>
                      <a:pt x="7306" y="1416"/>
                      <a:pt x="8344" y="1559"/>
                      <a:pt x="9384" y="1559"/>
                    </a:cubicBezTo>
                    <a:cubicBezTo>
                      <a:pt x="10438" y="1559"/>
                      <a:pt x="11494" y="1413"/>
                      <a:pt x="12482" y="984"/>
                    </a:cubicBezTo>
                    <a:cubicBezTo>
                      <a:pt x="12690" y="895"/>
                      <a:pt x="12786" y="654"/>
                      <a:pt x="12695" y="446"/>
                    </a:cubicBezTo>
                    <a:cubicBezTo>
                      <a:pt x="12629" y="290"/>
                      <a:pt x="12477" y="198"/>
                      <a:pt x="12318" y="198"/>
                    </a:cubicBezTo>
                    <a:cubicBezTo>
                      <a:pt x="12264" y="198"/>
                      <a:pt x="12209" y="209"/>
                      <a:pt x="12157" y="231"/>
                    </a:cubicBezTo>
                    <a:cubicBezTo>
                      <a:pt x="11288" y="606"/>
                      <a:pt x="10339" y="736"/>
                      <a:pt x="9380" y="736"/>
                    </a:cubicBezTo>
                    <a:cubicBezTo>
                      <a:pt x="8394" y="736"/>
                      <a:pt x="7399" y="599"/>
                      <a:pt x="6472" y="450"/>
                    </a:cubicBezTo>
                    <a:lnTo>
                      <a:pt x="6088" y="387"/>
                    </a:lnTo>
                    <a:cubicBezTo>
                      <a:pt x="4910" y="196"/>
                      <a:pt x="3709" y="1"/>
                      <a:pt x="2513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819;p40">
                <a:extLst>
                  <a:ext uri="{FF2B5EF4-FFF2-40B4-BE49-F238E27FC236}">
                    <a16:creationId xmlns:a16="http://schemas.microsoft.com/office/drawing/2014/main" id="{DF002049-17A4-6D2A-649E-8F5455EC2045}"/>
                  </a:ext>
                </a:extLst>
              </p:cNvPr>
              <p:cNvSpPr/>
              <p:nvPr/>
            </p:nvSpPr>
            <p:spPr>
              <a:xfrm>
                <a:off x="6031400" y="2299050"/>
                <a:ext cx="1278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846" extrusionOk="0">
                    <a:moveTo>
                      <a:pt x="4645" y="1"/>
                    </a:moveTo>
                    <a:cubicBezTo>
                      <a:pt x="4592" y="1"/>
                      <a:pt x="4537" y="11"/>
                      <a:pt x="4485" y="33"/>
                    </a:cubicBezTo>
                    <a:cubicBezTo>
                      <a:pt x="3196" y="615"/>
                      <a:pt x="1810" y="952"/>
                      <a:pt x="397" y="1026"/>
                    </a:cubicBezTo>
                    <a:cubicBezTo>
                      <a:pt x="175" y="1036"/>
                      <a:pt x="0" y="1223"/>
                      <a:pt x="5" y="1446"/>
                    </a:cubicBezTo>
                    <a:cubicBezTo>
                      <a:pt x="11" y="1669"/>
                      <a:pt x="192" y="1846"/>
                      <a:pt x="415" y="1846"/>
                    </a:cubicBezTo>
                    <a:cubicBezTo>
                      <a:pt x="416" y="1846"/>
                      <a:pt x="417" y="1846"/>
                      <a:pt x="418" y="1846"/>
                    </a:cubicBezTo>
                    <a:lnTo>
                      <a:pt x="439" y="1846"/>
                    </a:lnTo>
                    <a:cubicBezTo>
                      <a:pt x="1954" y="1770"/>
                      <a:pt x="3441" y="1407"/>
                      <a:pt x="4823" y="782"/>
                    </a:cubicBezTo>
                    <a:cubicBezTo>
                      <a:pt x="5025" y="685"/>
                      <a:pt x="5112" y="445"/>
                      <a:pt x="5020" y="241"/>
                    </a:cubicBezTo>
                    <a:cubicBezTo>
                      <a:pt x="4952" y="91"/>
                      <a:pt x="4802" y="1"/>
                      <a:pt x="4645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820;p40">
                <a:extLst>
                  <a:ext uri="{FF2B5EF4-FFF2-40B4-BE49-F238E27FC236}">
                    <a16:creationId xmlns:a16="http://schemas.microsoft.com/office/drawing/2014/main" id="{304A6682-6396-6D6C-3F5E-9B440E31BAB3}"/>
                  </a:ext>
                </a:extLst>
              </p:cNvPr>
              <p:cNvSpPr/>
              <p:nvPr/>
            </p:nvSpPr>
            <p:spPr>
              <a:xfrm>
                <a:off x="4950475" y="2588625"/>
                <a:ext cx="1024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1859" extrusionOk="0">
                    <a:moveTo>
                      <a:pt x="469" y="1"/>
                    </a:moveTo>
                    <a:cubicBezTo>
                      <a:pt x="312" y="1"/>
                      <a:pt x="163" y="90"/>
                      <a:pt x="94" y="241"/>
                    </a:cubicBezTo>
                    <a:cubicBezTo>
                      <a:pt x="0" y="446"/>
                      <a:pt x="91" y="688"/>
                      <a:pt x="296" y="783"/>
                    </a:cubicBezTo>
                    <a:cubicBezTo>
                      <a:pt x="1349" y="1261"/>
                      <a:pt x="2453" y="1620"/>
                      <a:pt x="3587" y="1849"/>
                    </a:cubicBezTo>
                    <a:cubicBezTo>
                      <a:pt x="3614" y="1855"/>
                      <a:pt x="3641" y="1857"/>
                      <a:pt x="3670" y="1857"/>
                    </a:cubicBezTo>
                    <a:lnTo>
                      <a:pt x="3670" y="1859"/>
                    </a:lnTo>
                    <a:cubicBezTo>
                      <a:pt x="3880" y="1859"/>
                      <a:pt x="4056" y="1698"/>
                      <a:pt x="4077" y="1488"/>
                    </a:cubicBezTo>
                    <a:cubicBezTo>
                      <a:pt x="4099" y="1279"/>
                      <a:pt x="3958" y="1088"/>
                      <a:pt x="3751" y="1047"/>
                    </a:cubicBezTo>
                    <a:cubicBezTo>
                      <a:pt x="2677" y="827"/>
                      <a:pt x="1632" y="489"/>
                      <a:pt x="636" y="36"/>
                    </a:cubicBezTo>
                    <a:cubicBezTo>
                      <a:pt x="581" y="12"/>
                      <a:pt x="524" y="1"/>
                      <a:pt x="469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821;p40">
                <a:extLst>
                  <a:ext uri="{FF2B5EF4-FFF2-40B4-BE49-F238E27FC236}">
                    <a16:creationId xmlns:a16="http://schemas.microsoft.com/office/drawing/2014/main" id="{18B82801-1DA3-549B-ACAE-BDC30AA3EA8F}"/>
                  </a:ext>
                </a:extLst>
              </p:cNvPr>
              <p:cNvSpPr/>
              <p:nvPr/>
            </p:nvSpPr>
            <p:spPr>
              <a:xfrm>
                <a:off x="5077000" y="2624375"/>
                <a:ext cx="83025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3321" h="1174" extrusionOk="0">
                    <a:moveTo>
                      <a:pt x="452" y="1"/>
                    </a:moveTo>
                    <a:cubicBezTo>
                      <a:pt x="270" y="1"/>
                      <a:pt x="103" y="125"/>
                      <a:pt x="56" y="309"/>
                    </a:cubicBezTo>
                    <a:cubicBezTo>
                      <a:pt x="1" y="529"/>
                      <a:pt x="133" y="753"/>
                      <a:pt x="353" y="808"/>
                    </a:cubicBezTo>
                    <a:cubicBezTo>
                      <a:pt x="1184" y="1020"/>
                      <a:pt x="2037" y="1142"/>
                      <a:pt x="2895" y="1174"/>
                    </a:cubicBezTo>
                    <a:lnTo>
                      <a:pt x="2910" y="1174"/>
                    </a:lnTo>
                    <a:cubicBezTo>
                      <a:pt x="3132" y="1172"/>
                      <a:pt x="3313" y="993"/>
                      <a:pt x="3316" y="770"/>
                    </a:cubicBezTo>
                    <a:cubicBezTo>
                      <a:pt x="3321" y="548"/>
                      <a:pt x="3146" y="362"/>
                      <a:pt x="2924" y="352"/>
                    </a:cubicBezTo>
                    <a:cubicBezTo>
                      <a:pt x="2125" y="324"/>
                      <a:pt x="1330" y="211"/>
                      <a:pt x="555" y="14"/>
                    </a:cubicBezTo>
                    <a:cubicBezTo>
                      <a:pt x="521" y="5"/>
                      <a:pt x="486" y="1"/>
                      <a:pt x="452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822;p40">
                <a:extLst>
                  <a:ext uri="{FF2B5EF4-FFF2-40B4-BE49-F238E27FC236}">
                    <a16:creationId xmlns:a16="http://schemas.microsoft.com/office/drawing/2014/main" id="{42ACF92D-9665-C61E-054A-C55FA44F82FF}"/>
                  </a:ext>
                </a:extLst>
              </p:cNvPr>
              <p:cNvSpPr/>
              <p:nvPr/>
            </p:nvSpPr>
            <p:spPr>
              <a:xfrm>
                <a:off x="5927050" y="2335525"/>
                <a:ext cx="77725" cy="236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947" extrusionOk="0">
                    <a:moveTo>
                      <a:pt x="1886" y="1"/>
                    </a:moveTo>
                    <a:cubicBezTo>
                      <a:pt x="1373" y="1"/>
                      <a:pt x="860" y="44"/>
                      <a:pt x="353" y="131"/>
                    </a:cubicBezTo>
                    <a:cubicBezTo>
                      <a:pt x="145" y="169"/>
                      <a:pt x="1" y="360"/>
                      <a:pt x="18" y="570"/>
                    </a:cubicBezTo>
                    <a:cubicBezTo>
                      <a:pt x="36" y="781"/>
                      <a:pt x="210" y="943"/>
                      <a:pt x="422" y="946"/>
                    </a:cubicBezTo>
                    <a:cubicBezTo>
                      <a:pt x="446" y="946"/>
                      <a:pt x="468" y="945"/>
                      <a:pt x="492" y="940"/>
                    </a:cubicBezTo>
                    <a:cubicBezTo>
                      <a:pt x="949" y="861"/>
                      <a:pt x="1412" y="822"/>
                      <a:pt x="1875" y="822"/>
                    </a:cubicBezTo>
                    <a:cubicBezTo>
                      <a:pt x="2130" y="822"/>
                      <a:pt x="2385" y="834"/>
                      <a:pt x="2639" y="857"/>
                    </a:cubicBezTo>
                    <a:cubicBezTo>
                      <a:pt x="2652" y="858"/>
                      <a:pt x="2665" y="859"/>
                      <a:pt x="2677" y="859"/>
                    </a:cubicBezTo>
                    <a:cubicBezTo>
                      <a:pt x="2887" y="859"/>
                      <a:pt x="3066" y="698"/>
                      <a:pt x="3086" y="485"/>
                    </a:cubicBezTo>
                    <a:cubicBezTo>
                      <a:pt x="3108" y="260"/>
                      <a:pt x="2941" y="60"/>
                      <a:pt x="2716" y="39"/>
                    </a:cubicBezTo>
                    <a:cubicBezTo>
                      <a:pt x="2440" y="13"/>
                      <a:pt x="2163" y="1"/>
                      <a:pt x="1886" y="1"/>
                    </a:cubicBezTo>
                    <a:close/>
                  </a:path>
                </a:pathLst>
              </a:custGeom>
              <a:solidFill>
                <a:srgbClr val="2B2B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823;p40">
                <a:extLst>
                  <a:ext uri="{FF2B5EF4-FFF2-40B4-BE49-F238E27FC236}">
                    <a16:creationId xmlns:a16="http://schemas.microsoft.com/office/drawing/2014/main" id="{D4EE1614-0AE2-4BAB-A7AD-E609C037B595}"/>
                  </a:ext>
                </a:extLst>
              </p:cNvPr>
              <p:cNvSpPr/>
              <p:nvPr/>
            </p:nvSpPr>
            <p:spPr>
              <a:xfrm>
                <a:off x="5364400" y="1999275"/>
                <a:ext cx="55620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22248" h="4357" extrusionOk="0">
                    <a:moveTo>
                      <a:pt x="11887" y="1"/>
                    </a:moveTo>
                    <a:cubicBezTo>
                      <a:pt x="10878" y="1"/>
                      <a:pt x="9869" y="53"/>
                      <a:pt x="8865" y="155"/>
                    </a:cubicBezTo>
                    <a:cubicBezTo>
                      <a:pt x="7189" y="327"/>
                      <a:pt x="1851" y="689"/>
                      <a:pt x="823" y="2205"/>
                    </a:cubicBezTo>
                    <a:cubicBezTo>
                      <a:pt x="0" y="3418"/>
                      <a:pt x="672" y="3762"/>
                      <a:pt x="1726" y="3762"/>
                    </a:cubicBezTo>
                    <a:cubicBezTo>
                      <a:pt x="3013" y="3762"/>
                      <a:pt x="4870" y="3249"/>
                      <a:pt x="5267" y="3183"/>
                    </a:cubicBezTo>
                    <a:cubicBezTo>
                      <a:pt x="6657" y="2954"/>
                      <a:pt x="8062" y="2839"/>
                      <a:pt x="9466" y="2839"/>
                    </a:cubicBezTo>
                    <a:cubicBezTo>
                      <a:pt x="11033" y="2839"/>
                      <a:pt x="12600" y="2982"/>
                      <a:pt x="14147" y="3268"/>
                    </a:cubicBezTo>
                    <a:cubicBezTo>
                      <a:pt x="16315" y="3671"/>
                      <a:pt x="18497" y="4356"/>
                      <a:pt x="20672" y="4356"/>
                    </a:cubicBezTo>
                    <a:cubicBezTo>
                      <a:pt x="21198" y="4356"/>
                      <a:pt x="21723" y="4316"/>
                      <a:pt x="22248" y="4222"/>
                    </a:cubicBezTo>
                    <a:cubicBezTo>
                      <a:pt x="22095" y="3106"/>
                      <a:pt x="21306" y="2149"/>
                      <a:pt x="20348" y="1557"/>
                    </a:cubicBezTo>
                    <a:cubicBezTo>
                      <a:pt x="19388" y="964"/>
                      <a:pt x="18270" y="686"/>
                      <a:pt x="17159" y="481"/>
                    </a:cubicBezTo>
                    <a:cubicBezTo>
                      <a:pt x="15421" y="160"/>
                      <a:pt x="13654" y="1"/>
                      <a:pt x="11887" y="1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824;p40">
                <a:extLst>
                  <a:ext uri="{FF2B5EF4-FFF2-40B4-BE49-F238E27FC236}">
                    <a16:creationId xmlns:a16="http://schemas.microsoft.com/office/drawing/2014/main" id="{F12A0717-17B6-90C8-306E-3AAC2A9BB63A}"/>
                  </a:ext>
                </a:extLst>
              </p:cNvPr>
              <p:cNvSpPr/>
              <p:nvPr/>
            </p:nvSpPr>
            <p:spPr>
              <a:xfrm>
                <a:off x="5219950" y="2083450"/>
                <a:ext cx="112575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2593" extrusionOk="0">
                    <a:moveTo>
                      <a:pt x="3009" y="0"/>
                    </a:moveTo>
                    <a:cubicBezTo>
                      <a:pt x="2996" y="0"/>
                      <a:pt x="2983" y="0"/>
                      <a:pt x="2969" y="1"/>
                    </a:cubicBezTo>
                    <a:cubicBezTo>
                      <a:pt x="1929" y="28"/>
                      <a:pt x="817" y="900"/>
                      <a:pt x="272" y="1728"/>
                    </a:cubicBezTo>
                    <a:cubicBezTo>
                      <a:pt x="111" y="1974"/>
                      <a:pt x="0" y="2353"/>
                      <a:pt x="243" y="2522"/>
                    </a:cubicBezTo>
                    <a:cubicBezTo>
                      <a:pt x="332" y="2584"/>
                      <a:pt x="445" y="2592"/>
                      <a:pt x="555" y="2592"/>
                    </a:cubicBezTo>
                    <a:cubicBezTo>
                      <a:pt x="569" y="2592"/>
                      <a:pt x="584" y="2592"/>
                      <a:pt x="598" y="2592"/>
                    </a:cubicBezTo>
                    <a:cubicBezTo>
                      <a:pt x="1131" y="2585"/>
                      <a:pt x="1664" y="2538"/>
                      <a:pt x="2191" y="2449"/>
                    </a:cubicBezTo>
                    <a:cubicBezTo>
                      <a:pt x="2811" y="2346"/>
                      <a:pt x="3467" y="2158"/>
                      <a:pt x="3853" y="1661"/>
                    </a:cubicBezTo>
                    <a:cubicBezTo>
                      <a:pt x="4502" y="822"/>
                      <a:pt x="3878" y="0"/>
                      <a:pt x="3009" y="0"/>
                    </a:cubicBezTo>
                    <a:close/>
                  </a:path>
                </a:pathLst>
              </a:custGeom>
              <a:solidFill>
                <a:srgbClr val="F9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Speech Bubble: Rectangle with Corners Rounded 8">
            <a:extLst>
              <a:ext uri="{FF2B5EF4-FFF2-40B4-BE49-F238E27FC236}">
                <a16:creationId xmlns:a16="http://schemas.microsoft.com/office/drawing/2014/main" id="{D0ECA782-BC85-43C9-2091-C01B00710728}"/>
              </a:ext>
            </a:extLst>
          </p:cNvPr>
          <p:cNvSpPr/>
          <p:nvPr/>
        </p:nvSpPr>
        <p:spPr>
          <a:xfrm>
            <a:off x="1350817" y="490970"/>
            <a:ext cx="2826327" cy="527339"/>
          </a:xfrm>
          <a:prstGeom prst="wedgeRoundRectCallout">
            <a:avLst>
              <a:gd name="adj1" fmla="val 13408"/>
              <a:gd name="adj2" fmla="val 7535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&lt; ,  &lt; , =  ?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55" y="1205811"/>
            <a:ext cx="7803287" cy="320394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F548C84-C3FD-72CE-2D16-6DA8F8B661AE}"/>
              </a:ext>
            </a:extLst>
          </p:cNvPr>
          <p:cNvSpPr/>
          <p:nvPr/>
        </p:nvSpPr>
        <p:spPr>
          <a:xfrm>
            <a:off x="3102014" y="1742021"/>
            <a:ext cx="331456" cy="5412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&lt;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548C84-C3FD-72CE-2D16-6DA8F8B661AE}"/>
              </a:ext>
            </a:extLst>
          </p:cNvPr>
          <p:cNvSpPr/>
          <p:nvPr/>
        </p:nvSpPr>
        <p:spPr>
          <a:xfrm>
            <a:off x="7288822" y="1742021"/>
            <a:ext cx="341241" cy="5412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548C84-C3FD-72CE-2D16-6DA8F8B661AE}"/>
              </a:ext>
            </a:extLst>
          </p:cNvPr>
          <p:cNvSpPr/>
          <p:nvPr/>
        </p:nvSpPr>
        <p:spPr>
          <a:xfrm>
            <a:off x="4858223" y="3117775"/>
            <a:ext cx="368798" cy="5282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5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 animBg="1"/>
      <p:bldP spid="48" grpId="0" animBg="1"/>
      <p:bldP spid="50" grpId="0" animBg="1"/>
    </p:bldLst>
  </p:timing>
</p:sld>
</file>

<file path=ppt/theme/theme1.xml><?xml version="1.0" encoding="utf-8"?>
<a:theme xmlns:a="http://schemas.openxmlformats.org/drawingml/2006/main" name="Math Mystery Escape Room for Pre-K by Slidesgo">
  <a:themeElements>
    <a:clrScheme name="Simple Light">
      <a:dk1>
        <a:srgbClr val="BEE7DB"/>
      </a:dk1>
      <a:lt1>
        <a:srgbClr val="80CAB4"/>
      </a:lt1>
      <a:dk2>
        <a:srgbClr val="F47A6E"/>
      </a:dk2>
      <a:lt2>
        <a:srgbClr val="F7C4BF"/>
      </a:lt2>
      <a:accent1>
        <a:srgbClr val="F2B170"/>
      </a:accent1>
      <a:accent2>
        <a:srgbClr val="E8D669"/>
      </a:accent2>
      <a:accent3>
        <a:srgbClr val="EADFA7"/>
      </a:accent3>
      <a:accent4>
        <a:srgbClr val="F9F8E8"/>
      </a:accent4>
      <a:accent5>
        <a:srgbClr val="2B2B2B"/>
      </a:accent5>
      <a:accent6>
        <a:srgbClr val="FFFFFF"/>
      </a:accent6>
      <a:hlink>
        <a:srgbClr val="2B2B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154</Words>
  <Application>Microsoft Office PowerPoint</Application>
  <PresentationFormat>On-screen Show (16:9)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Cambria</vt:lpstr>
      <vt:lpstr>Fredoka One</vt:lpstr>
      <vt:lpstr>Sniglet</vt:lpstr>
      <vt:lpstr>Fujiyama</vt:lpstr>
      <vt:lpstr>方正少儿简体</vt:lpstr>
      <vt:lpstr>UTM HelvetIns</vt:lpstr>
      <vt:lpstr>Times New Roman</vt:lpstr>
      <vt:lpstr>UTM Showcard</vt:lpstr>
      <vt:lpstr>Tahoma</vt:lpstr>
      <vt:lpstr>Calibri</vt:lpstr>
      <vt:lpstr>Cambria Math</vt:lpstr>
      <vt:lpstr>Verdana</vt:lpstr>
      <vt:lpstr>Arial</vt:lpstr>
      <vt:lpstr>Math Mystery Escape Room for Pre-K by Slidesgo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cộng hai phân số</dc:title>
  <dc:creator>ADMIN</dc:creator>
  <cp:lastModifiedBy>ADMIN</cp:lastModifiedBy>
  <cp:revision>90</cp:revision>
  <dcterms:modified xsi:type="dcterms:W3CDTF">2024-04-11T02:00:28Z</dcterms:modified>
</cp:coreProperties>
</file>