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349" r:id="rId2"/>
    <p:sldId id="348" r:id="rId3"/>
    <p:sldId id="257" r:id="rId4"/>
    <p:sldId id="258" r:id="rId5"/>
    <p:sldId id="259" r:id="rId6"/>
    <p:sldId id="263" r:id="rId7"/>
    <p:sldId id="340" r:id="rId8"/>
    <p:sldId id="262" r:id="rId9"/>
    <p:sldId id="307" r:id="rId10"/>
    <p:sldId id="344" r:id="rId11"/>
    <p:sldId id="343" r:id="rId12"/>
    <p:sldId id="310" r:id="rId13"/>
    <p:sldId id="264" r:id="rId14"/>
    <p:sldId id="265" r:id="rId15"/>
    <p:sldId id="269" r:id="rId16"/>
    <p:sldId id="345" r:id="rId17"/>
    <p:sldId id="346" r:id="rId18"/>
    <p:sldId id="347" r:id="rId19"/>
    <p:sldId id="336" r:id="rId20"/>
    <p:sldId id="314" r:id="rId21"/>
    <p:sldId id="267" r:id="rId22"/>
    <p:sldId id="275" r:id="rId23"/>
  </p:sldIdLst>
  <p:sldSz cx="12192000" cy="6858000"/>
  <p:notesSz cx="6858000" cy="9144000"/>
  <p:embeddedFontLst>
    <p:embeddedFont>
      <p:font typeface="#9Slide05 Garris" panose="020B0604020202020204" charset="0"/>
      <p:regular r:id="rId25"/>
    </p:embeddedFont>
    <p:embeddedFont>
      <p:font typeface="UTM Cookies" panose="02040603050506020204" pitchFamily="18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DengXian Light" panose="020B0604020202020204" charset="-122"/>
      <p:regular r:id="rId34"/>
    </p:embeddedFont>
    <p:embeddedFont>
      <p:font typeface="#9Slide05 Fourth Medium" panose="020B0604020202020204" charset="0"/>
      <p:regular r:id="rId35"/>
      <p:bold r:id="rId36"/>
    </p:embeddedFont>
    <p:embeddedFont>
      <p:font typeface="Fujiyama" panose="02020500000000000000" pitchFamily="18" charset="0"/>
      <p:regular r:id="rId37"/>
    </p:embeddedFont>
    <p:embeddedFont>
      <p:font typeface="Brush Script MT" panose="03060802040406070304" pitchFamily="66" charset="0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UTM HelvetIns" pitchFamily="2" charset="0"/>
      <p:regular r:id="rId43"/>
    </p:embeddedFont>
    <p:embeddedFont>
      <p:font typeface="#9Slide07 HoneyCream" panose="020B0604020202020204" charset="0"/>
      <p:regular r:id="rId44"/>
    </p:embeddedFont>
    <p:embeddedFont>
      <p:font typeface="SVN-Newton" panose="02040603050506020204" pitchFamily="18" charset="0"/>
      <p:regular r:id="rId45"/>
    </p:embeddedFont>
    <p:embeddedFont>
      <p:font typeface="DengXian" panose="020B0604020202020204" charset="-122"/>
      <p:regular r:id="rId46"/>
      <p:bold r:id="rId47"/>
    </p:embeddedFont>
    <p:embeddedFont>
      <p:font typeface="Tahoma" panose="020B0604030504040204" pitchFamily="34" charset="0"/>
      <p:regular r:id="rId48"/>
      <p:bold r:id="rId49"/>
    </p:embeddedFont>
    <p:embeddedFont>
      <p:font typeface="UTM Alberta Heavy" panose="02040603050506020204" pitchFamily="18" charset="0"/>
      <p:regular r:id="rId50"/>
    </p:embeddedFont>
    <p:embeddedFont>
      <p:font typeface="UTM Showcard" panose="02040603050506020204" pitchFamily="18" charset="0"/>
      <p:regular r:id="rId51"/>
      <p:bold r:id="rId52"/>
      <p:italic r:id="rId53"/>
      <p:boldItalic r:id="rId54"/>
    </p:embeddedFont>
  </p:embeddedFontLst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0D3"/>
    <a:srgbClr val="FBF0F4"/>
    <a:srgbClr val="FFFFFF"/>
    <a:srgbClr val="F5A9AD"/>
    <a:srgbClr val="F7D2D5"/>
    <a:srgbClr val="F2C7BD"/>
    <a:srgbClr val="CD2D66"/>
    <a:srgbClr val="F7ACB0"/>
    <a:srgbClr val="E58284"/>
    <a:srgbClr val="F4C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84" d="100"/>
          <a:sy n="84" d="100"/>
        </p:scale>
        <p:origin x="9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54" Type="http://schemas.openxmlformats.org/officeDocument/2006/relationships/font" Target="fonts/font3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89F03-B01E-44BD-825C-D0C6D2EC59B1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1D8C7-D55E-4707-A392-C2B14F1E2C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98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517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395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560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14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73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304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767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14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49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742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369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85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C56B05-B9C7-4A38-B071-819DA0A4F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829217-FBC6-4EBA-8005-96B49A462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FC0A0-765B-4087-A6FF-43FB2390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1D53AD-1901-4E31-810F-4F720FC4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EB5D0-5971-446E-A3E9-3CE0DF6A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3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8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4AD8EC-9BA1-44F7-89A3-38F4C0E5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C7AFC-2348-44F6-86AB-B8E640078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D8A88-946D-4219-B3A3-2D8BB424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F209E1-FA89-4836-9A10-0E804BDD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A8BDE-4DAD-4718-B09E-357B3362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2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E5FCE-A266-4B69-9FC7-E28ABB18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15368D-523A-457C-8046-F2A0048E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0195B-37F6-47C9-90D3-4199D171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16A26E-41E1-464F-902B-8FA80E43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A3F2DA-2F53-4688-8B2D-C41EAF0E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2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7E0DD-29EB-439A-9EE8-2FCCD6FE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5B7DE9-78CF-4459-AA3B-75AA9B0D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050E88-8984-47DC-9109-AFEAF999D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DA5CCF-AD73-4E5A-B4F3-218968CE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8A9438-64EE-4194-834D-4893C2FC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753EDF-AA5E-4FFE-B0D6-DC0851AE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4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423C5-8BA8-485B-948B-8EE9F1DE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FDD2B5-4D15-4844-8783-55D183743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2C3A4-8216-44E2-B3EE-EF2EC9F7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D8DB0B-DD48-44B7-9948-38BFD1F0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A71228-32E4-428D-92A2-88943EEC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02F668-7069-4472-B9D5-870629FD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4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87E21-02B4-416C-8883-6C968A15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7B5CFE-B263-4C5E-8416-875F8E44A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A433D-56C7-4488-8972-EC89A430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77C37A-A0CB-44F1-B670-EC808D1A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6FBEB-3E69-45F6-AFEF-5DF21735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7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29FBE8-2F89-4B0C-96EF-194DF328D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E6AF8F-C1CB-4D62-BF70-005A83C86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A0642A-1028-4B74-A439-CAA8C271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3C280-7862-44B2-811B-D66F694B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7308D-B9FC-44B6-A6FB-D8B2F213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7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C331F-DCA9-4319-B82D-0167B633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AFF0C5-4E6E-459A-975B-74CF16701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81EFBC-0FFD-4C71-97F0-8CE5054F9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7AF36D-08FF-4F8D-BECA-13BC02EA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8C24A3-0FE6-47D0-A611-A0D52CB3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4DD002-8AA3-4648-B5C6-3535B581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1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ED8F8-EE6D-490D-A0DF-2B3145FD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A9C633-0629-4D02-8C45-63A99998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F8D8AB-E2B1-462A-A85B-444897C10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606600-B657-472E-B110-269B9E525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A947C8-3A1B-47A0-999B-D3CD89670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523949-D4A1-4AA5-83FF-11009734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26FD3-07F1-4679-A719-CCC27108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68B81D-D969-4A84-AB4E-E893F4DD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86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2DA17-D766-4127-B37B-39262AB2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226E6C-9BF8-43BD-863F-3207D805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FB5BA3-3A34-4FDF-B4D0-1E017182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281D35-393F-4473-B358-E3480747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3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22DA9E-4B14-4C32-BD5A-5AD747B213AF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47425-E4B2-4E3A-B8E7-3353E2F71ECD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88DC33C-E054-41A0-976E-580C7EA7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5F0DB1-9388-4D2F-AF20-36D72DA5E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C40403-A308-4EC7-90D3-4B4CA9B7F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62792F-5671-4B5E-AEF8-7E53B8BCCA71}"/>
              </a:ext>
            </a:extLst>
          </p:cNvPr>
          <p:cNvSpPr txBox="1">
            <a:spLocks/>
          </p:cNvSpPr>
          <p:nvPr userDrawn="1"/>
        </p:nvSpPr>
        <p:spPr>
          <a:xfrm>
            <a:off x="10625604" y="-40355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75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937943-7462-4CEF-AB40-B08BD2F5D25D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32" y="-3699364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A15231-7199-47CB-9710-D7632796BCFA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01" y="7107977"/>
            <a:ext cx="1404152" cy="2387785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0D64B431-AE9C-41AE-BB6B-BE837371FB78}"/>
              </a:ext>
            </a:extLst>
          </p:cNvPr>
          <p:cNvSpPr txBox="1"/>
          <p:nvPr userDrawn="1"/>
        </p:nvSpPr>
        <p:spPr>
          <a:xfrm>
            <a:off x="3415720" y="8497123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77A9A">
                    <a:lumMod val="50000"/>
                  </a:srgb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>
              <a:defRPr/>
            </a:pPr>
            <a:r>
              <a:rPr lang="en-US" b="1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77A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dirty="0">
              <a:solidFill>
                <a:srgbClr val="F77A9A">
                  <a:lumMod val="50000"/>
                </a:srgb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77A9A">
                    <a:lumMod val="50000"/>
                  </a:srgb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b="1" u="sng" dirty="0">
                <a:solidFill>
                  <a:srgbClr val="F77A9A">
                    <a:lumMod val="50000"/>
                  </a:srgbClr>
                </a:solidFill>
                <a:latin typeface="SVN-Newton" panose="02040603050506020204" pitchFamily="18" charset="0"/>
              </a:rPr>
              <a:t>0382348780</a:t>
            </a:r>
            <a:r>
              <a:rPr lang="en-US" b="1" dirty="0">
                <a:solidFill>
                  <a:srgbClr val="F77A9A">
                    <a:lumMod val="50000"/>
                  </a:srgbClr>
                </a:solidFill>
                <a:latin typeface="SVN-Newton" panose="02040603050506020204" pitchFamily="18" charset="0"/>
              </a:rPr>
              <a:t> - </a:t>
            </a:r>
            <a:r>
              <a:rPr lang="en-US" b="1" u="sng" dirty="0">
                <a:solidFill>
                  <a:srgbClr val="F77A9A">
                    <a:lumMod val="50000"/>
                  </a:srgbClr>
                </a:solidFill>
                <a:latin typeface="SVN-Newton" panose="02040603050506020204" pitchFamily="18" charset="0"/>
              </a:rPr>
              <a:t>0984848929</a:t>
            </a:r>
            <a:endParaRPr lang="en-US" b="1" dirty="0">
              <a:solidFill>
                <a:srgbClr val="F77A9A">
                  <a:lumMod val="50000"/>
                </a:srgb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7E75C8-26B1-44A8-844C-BB7BB7EB8EEB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1868" y="-28388164"/>
            <a:ext cx="2186247" cy="37177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37C707-21C8-40AC-9185-8B343D962DD4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132" y="-28921565"/>
            <a:ext cx="2186247" cy="37177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3EB4C7-53DC-4078-A327-D0802757C9F6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1869" y="29981034"/>
            <a:ext cx="2186247" cy="37177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CE86C8-E856-4CEA-A681-760C120CA684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132" y="29981035"/>
            <a:ext cx="2186247" cy="371775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A2AF19F-A62F-44B2-805F-27958B081056}"/>
              </a:ext>
            </a:extLst>
          </p:cNvPr>
          <p:cNvSpPr txBox="1">
            <a:spLocks/>
          </p:cNvSpPr>
          <p:nvPr userDrawn="1"/>
        </p:nvSpPr>
        <p:spPr>
          <a:xfrm>
            <a:off x="962341" y="927795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69A12B"/>
                </a:solidFill>
                <a:latin typeface="#9Slide07 HoneyCream" pitchFamily="2" charset="0"/>
              </a:rPr>
              <a:t>Măng Non</a:t>
            </a:r>
            <a:endParaRPr lang="en-US" sz="3200" dirty="0">
              <a:solidFill>
                <a:srgbClr val="69A12B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7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2" r:id="rId8"/>
    <p:sldLayoutId id="2147483681" r:id="rId9"/>
    <p:sldLayoutId id="2147483680" r:id="rId10"/>
    <p:sldLayoutId id="2147483679" r:id="rId11"/>
    <p:sldLayoutId id="2147483678" r:id="rId12"/>
    <p:sldLayoutId id="2147483677" r:id="rId13"/>
    <p:sldLayoutId id="2147483676" r:id="rId14"/>
    <p:sldLayoutId id="2147483675" r:id="rId15"/>
    <p:sldLayoutId id="2147483674" r:id="rId16"/>
    <p:sldLayoutId id="2147483673" r:id="rId17"/>
    <p:sldLayoutId id="2147483672" r:id="rId18"/>
    <p:sldLayoutId id="2147483671" r:id="rId19"/>
    <p:sldLayoutId id="2147483670" r:id="rId20"/>
    <p:sldLayoutId id="2147483669" r:id="rId21"/>
    <p:sldLayoutId id="2147483668" r:id="rId22"/>
    <p:sldLayoutId id="2147483667" r:id="rId23"/>
    <p:sldLayoutId id="2147483666" r:id="rId24"/>
    <p:sldLayoutId id="2147483665" r:id="rId25"/>
    <p:sldLayoutId id="2147483664" r:id="rId26"/>
    <p:sldLayoutId id="2147483663" r:id="rId27"/>
    <p:sldLayoutId id="2147483662" r:id="rId28"/>
    <p:sldLayoutId id="2147483661" r:id="rId29"/>
    <p:sldLayoutId id="2147483656" r:id="rId30"/>
    <p:sldLayoutId id="2147483657" r:id="rId31"/>
    <p:sldLayoutId id="2147483658" r:id="rId32"/>
    <p:sldLayoutId id="2147483659" r:id="rId3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18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TÌM HAI SỐ KHI BIẾT TỔNG VÀ TỈ SỐ CỦA HAI SỐ ĐÓ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23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8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D5263C0-1477-47DD-B187-855B058BFF1F}"/>
              </a:ext>
            </a:extLst>
          </p:cNvPr>
          <p:cNvSpPr/>
          <p:nvPr/>
        </p:nvSpPr>
        <p:spPr>
          <a:xfrm>
            <a:off x="-2540" y="-78173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3F4134-430D-4C12-9C0B-26C62D270B28}"/>
              </a:ext>
            </a:extLst>
          </p:cNvPr>
          <p:cNvSpPr/>
          <p:nvPr/>
        </p:nvSpPr>
        <p:spPr>
          <a:xfrm>
            <a:off x="535140" y="19908"/>
            <a:ext cx="11491909" cy="66821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Sách Giáo Khoa Bình Minh. | Ha Loi">
            <a:extLst>
              <a:ext uri="{FF2B5EF4-FFF2-40B4-BE49-F238E27FC236}">
                <a16:creationId xmlns:a16="http://schemas.microsoft.com/office/drawing/2014/main" id="{9F79802D-E913-984D-A6CE-A6D03BCFF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" y="-14395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821" y="251460"/>
            <a:ext cx="10191861" cy="1600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992D1F4-2D3A-4F85-AF43-275EEE573763}"/>
              </a:ext>
            </a:extLst>
          </p:cNvPr>
          <p:cNvSpPr txBox="1"/>
          <p:nvPr/>
        </p:nvSpPr>
        <p:spPr>
          <a:xfrm>
            <a:off x="5255185" y="2465303"/>
            <a:ext cx="229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UTM Alberta Heavy" panose="02040603050506020204" pitchFamily="18" charset="0"/>
              </a:rPr>
              <a:t>TÓM TẮT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306" y="3148159"/>
            <a:ext cx="103155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F20C7092-2D7A-4E22-B976-B64364F4B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706" y="70585"/>
            <a:ext cx="254799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rgbClr val="FF0066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600" b="1" u="sng" dirty="0" err="1">
                <a:solidFill>
                  <a:srgbClr val="FF0066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00" b="1" u="sng" dirty="0">
              <a:solidFill>
                <a:srgbClr val="FF0066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43" y="634968"/>
            <a:ext cx="8838726" cy="2334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93" y="3162356"/>
            <a:ext cx="101822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5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D5263C0-1477-47DD-B187-855B058BFF1F}"/>
              </a:ext>
            </a:extLst>
          </p:cNvPr>
          <p:cNvSpPr/>
          <p:nvPr/>
        </p:nvSpPr>
        <p:spPr>
          <a:xfrm>
            <a:off x="-2540" y="-78173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3F4134-430D-4C12-9C0B-26C62D270B28}"/>
              </a:ext>
            </a:extLst>
          </p:cNvPr>
          <p:cNvSpPr/>
          <p:nvPr/>
        </p:nvSpPr>
        <p:spPr>
          <a:xfrm>
            <a:off x="353986" y="209550"/>
            <a:ext cx="11116639" cy="6331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D0A68BF-8C5E-487A-A87A-D47725347C1B}"/>
              </a:ext>
            </a:extLst>
          </p:cNvPr>
          <p:cNvSpPr/>
          <p:nvPr/>
        </p:nvSpPr>
        <p:spPr>
          <a:xfrm>
            <a:off x="1373542" y="316510"/>
            <a:ext cx="9439835" cy="1299883"/>
          </a:xfrm>
          <a:prstGeom prst="roundRect">
            <a:avLst/>
          </a:prstGeom>
          <a:solidFill>
            <a:srgbClr val="E5828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Cách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giải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bài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toán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khi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biết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UTM Alberta Heavy" panose="02040603050506020204" pitchFamily="18" charset="0"/>
              </a:rPr>
              <a:t>tổng</a:t>
            </a:r>
            <a:r>
              <a:rPr lang="en-US" altLang="en-US" sz="4000" b="1" dirty="0" smtClean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và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của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:</a:t>
            </a:r>
          </a:p>
        </p:txBody>
      </p:sp>
      <p:grpSp>
        <p:nvGrpSpPr>
          <p:cNvPr id="6" name="组合 8">
            <a:extLst>
              <a:ext uri="{FF2B5EF4-FFF2-40B4-BE49-F238E27FC236}">
                <a16:creationId xmlns:a16="http://schemas.microsoft.com/office/drawing/2014/main" id="{539E63FC-1823-46C7-BA39-66E2C20E6464}"/>
              </a:ext>
            </a:extLst>
          </p:cNvPr>
          <p:cNvGrpSpPr/>
          <p:nvPr/>
        </p:nvGrpSpPr>
        <p:grpSpPr>
          <a:xfrm>
            <a:off x="1792300" y="1772577"/>
            <a:ext cx="8690445" cy="992558"/>
            <a:chOff x="1997" y="3062"/>
            <a:chExt cx="9175" cy="1258"/>
          </a:xfrm>
        </p:grpSpPr>
        <p:sp>
          <p:nvSpPr>
            <p:cNvPr id="7" name="燕尾形 13">
              <a:extLst>
                <a:ext uri="{FF2B5EF4-FFF2-40B4-BE49-F238E27FC236}">
                  <a16:creationId xmlns:a16="http://schemas.microsoft.com/office/drawing/2014/main" id="{ACEC0749-055F-4B30-8D6A-8AB98657E1B9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9" name="五边形 14">
              <a:extLst>
                <a:ext uri="{FF2B5EF4-FFF2-40B4-BE49-F238E27FC236}">
                  <a16:creationId xmlns:a16="http://schemas.microsoft.com/office/drawing/2014/main" id="{30A0795A-D26A-4CBF-8FB3-E363C017E4A8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E6A7361-0E59-4686-9CBB-F547B3869751}"/>
              </a:ext>
            </a:extLst>
          </p:cNvPr>
          <p:cNvSpPr txBox="1"/>
          <p:nvPr/>
        </p:nvSpPr>
        <p:spPr>
          <a:xfrm>
            <a:off x="3897548" y="1921974"/>
            <a:ext cx="5987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(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dựa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5E9740-94AB-471F-898C-48035F43E0CD}"/>
              </a:ext>
            </a:extLst>
          </p:cNvPr>
          <p:cNvSpPr txBox="1"/>
          <p:nvPr/>
        </p:nvSpPr>
        <p:spPr>
          <a:xfrm>
            <a:off x="1658694" y="1914565"/>
            <a:ext cx="210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1</a:t>
            </a:r>
          </a:p>
        </p:txBody>
      </p:sp>
      <p:grpSp>
        <p:nvGrpSpPr>
          <p:cNvPr id="13" name="组合 8">
            <a:extLst>
              <a:ext uri="{FF2B5EF4-FFF2-40B4-BE49-F238E27FC236}">
                <a16:creationId xmlns:a16="http://schemas.microsoft.com/office/drawing/2014/main" id="{37DCFB6F-0AED-4A31-A87D-CE2BCBA9AB33}"/>
              </a:ext>
            </a:extLst>
          </p:cNvPr>
          <p:cNvGrpSpPr/>
          <p:nvPr/>
        </p:nvGrpSpPr>
        <p:grpSpPr>
          <a:xfrm>
            <a:off x="1792300" y="2881448"/>
            <a:ext cx="8690445" cy="1040887"/>
            <a:chOff x="1997" y="3062"/>
            <a:chExt cx="9175" cy="1258"/>
          </a:xfrm>
        </p:grpSpPr>
        <p:sp>
          <p:nvSpPr>
            <p:cNvPr id="14" name="燕尾形 13">
              <a:extLst>
                <a:ext uri="{FF2B5EF4-FFF2-40B4-BE49-F238E27FC236}">
                  <a16:creationId xmlns:a16="http://schemas.microsoft.com/office/drawing/2014/main" id="{69DAE1E4-F720-4948-94C0-83E1F745CBEA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15" name="五边形 14">
              <a:extLst>
                <a:ext uri="{FF2B5EF4-FFF2-40B4-BE49-F238E27FC236}">
                  <a16:creationId xmlns:a16="http://schemas.microsoft.com/office/drawing/2014/main" id="{5BC2951A-B2AE-4BBB-8D89-AD688080C3EB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1F93EBE-D44E-4659-892F-07842B642207}"/>
              </a:ext>
            </a:extLst>
          </p:cNvPr>
          <p:cNvSpPr txBox="1"/>
          <p:nvPr/>
        </p:nvSpPr>
        <p:spPr>
          <a:xfrm>
            <a:off x="4100051" y="3045339"/>
            <a:ext cx="6353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UTM Alberta Heavy" panose="02040603050506020204" pitchFamily="18" charset="0"/>
              </a:rPr>
              <a:t>tổng</a:t>
            </a:r>
            <a:r>
              <a:rPr lang="en-US" altLang="en-US" sz="3600" b="1" dirty="0" smtClean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9386C1-CD2C-4DF1-B984-EAFEBFFF0DB5}"/>
              </a:ext>
            </a:extLst>
          </p:cNvPr>
          <p:cNvSpPr txBox="1"/>
          <p:nvPr/>
        </p:nvSpPr>
        <p:spPr>
          <a:xfrm>
            <a:off x="1658694" y="3006738"/>
            <a:ext cx="210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2</a:t>
            </a:r>
          </a:p>
        </p:txBody>
      </p:sp>
      <p:grpSp>
        <p:nvGrpSpPr>
          <p:cNvPr id="18" name="组合 8">
            <a:extLst>
              <a:ext uri="{FF2B5EF4-FFF2-40B4-BE49-F238E27FC236}">
                <a16:creationId xmlns:a16="http://schemas.microsoft.com/office/drawing/2014/main" id="{6E086CDE-4AFD-48CE-8AB1-071ABAD5F93B}"/>
              </a:ext>
            </a:extLst>
          </p:cNvPr>
          <p:cNvGrpSpPr/>
          <p:nvPr/>
        </p:nvGrpSpPr>
        <p:grpSpPr>
          <a:xfrm>
            <a:off x="1792300" y="4080086"/>
            <a:ext cx="8690445" cy="976739"/>
            <a:chOff x="1997" y="3062"/>
            <a:chExt cx="9175" cy="1258"/>
          </a:xfrm>
        </p:grpSpPr>
        <p:sp>
          <p:nvSpPr>
            <p:cNvPr id="19" name="燕尾形 13">
              <a:extLst>
                <a:ext uri="{FF2B5EF4-FFF2-40B4-BE49-F238E27FC236}">
                  <a16:creationId xmlns:a16="http://schemas.microsoft.com/office/drawing/2014/main" id="{D67D1BA3-7652-4F39-8EA9-E3D4DE316CFF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20" name="五边形 14">
              <a:extLst>
                <a:ext uri="{FF2B5EF4-FFF2-40B4-BE49-F238E27FC236}">
                  <a16:creationId xmlns:a16="http://schemas.microsoft.com/office/drawing/2014/main" id="{44FA7886-DE0C-4F62-A73B-505D0952C259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8CEA950-004F-47AA-9C66-DB8D4B575EBC}"/>
              </a:ext>
            </a:extLst>
          </p:cNvPr>
          <p:cNvSpPr txBox="1"/>
          <p:nvPr/>
        </p:nvSpPr>
        <p:spPr>
          <a:xfrm>
            <a:off x="2494132" y="4167055"/>
            <a:ext cx="5987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1F9226-B39B-47C2-9EDB-EFFFC4F36852}"/>
              </a:ext>
            </a:extLst>
          </p:cNvPr>
          <p:cNvSpPr txBox="1"/>
          <p:nvPr/>
        </p:nvSpPr>
        <p:spPr>
          <a:xfrm>
            <a:off x="1627360" y="4225494"/>
            <a:ext cx="210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3</a:t>
            </a:r>
          </a:p>
        </p:txBody>
      </p:sp>
      <p:grpSp>
        <p:nvGrpSpPr>
          <p:cNvPr id="23" name="组合 8">
            <a:extLst>
              <a:ext uri="{FF2B5EF4-FFF2-40B4-BE49-F238E27FC236}">
                <a16:creationId xmlns:a16="http://schemas.microsoft.com/office/drawing/2014/main" id="{0925EF9D-6E82-4E4A-A570-1AE8FBE5758A}"/>
              </a:ext>
            </a:extLst>
          </p:cNvPr>
          <p:cNvGrpSpPr/>
          <p:nvPr/>
        </p:nvGrpSpPr>
        <p:grpSpPr>
          <a:xfrm>
            <a:off x="1823634" y="5206766"/>
            <a:ext cx="8690445" cy="976739"/>
            <a:chOff x="1997" y="3062"/>
            <a:chExt cx="9175" cy="1258"/>
          </a:xfrm>
        </p:grpSpPr>
        <p:sp>
          <p:nvSpPr>
            <p:cNvPr id="24" name="燕尾形 13">
              <a:extLst>
                <a:ext uri="{FF2B5EF4-FFF2-40B4-BE49-F238E27FC236}">
                  <a16:creationId xmlns:a16="http://schemas.microsoft.com/office/drawing/2014/main" id="{5ECD34BB-EF50-4EDC-98BB-C4F211BB72A0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25" name="五边形 14">
              <a:extLst>
                <a:ext uri="{FF2B5EF4-FFF2-40B4-BE49-F238E27FC236}">
                  <a16:creationId xmlns:a16="http://schemas.microsoft.com/office/drawing/2014/main" id="{BC3920AC-BA3D-49A8-9649-C45A9832B27C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87B0071-634D-4DE3-99A2-52C4995EB4A8}"/>
              </a:ext>
            </a:extLst>
          </p:cNvPr>
          <p:cNvSpPr txBox="1"/>
          <p:nvPr/>
        </p:nvSpPr>
        <p:spPr>
          <a:xfrm>
            <a:off x="2525466" y="5293735"/>
            <a:ext cx="5987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189A5B-BD40-4112-BBD4-0642FA63EEFE}"/>
              </a:ext>
            </a:extLst>
          </p:cNvPr>
          <p:cNvSpPr txBox="1"/>
          <p:nvPr/>
        </p:nvSpPr>
        <p:spPr>
          <a:xfrm>
            <a:off x="1658694" y="5352174"/>
            <a:ext cx="210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4</a:t>
            </a:r>
          </a:p>
        </p:txBody>
      </p:sp>
      <p:pic>
        <p:nvPicPr>
          <p:cNvPr id="31" name="图片 8">
            <a:extLst>
              <a:ext uri="{FF2B5EF4-FFF2-40B4-BE49-F238E27FC236}">
                <a16:creationId xmlns:a16="http://schemas.microsoft.com/office/drawing/2014/main" id="{9ECB12AE-B649-45AA-A6EF-85612E2DD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5848" y="2519494"/>
            <a:ext cx="4875091" cy="4875091"/>
          </a:xfrm>
          <a:prstGeom prst="rect">
            <a:avLst/>
          </a:prstGeom>
        </p:spPr>
      </p:pic>
      <p:pic>
        <p:nvPicPr>
          <p:cNvPr id="28" name="Picture 2" descr="Sách Giáo Khoa Bình Minh. | Ha Loi">
            <a:extLst>
              <a:ext uri="{FF2B5EF4-FFF2-40B4-BE49-F238E27FC236}">
                <a16:creationId xmlns:a16="http://schemas.microsoft.com/office/drawing/2014/main" id="{9F79802D-E913-984D-A6CE-A6D03BCFF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" y="-14395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21" grpId="0"/>
      <p:bldP spid="22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322542"/>
            <a:ext cx="12192000" cy="55335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92518F-2EB8-41E8-A393-CABB23A74278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828AE68-DBC9-9045-A3A5-C12C9EE50D7D}"/>
              </a:ext>
            </a:extLst>
          </p:cNvPr>
          <p:cNvSpPr/>
          <p:nvPr/>
        </p:nvSpPr>
        <p:spPr>
          <a:xfrm>
            <a:off x="3305720" y="1622187"/>
            <a:ext cx="7657256" cy="2561025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A76B9D-DFE7-442A-A52B-328B4BB3B704}"/>
              </a:ext>
            </a:extLst>
          </p:cNvPr>
          <p:cNvSpPr txBox="1"/>
          <p:nvPr/>
        </p:nvSpPr>
        <p:spPr>
          <a:xfrm>
            <a:off x="3147295" y="2195967"/>
            <a:ext cx="79741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CD2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16" name="Picture 2" descr="Sách Giáo Khoa Bình Minh. | Ha Loi">
            <a:extLst>
              <a:ext uri="{FF2B5EF4-FFF2-40B4-BE49-F238E27FC236}">
                <a16:creationId xmlns:a16="http://schemas.microsoft.com/office/drawing/2014/main" id="{8BD475D8-AEAB-FB42-BD89-F1F828CCE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8" y="-106993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9933"/>
            <a:ext cx="11661290" cy="1447800"/>
          </a:xfrm>
          <a:prstGeom prst="rect">
            <a:avLst/>
          </a:prstGeom>
        </p:spPr>
      </p:pic>
      <p:sp>
        <p:nvSpPr>
          <p:cNvPr id="23" name="Rectangle 17">
            <a:extLst>
              <a:ext uri="{FF2B5EF4-FFF2-40B4-BE49-F238E27FC236}">
                <a16:creationId xmlns:a16="http://schemas.microsoft.com/office/drawing/2014/main" id="{F20C7092-2D7A-4E22-B976-B64364F4B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03" y="2071507"/>
            <a:ext cx="254799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rgbClr val="FF0066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600" b="1" u="sng" dirty="0" err="1">
                <a:solidFill>
                  <a:srgbClr val="FF0066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00" b="1" u="sng" dirty="0">
              <a:solidFill>
                <a:srgbClr val="FF0066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18516"/>
            <a:ext cx="11661290" cy="144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4512" y="3723658"/>
            <a:ext cx="352425" cy="314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6680" y="3718895"/>
            <a:ext cx="3905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972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2477136"/>
            <a:ext cx="12192000" cy="43789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63A8392-7820-4851-8DAF-9832A7ED7352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155A33E-75BC-F64E-8FEB-F19CF77A8BF6}"/>
              </a:ext>
            </a:extLst>
          </p:cNvPr>
          <p:cNvSpPr/>
          <p:nvPr/>
        </p:nvSpPr>
        <p:spPr>
          <a:xfrm>
            <a:off x="3823659" y="1531289"/>
            <a:ext cx="7657256" cy="2561025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77EB59-BF44-41AC-BB61-EE224B582A80}"/>
              </a:ext>
            </a:extLst>
          </p:cNvPr>
          <p:cNvSpPr txBox="1"/>
          <p:nvPr/>
        </p:nvSpPr>
        <p:spPr>
          <a:xfrm>
            <a:off x="1739908" y="2062708"/>
            <a:ext cx="118247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CD2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2502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D5263C0-1477-47DD-B187-855B058BFF1F}"/>
              </a:ext>
            </a:extLst>
          </p:cNvPr>
          <p:cNvSpPr/>
          <p:nvPr/>
        </p:nvSpPr>
        <p:spPr>
          <a:xfrm>
            <a:off x="-2540" y="-78173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3F4134-430D-4C12-9C0B-26C62D270B28}"/>
              </a:ext>
            </a:extLst>
          </p:cNvPr>
          <p:cNvSpPr/>
          <p:nvPr/>
        </p:nvSpPr>
        <p:spPr>
          <a:xfrm>
            <a:off x="535140" y="19908"/>
            <a:ext cx="11491909" cy="66821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Sách Giáo Khoa Bình Minh. | Ha Loi">
            <a:extLst>
              <a:ext uri="{FF2B5EF4-FFF2-40B4-BE49-F238E27FC236}">
                <a16:creationId xmlns:a16="http://schemas.microsoft.com/office/drawing/2014/main" id="{9F79802D-E913-984D-A6CE-A6D03BCFF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" y="-14395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915" y="769397"/>
            <a:ext cx="10670194" cy="544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0707" y="2090961"/>
            <a:ext cx="200025" cy="35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3237" y="2594105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D5263C0-1477-47DD-B187-855B058BFF1F}"/>
              </a:ext>
            </a:extLst>
          </p:cNvPr>
          <p:cNvSpPr/>
          <p:nvPr/>
        </p:nvSpPr>
        <p:spPr>
          <a:xfrm>
            <a:off x="-2540" y="-78173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3F4134-430D-4C12-9C0B-26C62D270B28}"/>
              </a:ext>
            </a:extLst>
          </p:cNvPr>
          <p:cNvSpPr/>
          <p:nvPr/>
        </p:nvSpPr>
        <p:spPr>
          <a:xfrm>
            <a:off x="535140" y="19908"/>
            <a:ext cx="11491909" cy="66821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Sách Giáo Khoa Bình Minh. | Ha Loi">
            <a:extLst>
              <a:ext uri="{FF2B5EF4-FFF2-40B4-BE49-F238E27FC236}">
                <a16:creationId xmlns:a16="http://schemas.microsoft.com/office/drawing/2014/main" id="{9F79802D-E913-984D-A6CE-A6D03BCFF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" y="-14395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77" y="1367622"/>
            <a:ext cx="10874301" cy="1647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92D1F4-2D3A-4F85-AF43-275EEE573763}"/>
              </a:ext>
            </a:extLst>
          </p:cNvPr>
          <p:cNvSpPr txBox="1"/>
          <p:nvPr/>
        </p:nvSpPr>
        <p:spPr>
          <a:xfrm>
            <a:off x="5346551" y="2862621"/>
            <a:ext cx="229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UTM Alberta Heavy" panose="02040603050506020204" pitchFamily="18" charset="0"/>
              </a:rPr>
              <a:t>TÓM TẮT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242937" y="1764254"/>
            <a:ext cx="36957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343260" y="1764254"/>
            <a:ext cx="1155147" cy="89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07876" y="2605144"/>
            <a:ext cx="4986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5317" y="2408725"/>
            <a:ext cx="9612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79630" y="3006482"/>
            <a:ext cx="1155147" cy="89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09891" y="2399760"/>
            <a:ext cx="1370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821" y="3691094"/>
            <a:ext cx="8806722" cy="279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0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D5263C0-1477-47DD-B187-855B058BFF1F}"/>
              </a:ext>
            </a:extLst>
          </p:cNvPr>
          <p:cNvSpPr/>
          <p:nvPr/>
        </p:nvSpPr>
        <p:spPr>
          <a:xfrm>
            <a:off x="-2540" y="-78173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3F4134-430D-4C12-9C0B-26C62D270B28}"/>
              </a:ext>
            </a:extLst>
          </p:cNvPr>
          <p:cNvSpPr/>
          <p:nvPr/>
        </p:nvSpPr>
        <p:spPr>
          <a:xfrm>
            <a:off x="535140" y="19908"/>
            <a:ext cx="11491909" cy="66821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Sách Giáo Khoa Bình Minh. | Ha Loi">
            <a:extLst>
              <a:ext uri="{FF2B5EF4-FFF2-40B4-BE49-F238E27FC236}">
                <a16:creationId xmlns:a16="http://schemas.microsoft.com/office/drawing/2014/main" id="{9F79802D-E913-984D-A6CE-A6D03BCFF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" y="-14395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92D1F4-2D3A-4F85-AF43-275EEE573763}"/>
              </a:ext>
            </a:extLst>
          </p:cNvPr>
          <p:cNvSpPr txBox="1"/>
          <p:nvPr/>
        </p:nvSpPr>
        <p:spPr>
          <a:xfrm>
            <a:off x="5131467" y="151693"/>
            <a:ext cx="157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UTM Alberta Heavy" panose="02040603050506020204" pitchFamily="18" charset="0"/>
              </a:rPr>
              <a:t>Bài</a:t>
            </a:r>
            <a:r>
              <a:rPr lang="en-US" sz="3200" b="1" u="sng" dirty="0" smtClean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UTM Alberta Heavy" panose="02040603050506020204" pitchFamily="18" charset="0"/>
              </a:rPr>
              <a:t>giải</a:t>
            </a:r>
            <a:r>
              <a:rPr lang="en-US" sz="3200" b="1" u="sng" dirty="0" smtClean="0">
                <a:solidFill>
                  <a:srgbClr val="C00000"/>
                </a:solidFill>
                <a:latin typeface="UTM Alberta Heavy" panose="02040603050506020204" pitchFamily="18" charset="0"/>
              </a:rPr>
              <a:t>:</a:t>
            </a:r>
            <a:endParaRPr lang="en-US" sz="3200" b="1" u="sng" dirty="0">
              <a:solidFill>
                <a:srgbClr val="C00000"/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821" y="642886"/>
            <a:ext cx="6519133" cy="2065524"/>
          </a:xfrm>
          <a:prstGeom prst="rect">
            <a:avLst/>
          </a:prstGeom>
        </p:spPr>
      </p:pic>
      <p:sp>
        <p:nvSpPr>
          <p:cNvPr id="17" name="Text Box 35">
            <a:extLst>
              <a:ext uri="{FF2B5EF4-FFF2-40B4-BE49-F238E27FC236}">
                <a16:creationId xmlns:a16="http://schemas.microsoft.com/office/drawing/2014/main" id="{084BC0EC-031E-4AFF-9431-50130408F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173" y="4703408"/>
            <a:ext cx="1110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– gam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  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360 – 210 = 150 (kg)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7">
            <a:extLst>
              <a:ext uri="{FF2B5EF4-FFF2-40B4-BE49-F238E27FC236}">
                <a16:creationId xmlns:a16="http://schemas.microsoft.com/office/drawing/2014/main" id="{05FA6A79-A8F5-41FC-90F3-6499A54E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173" y="2834679"/>
            <a:ext cx="1110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1E76AC29-CCA2-4306-B1C6-2CFDF4C8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781" y="5292517"/>
            <a:ext cx="54615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u="sng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210kg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150kg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5">
            <a:extLst>
              <a:ext uri="{FF2B5EF4-FFF2-40B4-BE49-F238E27FC236}">
                <a16:creationId xmlns:a16="http://schemas.microsoft.com/office/drawing/2014/main" id="{060889C1-E0E2-4FD0-87C2-B95746D89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173" y="4061917"/>
            <a:ext cx="11108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– gam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là:   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360 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210 (kg)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37">
            <a:extLst>
              <a:ext uri="{FF2B5EF4-FFF2-40B4-BE49-F238E27FC236}">
                <a16:creationId xmlns:a16="http://schemas.microsoft.com/office/drawing/2014/main" id="{C7DC08C0-5394-4051-A4B3-BB1B99EE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166" y="3443483"/>
            <a:ext cx="3853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26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矩形 1">
            <a:extLst>
              <a:ext uri="{FF2B5EF4-FFF2-40B4-BE49-F238E27FC236}">
                <a16:creationId xmlns:a16="http://schemas.microsoft.com/office/drawing/2014/main" id="{19AC02DA-A6A5-40A4-B6DC-52FCC138AA47}"/>
              </a:ext>
            </a:extLst>
          </p:cNvPr>
          <p:cNvSpPr/>
          <p:nvPr/>
        </p:nvSpPr>
        <p:spPr>
          <a:xfrm>
            <a:off x="-2540" y="0"/>
            <a:ext cx="12192000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3">
            <a:extLst>
              <a:ext uri="{FF2B5EF4-FFF2-40B4-BE49-F238E27FC236}">
                <a16:creationId xmlns:a16="http://schemas.microsoft.com/office/drawing/2014/main" id="{43EC36A4-91D3-47AD-AA8F-7DA02C9D65C9}"/>
              </a:ext>
            </a:extLst>
          </p:cNvPr>
          <p:cNvSpPr/>
          <p:nvPr/>
        </p:nvSpPr>
        <p:spPr>
          <a:xfrm>
            <a:off x="280416" y="415779"/>
            <a:ext cx="11631167" cy="5427146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09071A9-7AB6-47FF-B934-D34B604602C4}"/>
              </a:ext>
            </a:extLst>
          </p:cNvPr>
          <p:cNvSpPr txBox="1"/>
          <p:nvPr/>
        </p:nvSpPr>
        <p:spPr>
          <a:xfrm>
            <a:off x="4098021" y="2004406"/>
            <a:ext cx="4597423" cy="783193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D203A9E-00F9-40E3-9DD8-9C8191AB9776}"/>
              </a:ext>
            </a:extLst>
          </p:cNvPr>
          <p:cNvSpPr txBox="1"/>
          <p:nvPr/>
        </p:nvSpPr>
        <p:spPr>
          <a:xfrm>
            <a:off x="2429458" y="2951783"/>
            <a:ext cx="8404622" cy="783193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tổng</a:t>
            </a:r>
            <a:r>
              <a:rPr lang="en-US" sz="4000" b="1" dirty="0" smtClean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B5244B4-933E-4019-85BA-FC96F61334D4}"/>
              </a:ext>
            </a:extLst>
          </p:cNvPr>
          <p:cNvSpPr txBox="1"/>
          <p:nvPr/>
        </p:nvSpPr>
        <p:spPr>
          <a:xfrm>
            <a:off x="4098021" y="3891840"/>
            <a:ext cx="4597423" cy="783193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8097624-5A5D-4636-B4ED-67DF2AB7B0B7}"/>
              </a:ext>
            </a:extLst>
          </p:cNvPr>
          <p:cNvSpPr txBox="1"/>
          <p:nvPr/>
        </p:nvSpPr>
        <p:spPr>
          <a:xfrm>
            <a:off x="3802760" y="4839334"/>
            <a:ext cx="5357211" cy="783193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E47DD26-1ECE-4FAF-8A41-C53D44702B55}"/>
              </a:ext>
            </a:extLst>
          </p:cNvPr>
          <p:cNvSpPr txBox="1"/>
          <p:nvPr/>
        </p:nvSpPr>
        <p:spPr>
          <a:xfrm>
            <a:off x="1759059" y="5842925"/>
            <a:ext cx="8628543" cy="70788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ý: </a:t>
            </a:r>
            <a:r>
              <a:rPr lang="en-US" sz="4000" b="1" i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thể tìm số lớn trước </a:t>
            </a:r>
            <a:r>
              <a:rPr lang="en-US" sz="4000" b="1" i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8321964-798C-4F70-B5A9-50C17270B44C}"/>
              </a:ext>
            </a:extLst>
          </p:cNvPr>
          <p:cNvSpPr/>
          <p:nvPr/>
        </p:nvSpPr>
        <p:spPr>
          <a:xfrm>
            <a:off x="443286" y="551376"/>
            <a:ext cx="11300347" cy="1323439"/>
          </a:xfrm>
          <a:prstGeom prst="rect">
            <a:avLst/>
          </a:prstGeom>
          <a:solidFill>
            <a:srgbClr val="F7ACB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bài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tổng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tỉ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của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, ta làm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215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18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Tìm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hai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khi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biết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tổng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và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tỉ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endParaRPr lang="en-US" sz="4800" b="1" dirty="0" smtClean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của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hai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đó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5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2477136"/>
            <a:ext cx="12192000" cy="43789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DCAFA31-CB4F-49A8-8631-129733C549F4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07A1934-B1CD-3647-95A4-9EB4A4BCD248}"/>
              </a:ext>
            </a:extLst>
          </p:cNvPr>
          <p:cNvSpPr/>
          <p:nvPr/>
        </p:nvSpPr>
        <p:spPr>
          <a:xfrm>
            <a:off x="3636138" y="1894630"/>
            <a:ext cx="7657256" cy="2561025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77EB59-BF44-41AC-BB61-EE224B582A80}"/>
              </a:ext>
            </a:extLst>
          </p:cNvPr>
          <p:cNvSpPr txBox="1"/>
          <p:nvPr/>
        </p:nvSpPr>
        <p:spPr>
          <a:xfrm>
            <a:off x="3925781" y="2002298"/>
            <a:ext cx="742898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dirty="0">
                <a:solidFill>
                  <a:srgbClr val="E582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6460418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27">
            <a:extLst>
              <a:ext uri="{FF2B5EF4-FFF2-40B4-BE49-F238E27FC236}">
                <a16:creationId xmlns:a16="http://schemas.microsoft.com/office/drawing/2014/main" id="{6A2775FE-2471-4CCD-A666-AA653296F23E}"/>
              </a:ext>
            </a:extLst>
          </p:cNvPr>
          <p:cNvSpPr/>
          <p:nvPr/>
        </p:nvSpPr>
        <p:spPr>
          <a:xfrm>
            <a:off x="5582222" y="3532937"/>
            <a:ext cx="5034990" cy="239148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CD2D66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7" name="任意多边形 27">
            <a:extLst>
              <a:ext uri="{FF2B5EF4-FFF2-40B4-BE49-F238E27FC236}">
                <a16:creationId xmlns:a16="http://schemas.microsoft.com/office/drawing/2014/main" id="{ACCCBA23-735A-4820-9F7E-EBC003E345B1}"/>
              </a:ext>
            </a:extLst>
          </p:cNvPr>
          <p:cNvSpPr/>
          <p:nvPr/>
        </p:nvSpPr>
        <p:spPr>
          <a:xfrm>
            <a:off x="1539857" y="1207568"/>
            <a:ext cx="5034990" cy="239148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5A9AD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A4EC02-AC5F-4477-ADC6-5F70E2A2871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573" y="158750"/>
            <a:ext cx="944642" cy="944642"/>
          </a:xfrm>
          <a:prstGeom prst="rect">
            <a:avLst/>
          </a:prstGeom>
        </p:spPr>
      </p:pic>
      <p:sp>
        <p:nvSpPr>
          <p:cNvPr id="21" name="任意多边形 15">
            <a:extLst>
              <a:ext uri="{FF2B5EF4-FFF2-40B4-BE49-F238E27FC236}">
                <a16:creationId xmlns:a16="http://schemas.microsoft.com/office/drawing/2014/main" id="{AF0B0ABE-4D0A-4E82-9257-2375A24C5281}"/>
              </a:ext>
            </a:extLst>
          </p:cNvPr>
          <p:cNvSpPr/>
          <p:nvPr/>
        </p:nvSpPr>
        <p:spPr>
          <a:xfrm>
            <a:off x="2048172" y="2220073"/>
            <a:ext cx="8190865" cy="2999740"/>
          </a:xfrm>
          <a:custGeom>
            <a:avLst/>
            <a:gdLst>
              <a:gd name="connisteX0" fmla="*/ 0 w 8190865"/>
              <a:gd name="connsiteY0" fmla="*/ 2999740 h 2999740"/>
              <a:gd name="connisteX1" fmla="*/ 459740 w 8190865"/>
              <a:gd name="connsiteY1" fmla="*/ 2078990 h 2999740"/>
              <a:gd name="connisteX2" fmla="*/ 2237740 w 8190865"/>
              <a:gd name="connsiteY2" fmla="*/ 2317115 h 2999740"/>
              <a:gd name="connisteX3" fmla="*/ 4524375 w 8190865"/>
              <a:gd name="connsiteY3" fmla="*/ 1143000 h 2999740"/>
              <a:gd name="connisteX4" fmla="*/ 6889115 w 8190865"/>
              <a:gd name="connsiteY4" fmla="*/ 1285875 h 2999740"/>
              <a:gd name="connisteX5" fmla="*/ 7968615 w 8190865"/>
              <a:gd name="connsiteY5" fmla="*/ 205740 h 2999740"/>
              <a:gd name="connisteX6" fmla="*/ 8190865 w 8190865"/>
              <a:gd name="connsiteY6" fmla="*/ 0 h 29997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8190865" h="2999740">
                <a:moveTo>
                  <a:pt x="0" y="2999740"/>
                </a:moveTo>
                <a:cubicBezTo>
                  <a:pt x="56515" y="2810510"/>
                  <a:pt x="12065" y="2215515"/>
                  <a:pt x="459740" y="2078990"/>
                </a:cubicBezTo>
                <a:cubicBezTo>
                  <a:pt x="907415" y="1942465"/>
                  <a:pt x="1424940" y="2504440"/>
                  <a:pt x="2237740" y="2317115"/>
                </a:cubicBezTo>
                <a:cubicBezTo>
                  <a:pt x="3050540" y="2129790"/>
                  <a:pt x="3594100" y="1349375"/>
                  <a:pt x="4524375" y="1143000"/>
                </a:cubicBezTo>
                <a:cubicBezTo>
                  <a:pt x="5454650" y="936625"/>
                  <a:pt x="6200140" y="1473200"/>
                  <a:pt x="6889115" y="1285875"/>
                </a:cubicBezTo>
                <a:cubicBezTo>
                  <a:pt x="7578090" y="1098550"/>
                  <a:pt x="7708265" y="462915"/>
                  <a:pt x="7968615" y="205740"/>
                </a:cubicBezTo>
                <a:cubicBezTo>
                  <a:pt x="8228965" y="-51435"/>
                  <a:pt x="8168005" y="19685"/>
                  <a:pt x="8190865" y="0"/>
                </a:cubicBezTo>
              </a:path>
            </a:pathLst>
          </a:custGeom>
          <a:noFill/>
          <a:ln w="28575">
            <a:solidFill>
              <a:srgbClr val="E37D8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6" name="任意多边形 22">
            <a:extLst>
              <a:ext uri="{FF2B5EF4-FFF2-40B4-BE49-F238E27FC236}">
                <a16:creationId xmlns:a16="http://schemas.microsoft.com/office/drawing/2014/main" id="{D581DC62-D49D-4191-B5AA-9FE17916E704}"/>
              </a:ext>
            </a:extLst>
          </p:cNvPr>
          <p:cNvSpPr/>
          <p:nvPr/>
        </p:nvSpPr>
        <p:spPr>
          <a:xfrm>
            <a:off x="3549909" y="3032800"/>
            <a:ext cx="11732" cy="2346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" h="38">
                <a:moveTo>
                  <a:pt x="18" y="37"/>
                </a:moveTo>
                <a:cubicBezTo>
                  <a:pt x="17" y="36"/>
                  <a:pt x="-4" y="-6"/>
                  <a:pt x="0" y="0"/>
                </a:cubicBezTo>
                <a:lnTo>
                  <a:pt x="18" y="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7" name="任意多边形 30">
            <a:extLst>
              <a:ext uri="{FF2B5EF4-FFF2-40B4-BE49-F238E27FC236}">
                <a16:creationId xmlns:a16="http://schemas.microsoft.com/office/drawing/2014/main" id="{8DC24A82-527F-49FF-9FDC-8B82266FEA44}"/>
              </a:ext>
            </a:extLst>
          </p:cNvPr>
          <p:cNvSpPr/>
          <p:nvPr/>
        </p:nvSpPr>
        <p:spPr>
          <a:xfrm>
            <a:off x="3624788" y="3150810"/>
            <a:ext cx="35017" cy="7003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6" h="111">
                <a:moveTo>
                  <a:pt x="55" y="110"/>
                </a:moveTo>
                <a:cubicBezTo>
                  <a:pt x="35" y="82"/>
                  <a:pt x="-5" y="-8"/>
                  <a:pt x="0" y="0"/>
                </a:cubicBezTo>
                <a:lnTo>
                  <a:pt x="55" y="1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8" name="任意多边形 31">
            <a:extLst>
              <a:ext uri="{FF2B5EF4-FFF2-40B4-BE49-F238E27FC236}">
                <a16:creationId xmlns:a16="http://schemas.microsoft.com/office/drawing/2014/main" id="{FAC7B6F0-66F3-4283-9A4A-28A3F8FEEBA8}"/>
              </a:ext>
            </a:extLst>
          </p:cNvPr>
          <p:cNvSpPr/>
          <p:nvPr/>
        </p:nvSpPr>
        <p:spPr>
          <a:xfrm>
            <a:off x="4423795" y="3145207"/>
            <a:ext cx="40308" cy="8061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3" h="127">
                <a:moveTo>
                  <a:pt x="63" y="0"/>
                </a:moveTo>
                <a:cubicBezTo>
                  <a:pt x="53" y="36"/>
                  <a:pt x="2" y="128"/>
                  <a:pt x="0" y="127"/>
                </a:cubicBezTo>
                <a:lnTo>
                  <a:pt x="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A8BAABD-A5A6-45BB-B4D2-48E465786CBF}"/>
              </a:ext>
            </a:extLst>
          </p:cNvPr>
          <p:cNvGrpSpPr/>
          <p:nvPr/>
        </p:nvGrpSpPr>
        <p:grpSpPr>
          <a:xfrm>
            <a:off x="3339127" y="3841863"/>
            <a:ext cx="450850" cy="728345"/>
            <a:chOff x="5600" y="3303"/>
            <a:chExt cx="1416" cy="2286"/>
          </a:xfrm>
        </p:grpSpPr>
        <p:sp>
          <p:nvSpPr>
            <p:cNvPr id="30" name="任意多边形 26">
              <a:extLst>
                <a:ext uri="{FF2B5EF4-FFF2-40B4-BE49-F238E27FC236}">
                  <a16:creationId xmlns:a16="http://schemas.microsoft.com/office/drawing/2014/main" id="{64341F3D-39EF-4B4F-AB99-58BA9DD59675}"/>
                </a:ext>
              </a:extLst>
            </p:cNvPr>
            <p:cNvSpPr/>
            <p:nvPr/>
          </p:nvSpPr>
          <p:spPr>
            <a:xfrm>
              <a:off x="5600" y="3303"/>
              <a:ext cx="1417" cy="2287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417" h="2287">
                  <a:moveTo>
                    <a:pt x="1308" y="1088"/>
                  </a:moveTo>
                  <a:lnTo>
                    <a:pt x="708" y="2287"/>
                  </a:lnTo>
                  <a:lnTo>
                    <a:pt x="104" y="1080"/>
                  </a:lnTo>
                  <a:cubicBezTo>
                    <a:pt x="141" y="1158"/>
                    <a:pt x="241" y="1250"/>
                    <a:pt x="313" y="1295"/>
                  </a:cubicBezTo>
                  <a:cubicBezTo>
                    <a:pt x="132" y="1174"/>
                    <a:pt x="-7" y="903"/>
                    <a:pt x="0" y="709"/>
                  </a:cubicBezTo>
                  <a:lnTo>
                    <a:pt x="0" y="691"/>
                  </a:lnTo>
                  <a:lnTo>
                    <a:pt x="1" y="672"/>
                  </a:lnTo>
                  <a:lnTo>
                    <a:pt x="2" y="655"/>
                  </a:lnTo>
                  <a:lnTo>
                    <a:pt x="1415" y="655"/>
                  </a:lnTo>
                  <a:lnTo>
                    <a:pt x="1416" y="672"/>
                  </a:lnTo>
                  <a:lnTo>
                    <a:pt x="1417" y="691"/>
                  </a:lnTo>
                  <a:lnTo>
                    <a:pt x="1417" y="709"/>
                  </a:lnTo>
                  <a:cubicBezTo>
                    <a:pt x="1425" y="984"/>
                    <a:pt x="1212" y="1238"/>
                    <a:pt x="1054" y="1327"/>
                  </a:cubicBezTo>
                  <a:cubicBezTo>
                    <a:pt x="1164" y="1267"/>
                    <a:pt x="1271" y="1157"/>
                    <a:pt x="1308" y="1088"/>
                  </a:cubicBezTo>
                  <a:close/>
                  <a:moveTo>
                    <a:pt x="647" y="1418"/>
                  </a:moveTo>
                  <a:lnTo>
                    <a:pt x="655" y="1418"/>
                  </a:lnTo>
                  <a:lnTo>
                    <a:pt x="666" y="1419"/>
                  </a:lnTo>
                  <a:lnTo>
                    <a:pt x="677" y="1419"/>
                  </a:lnTo>
                  <a:lnTo>
                    <a:pt x="687" y="1419"/>
                  </a:lnTo>
                  <a:lnTo>
                    <a:pt x="698" y="1419"/>
                  </a:lnTo>
                  <a:lnTo>
                    <a:pt x="709" y="1418"/>
                  </a:lnTo>
                  <a:lnTo>
                    <a:pt x="721" y="1419"/>
                  </a:lnTo>
                  <a:lnTo>
                    <a:pt x="733" y="1419"/>
                  </a:lnTo>
                  <a:lnTo>
                    <a:pt x="745" y="1419"/>
                  </a:lnTo>
                  <a:lnTo>
                    <a:pt x="757" y="1418"/>
                  </a:lnTo>
                  <a:lnTo>
                    <a:pt x="762" y="1418"/>
                  </a:lnTo>
                  <a:lnTo>
                    <a:pt x="751" y="1418"/>
                  </a:lnTo>
                  <a:lnTo>
                    <a:pt x="737" y="1417"/>
                  </a:lnTo>
                  <a:lnTo>
                    <a:pt x="722" y="1416"/>
                  </a:lnTo>
                  <a:lnTo>
                    <a:pt x="709" y="1414"/>
                  </a:lnTo>
                  <a:lnTo>
                    <a:pt x="692" y="1416"/>
                  </a:lnTo>
                  <a:lnTo>
                    <a:pt x="676" y="1417"/>
                  </a:lnTo>
                  <a:lnTo>
                    <a:pt x="659" y="1418"/>
                  </a:lnTo>
                  <a:lnTo>
                    <a:pt x="647" y="1418"/>
                  </a:lnTo>
                  <a:close/>
                  <a:moveTo>
                    <a:pt x="2" y="654"/>
                  </a:moveTo>
                  <a:cubicBezTo>
                    <a:pt x="7" y="315"/>
                    <a:pt x="365" y="-20"/>
                    <a:pt x="708" y="1"/>
                  </a:cubicBezTo>
                  <a:cubicBezTo>
                    <a:pt x="1092" y="-22"/>
                    <a:pt x="1409" y="355"/>
                    <a:pt x="1415" y="654"/>
                  </a:cubicBezTo>
                  <a:lnTo>
                    <a:pt x="2" y="654"/>
                  </a:lnTo>
                  <a:close/>
                </a:path>
              </a:pathLst>
            </a:custGeom>
            <a:solidFill>
              <a:srgbClr val="F5A9AD"/>
            </a:solidFill>
            <a:ln>
              <a:solidFill>
                <a:srgbClr val="F5A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93BE2AD3-E244-4A78-8400-F65B07EBA627}"/>
                </a:ext>
              </a:extLst>
            </p:cNvPr>
            <p:cNvSpPr/>
            <p:nvPr/>
          </p:nvSpPr>
          <p:spPr>
            <a:xfrm>
              <a:off x="5995" y="3574"/>
              <a:ext cx="628" cy="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11EE098-6ABC-4E3F-A24A-ADE85B948D0C}"/>
              </a:ext>
            </a:extLst>
          </p:cNvPr>
          <p:cNvGrpSpPr/>
          <p:nvPr/>
        </p:nvGrpSpPr>
        <p:grpSpPr>
          <a:xfrm>
            <a:off x="8359437" y="2804273"/>
            <a:ext cx="450850" cy="728345"/>
            <a:chOff x="5600" y="3303"/>
            <a:chExt cx="1416" cy="2286"/>
          </a:xfrm>
        </p:grpSpPr>
        <p:sp>
          <p:nvSpPr>
            <p:cNvPr id="33" name="任意多边形 35">
              <a:extLst>
                <a:ext uri="{FF2B5EF4-FFF2-40B4-BE49-F238E27FC236}">
                  <a16:creationId xmlns:a16="http://schemas.microsoft.com/office/drawing/2014/main" id="{26C1D275-0282-44A2-85FB-C33AB0ACD0EC}"/>
                </a:ext>
              </a:extLst>
            </p:cNvPr>
            <p:cNvSpPr/>
            <p:nvPr/>
          </p:nvSpPr>
          <p:spPr>
            <a:xfrm>
              <a:off x="5600" y="3303"/>
              <a:ext cx="1417" cy="2287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417" h="2287">
                  <a:moveTo>
                    <a:pt x="1308" y="1088"/>
                  </a:moveTo>
                  <a:lnTo>
                    <a:pt x="708" y="2287"/>
                  </a:lnTo>
                  <a:lnTo>
                    <a:pt x="104" y="1080"/>
                  </a:lnTo>
                  <a:cubicBezTo>
                    <a:pt x="141" y="1158"/>
                    <a:pt x="241" y="1250"/>
                    <a:pt x="313" y="1295"/>
                  </a:cubicBezTo>
                  <a:cubicBezTo>
                    <a:pt x="132" y="1174"/>
                    <a:pt x="-7" y="903"/>
                    <a:pt x="0" y="709"/>
                  </a:cubicBezTo>
                  <a:lnTo>
                    <a:pt x="0" y="691"/>
                  </a:lnTo>
                  <a:lnTo>
                    <a:pt x="1" y="672"/>
                  </a:lnTo>
                  <a:lnTo>
                    <a:pt x="2" y="655"/>
                  </a:lnTo>
                  <a:lnTo>
                    <a:pt x="1415" y="655"/>
                  </a:lnTo>
                  <a:lnTo>
                    <a:pt x="1416" y="672"/>
                  </a:lnTo>
                  <a:lnTo>
                    <a:pt x="1417" y="691"/>
                  </a:lnTo>
                  <a:lnTo>
                    <a:pt x="1417" y="709"/>
                  </a:lnTo>
                  <a:cubicBezTo>
                    <a:pt x="1425" y="984"/>
                    <a:pt x="1212" y="1238"/>
                    <a:pt x="1054" y="1327"/>
                  </a:cubicBezTo>
                  <a:cubicBezTo>
                    <a:pt x="1164" y="1267"/>
                    <a:pt x="1271" y="1157"/>
                    <a:pt x="1308" y="1088"/>
                  </a:cubicBezTo>
                  <a:close/>
                  <a:moveTo>
                    <a:pt x="647" y="1418"/>
                  </a:moveTo>
                  <a:lnTo>
                    <a:pt x="655" y="1418"/>
                  </a:lnTo>
                  <a:lnTo>
                    <a:pt x="666" y="1419"/>
                  </a:lnTo>
                  <a:lnTo>
                    <a:pt x="677" y="1419"/>
                  </a:lnTo>
                  <a:lnTo>
                    <a:pt x="687" y="1419"/>
                  </a:lnTo>
                  <a:lnTo>
                    <a:pt x="698" y="1419"/>
                  </a:lnTo>
                  <a:lnTo>
                    <a:pt x="709" y="1418"/>
                  </a:lnTo>
                  <a:lnTo>
                    <a:pt x="721" y="1419"/>
                  </a:lnTo>
                  <a:lnTo>
                    <a:pt x="733" y="1419"/>
                  </a:lnTo>
                  <a:lnTo>
                    <a:pt x="745" y="1419"/>
                  </a:lnTo>
                  <a:lnTo>
                    <a:pt x="757" y="1418"/>
                  </a:lnTo>
                  <a:lnTo>
                    <a:pt x="762" y="1418"/>
                  </a:lnTo>
                  <a:lnTo>
                    <a:pt x="751" y="1418"/>
                  </a:lnTo>
                  <a:lnTo>
                    <a:pt x="737" y="1417"/>
                  </a:lnTo>
                  <a:lnTo>
                    <a:pt x="722" y="1416"/>
                  </a:lnTo>
                  <a:lnTo>
                    <a:pt x="709" y="1414"/>
                  </a:lnTo>
                  <a:lnTo>
                    <a:pt x="692" y="1416"/>
                  </a:lnTo>
                  <a:lnTo>
                    <a:pt x="676" y="1417"/>
                  </a:lnTo>
                  <a:lnTo>
                    <a:pt x="659" y="1418"/>
                  </a:lnTo>
                  <a:lnTo>
                    <a:pt x="647" y="1418"/>
                  </a:lnTo>
                  <a:close/>
                  <a:moveTo>
                    <a:pt x="2" y="654"/>
                  </a:moveTo>
                  <a:cubicBezTo>
                    <a:pt x="7" y="315"/>
                    <a:pt x="365" y="-20"/>
                    <a:pt x="708" y="1"/>
                  </a:cubicBezTo>
                  <a:cubicBezTo>
                    <a:pt x="1092" y="-22"/>
                    <a:pt x="1409" y="355"/>
                    <a:pt x="1415" y="654"/>
                  </a:cubicBezTo>
                  <a:lnTo>
                    <a:pt x="2" y="654"/>
                  </a:lnTo>
                  <a:close/>
                </a:path>
              </a:pathLst>
            </a:custGeom>
            <a:solidFill>
              <a:srgbClr val="F5A9AD"/>
            </a:solidFill>
            <a:ln>
              <a:solidFill>
                <a:srgbClr val="F5A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CE390942-B9B4-4B10-A1E2-1378F85F6979}"/>
                </a:ext>
              </a:extLst>
            </p:cNvPr>
            <p:cNvSpPr/>
            <p:nvPr/>
          </p:nvSpPr>
          <p:spPr>
            <a:xfrm>
              <a:off x="5995" y="3574"/>
              <a:ext cx="628" cy="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E16D73EA-8BDA-4ECF-9A6B-2C311CF0CD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1" r="41468"/>
          <a:stretch/>
        </p:blipFill>
        <p:spPr>
          <a:xfrm rot="20325246" flipH="1">
            <a:off x="9770442" y="22131"/>
            <a:ext cx="2582458" cy="3854311"/>
          </a:xfrm>
          <a:prstGeom prst="rect">
            <a:avLst/>
          </a:prstGeom>
        </p:spPr>
      </p:pic>
      <p:sp>
        <p:nvSpPr>
          <p:cNvPr id="20" name="Google Shape;618;p25">
            <a:extLst>
              <a:ext uri="{FF2B5EF4-FFF2-40B4-BE49-F238E27FC236}">
                <a16:creationId xmlns:a16="http://schemas.microsoft.com/office/drawing/2014/main" id="{75092307-4116-4D64-85F2-D6D0EF0DEA56}"/>
              </a:ext>
            </a:extLst>
          </p:cNvPr>
          <p:cNvSpPr txBox="1">
            <a:spLocks/>
          </p:cNvSpPr>
          <p:nvPr/>
        </p:nvSpPr>
        <p:spPr>
          <a:xfrm>
            <a:off x="1428226" y="1572982"/>
            <a:ext cx="5034990" cy="21635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Hoàn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thành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bài </a:t>
            </a: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tập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	</a:t>
            </a:r>
          </a:p>
        </p:txBody>
      </p:sp>
      <p:sp>
        <p:nvSpPr>
          <p:cNvPr id="25" name="Google Shape;622;p25">
            <a:extLst>
              <a:ext uri="{FF2B5EF4-FFF2-40B4-BE49-F238E27FC236}">
                <a16:creationId xmlns:a16="http://schemas.microsoft.com/office/drawing/2014/main" id="{4B29C575-C6BE-420B-9DF4-2619D4DC3D54}"/>
              </a:ext>
            </a:extLst>
          </p:cNvPr>
          <p:cNvSpPr txBox="1">
            <a:spLocks/>
          </p:cNvSpPr>
          <p:nvPr/>
        </p:nvSpPr>
        <p:spPr>
          <a:xfrm>
            <a:off x="5903352" y="3941218"/>
            <a:ext cx="4398409" cy="219270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Chuẩn</a:t>
            </a:r>
            <a:r>
              <a:rPr lang="en-US" sz="4800" b="1" dirty="0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bị</a:t>
            </a:r>
            <a:endParaRPr lang="en-US" sz="4800" b="1" dirty="0">
              <a:solidFill>
                <a:srgbClr val="F5A9AD"/>
              </a:solidFill>
              <a:latin typeface="#9Slide05 Garris" pitchFamily="2" charset="0"/>
              <a:ea typeface="Boogaloo"/>
              <a:cs typeface="Boogaloo"/>
              <a:sym typeface="Boogaloo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bài </a:t>
            </a: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sau</a:t>
            </a:r>
            <a:endParaRPr lang="en-US" sz="4800" b="1" dirty="0">
              <a:solidFill>
                <a:srgbClr val="F5A9AD"/>
              </a:solidFill>
              <a:latin typeface="#9Slide05 Garris" pitchFamily="2" charset="0"/>
              <a:ea typeface="Boogaloo"/>
              <a:cs typeface="Boogaloo"/>
              <a:sym typeface="Boogaloo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3804E5-9DB6-4AE7-9FAD-9BB74BDD40E4}"/>
              </a:ext>
            </a:extLst>
          </p:cNvPr>
          <p:cNvSpPr txBox="1"/>
          <p:nvPr/>
        </p:nvSpPr>
        <p:spPr>
          <a:xfrm>
            <a:off x="-395231" y="50977"/>
            <a:ext cx="6463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E58284"/>
                </a:solidFill>
                <a:latin typeface="UTM Cookies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515674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7" grpId="0" bldLvl="0" animBg="1"/>
      <p:bldP spid="21" grpId="0" animBg="1"/>
      <p:bldP spid="20" grpId="0" uiExpand="1" build="p"/>
      <p:bldP spid="2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491"/>
            <a:ext cx="12192000" cy="4490720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1226821"/>
            <a:ext cx="12192635" cy="4076700"/>
          </a:xfrm>
          <a:prstGeom prst="rect">
            <a:avLst/>
          </a:prstGeom>
        </p:spPr>
      </p:pic>
      <p:pic>
        <p:nvPicPr>
          <p:cNvPr id="3" name="Picture 2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E6726A39-73D0-4578-B4F5-261AAC0226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3" y="-636"/>
            <a:ext cx="12185014" cy="5180952"/>
          </a:xfrm>
          <a:prstGeom prst="rect">
            <a:avLst/>
          </a:prstGeom>
        </p:spPr>
      </p:pic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395620"/>
            <a:ext cx="12191999" cy="4432344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4B7DA72-10F8-4A06-BD34-06293CE468EE}"/>
              </a:ext>
            </a:extLst>
          </p:cNvPr>
          <p:cNvSpPr txBox="1"/>
          <p:nvPr/>
        </p:nvSpPr>
        <p:spPr>
          <a:xfrm>
            <a:off x="226909" y="5003324"/>
            <a:ext cx="117242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solidFill>
                  <a:srgbClr val="CD2D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UTM Showcard" panose="02040603050506020204" pitchFamily="18" charset="0"/>
                <a:ea typeface="字魂107号-萌趣欢乐体" panose="00000500000000000000" pitchFamily="2" charset="-122"/>
              </a:rPr>
              <a:t>CHÚC </a:t>
            </a:r>
            <a:r>
              <a:rPr lang="en-US" altLang="zh-CN" sz="8000">
                <a:solidFill>
                  <a:srgbClr val="CD2D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UTM Showcard" panose="02040603050506020204" pitchFamily="18" charset="0"/>
                <a:ea typeface="字魂107号-萌趣欢乐体" panose="00000500000000000000" pitchFamily="2" charset="-122"/>
              </a:rPr>
              <a:t>CÁC CON </a:t>
            </a:r>
            <a:r>
              <a:rPr lang="en-US" altLang="zh-CN" sz="8000" dirty="0">
                <a:solidFill>
                  <a:srgbClr val="CD2D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UTM Showcard" panose="02040603050506020204" pitchFamily="18" charset="0"/>
                <a:ea typeface="字魂107号-萌趣欢乐体" panose="00000500000000000000" pitchFamily="2" charset="-122"/>
              </a:rPr>
              <a:t>HỌC TỐT!</a:t>
            </a:r>
            <a:endParaRPr lang="zh-CN" altLang="en-US" sz="8000" dirty="0">
              <a:solidFill>
                <a:srgbClr val="CD2D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UTM Showcard" panose="02040603050506020204" pitchFamily="18" charset="0"/>
              <a:ea typeface="字魂107号-萌趣欢乐体" panose="00000500000000000000" pitchFamily="2" charset="-122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777FE5B-E9F4-4600-9892-EFCFD7FE45A5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962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D237007-7730-433C-A4AD-55C69BF11D0B}"/>
              </a:ext>
            </a:extLst>
          </p:cNvPr>
          <p:cNvSpPr/>
          <p:nvPr/>
        </p:nvSpPr>
        <p:spPr>
          <a:xfrm>
            <a:off x="-15051" y="-34424"/>
            <a:ext cx="12200989" cy="7274103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-17977" y="-34424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E12E2A-36F5-4958-B559-7A31ABA52216}"/>
              </a:ext>
            </a:extLst>
          </p:cNvPr>
          <p:cNvSpPr/>
          <p:nvPr/>
        </p:nvSpPr>
        <p:spPr>
          <a:xfrm>
            <a:off x="353986" y="1333324"/>
            <a:ext cx="11116639" cy="60006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B941A8C-32C3-421A-B6CE-79F20C9CAE72}"/>
              </a:ext>
            </a:extLst>
          </p:cNvPr>
          <p:cNvGrpSpPr/>
          <p:nvPr/>
        </p:nvGrpSpPr>
        <p:grpSpPr>
          <a:xfrm>
            <a:off x="488024" y="2032837"/>
            <a:ext cx="3496310" cy="578485"/>
            <a:chOff x="6266" y="1166"/>
            <a:chExt cx="5506" cy="911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F333005-7BB8-4E2C-83FA-D40CCF93A333}"/>
                </a:ext>
              </a:extLst>
            </p:cNvPr>
            <p:cNvGrpSpPr/>
            <p:nvPr/>
          </p:nvGrpSpPr>
          <p:grpSpPr>
            <a:xfrm>
              <a:off x="6266" y="1166"/>
              <a:ext cx="5506" cy="911"/>
              <a:chOff x="7950" y="1805"/>
              <a:chExt cx="7729" cy="1279"/>
            </a:xfrm>
          </p:grpSpPr>
          <p:sp>
            <p:nvSpPr>
              <p:cNvPr id="29" name="圆角矩形 11">
                <a:extLst>
                  <a:ext uri="{FF2B5EF4-FFF2-40B4-BE49-F238E27FC236}">
                    <a16:creationId xmlns:a16="http://schemas.microsoft.com/office/drawing/2014/main" id="{58A80496-C689-480B-819D-77B4C4BC2857}"/>
                  </a:ext>
                </a:extLst>
              </p:cNvPr>
              <p:cNvSpPr/>
              <p:nvPr/>
            </p:nvSpPr>
            <p:spPr>
              <a:xfrm>
                <a:off x="8737" y="1903"/>
                <a:ext cx="6942" cy="1084"/>
              </a:xfrm>
              <a:prstGeom prst="roundRect">
                <a:avLst/>
              </a:prstGeom>
              <a:solidFill>
                <a:srgbClr val="F5A9AD"/>
              </a:solidFill>
              <a:ln>
                <a:solidFill>
                  <a:srgbClr val="E58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DE357464-21E4-4C88-871D-55B2ECC85CD3}"/>
                  </a:ext>
                </a:extLst>
              </p:cNvPr>
              <p:cNvSpPr/>
              <p:nvPr/>
            </p:nvSpPr>
            <p:spPr>
              <a:xfrm>
                <a:off x="7950" y="1805"/>
                <a:ext cx="1279" cy="1279"/>
              </a:xfrm>
              <a:prstGeom prst="ellipse">
                <a:avLst/>
              </a:prstGeom>
              <a:solidFill>
                <a:srgbClr val="E58284"/>
              </a:solidFill>
              <a:ln w="57150">
                <a:solidFill>
                  <a:srgbClr val="FEDD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D9CCC8B-875A-408D-879E-310631483559}"/>
                  </a:ext>
                </a:extLst>
              </p:cNvPr>
              <p:cNvSpPr txBox="1"/>
              <p:nvPr/>
            </p:nvSpPr>
            <p:spPr>
              <a:xfrm>
                <a:off x="8033" y="1896"/>
                <a:ext cx="1378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  <a:latin typeface="UTM Alberta Heavy" panose="02040603050506020204" pitchFamily="18" charset="0"/>
                    <a:ea typeface="字魂107号-萌趣欢乐体" panose="00000500000000000000" pitchFamily="2" charset="-122"/>
                  </a:rPr>
                  <a:t>01</a:t>
                </a: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ADDFD42-1D82-4D14-8337-DA2B19D1A4BB}"/>
                </a:ext>
              </a:extLst>
            </p:cNvPr>
            <p:cNvSpPr txBox="1"/>
            <p:nvPr/>
          </p:nvSpPr>
          <p:spPr>
            <a:xfrm>
              <a:off x="7329" y="1234"/>
              <a:ext cx="32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Kiến</a:t>
              </a:r>
              <a:r>
                <a:rPr lang="en-US" altLang="zh-CN" sz="2800" b="1" dirty="0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 </a:t>
              </a:r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thức</a:t>
              </a:r>
              <a:endParaRPr lang="zh-CN" altLang="en-US" sz="2800" b="1" dirty="0">
                <a:latin typeface="UTM Alberta Heavy" panose="02040603050506020204" pitchFamily="18" charset="0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5DF74FE-2085-489F-BAA1-48AECC45040F}"/>
              </a:ext>
            </a:extLst>
          </p:cNvPr>
          <p:cNvGrpSpPr/>
          <p:nvPr/>
        </p:nvGrpSpPr>
        <p:grpSpPr>
          <a:xfrm>
            <a:off x="1163029" y="3080626"/>
            <a:ext cx="3496310" cy="578485"/>
            <a:chOff x="6266" y="1166"/>
            <a:chExt cx="5506" cy="911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F9AD42E3-A18A-46FF-8D41-BD688D115557}"/>
                </a:ext>
              </a:extLst>
            </p:cNvPr>
            <p:cNvGrpSpPr/>
            <p:nvPr/>
          </p:nvGrpSpPr>
          <p:grpSpPr>
            <a:xfrm>
              <a:off x="6266" y="1166"/>
              <a:ext cx="5506" cy="911"/>
              <a:chOff x="7950" y="1805"/>
              <a:chExt cx="7729" cy="1279"/>
            </a:xfrm>
          </p:grpSpPr>
          <p:sp>
            <p:nvSpPr>
              <p:cNvPr id="39" name="圆角矩形 9">
                <a:extLst>
                  <a:ext uri="{FF2B5EF4-FFF2-40B4-BE49-F238E27FC236}">
                    <a16:creationId xmlns:a16="http://schemas.microsoft.com/office/drawing/2014/main" id="{6A97450B-8939-4742-A720-35C3848B079C}"/>
                  </a:ext>
                </a:extLst>
              </p:cNvPr>
              <p:cNvSpPr/>
              <p:nvPr/>
            </p:nvSpPr>
            <p:spPr>
              <a:xfrm>
                <a:off x="8737" y="1903"/>
                <a:ext cx="6942" cy="1084"/>
              </a:xfrm>
              <a:prstGeom prst="roundRect">
                <a:avLst/>
              </a:prstGeom>
              <a:solidFill>
                <a:srgbClr val="F5A9AD"/>
              </a:solidFill>
              <a:ln>
                <a:solidFill>
                  <a:srgbClr val="E58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B1521824-43C1-4FF9-AF0A-E4D6443D2EAB}"/>
                  </a:ext>
                </a:extLst>
              </p:cNvPr>
              <p:cNvSpPr/>
              <p:nvPr/>
            </p:nvSpPr>
            <p:spPr>
              <a:xfrm>
                <a:off x="7950" y="1805"/>
                <a:ext cx="1279" cy="1279"/>
              </a:xfrm>
              <a:prstGeom prst="ellipse">
                <a:avLst/>
              </a:prstGeom>
              <a:solidFill>
                <a:srgbClr val="E58284"/>
              </a:solidFill>
              <a:ln w="57150">
                <a:solidFill>
                  <a:srgbClr val="FEDD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9954F77-478C-4218-BE20-922AB04D083E}"/>
                  </a:ext>
                </a:extLst>
              </p:cNvPr>
              <p:cNvSpPr txBox="1"/>
              <p:nvPr/>
            </p:nvSpPr>
            <p:spPr>
              <a:xfrm>
                <a:off x="8033" y="1896"/>
                <a:ext cx="1378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  <a:latin typeface="UTM Alberta Heavy" panose="02040603050506020204" pitchFamily="18" charset="0"/>
                    <a:ea typeface="字魂107号-萌趣欢乐体" panose="00000500000000000000" pitchFamily="2" charset="-122"/>
                  </a:rPr>
                  <a:t>02</a:t>
                </a:r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C9E719E-1E6C-42DB-AE43-366A0B9F8820}"/>
                </a:ext>
              </a:extLst>
            </p:cNvPr>
            <p:cNvSpPr txBox="1"/>
            <p:nvPr/>
          </p:nvSpPr>
          <p:spPr>
            <a:xfrm>
              <a:off x="7411" y="1234"/>
              <a:ext cx="2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Kĩ</a:t>
              </a:r>
              <a:r>
                <a:rPr lang="en-US" altLang="zh-CN" sz="2800" b="1" dirty="0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 </a:t>
              </a:r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năng</a:t>
              </a:r>
              <a:endParaRPr lang="zh-CN" altLang="en-US" sz="2800" b="1" dirty="0">
                <a:latin typeface="UTM Alberta Heavy" panose="02040603050506020204" pitchFamily="18" charset="0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38D8400-30E5-48C9-BEE4-97E1EE76CF86}"/>
              </a:ext>
            </a:extLst>
          </p:cNvPr>
          <p:cNvGrpSpPr/>
          <p:nvPr/>
        </p:nvGrpSpPr>
        <p:grpSpPr>
          <a:xfrm>
            <a:off x="2042209" y="4169838"/>
            <a:ext cx="3496310" cy="578485"/>
            <a:chOff x="6266" y="1166"/>
            <a:chExt cx="5506" cy="911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36B8C3ED-E7C5-4694-B401-2A3D572C0187}"/>
                </a:ext>
              </a:extLst>
            </p:cNvPr>
            <p:cNvGrpSpPr/>
            <p:nvPr/>
          </p:nvGrpSpPr>
          <p:grpSpPr>
            <a:xfrm>
              <a:off x="6266" y="1166"/>
              <a:ext cx="5506" cy="911"/>
              <a:chOff x="7950" y="1805"/>
              <a:chExt cx="7729" cy="1279"/>
            </a:xfrm>
          </p:grpSpPr>
          <p:sp>
            <p:nvSpPr>
              <p:cNvPr id="45" name="圆角矩形 33">
                <a:extLst>
                  <a:ext uri="{FF2B5EF4-FFF2-40B4-BE49-F238E27FC236}">
                    <a16:creationId xmlns:a16="http://schemas.microsoft.com/office/drawing/2014/main" id="{7BFF6AAD-9E5E-476E-B439-BB8BB602C597}"/>
                  </a:ext>
                </a:extLst>
              </p:cNvPr>
              <p:cNvSpPr/>
              <p:nvPr/>
            </p:nvSpPr>
            <p:spPr>
              <a:xfrm>
                <a:off x="8737" y="1903"/>
                <a:ext cx="6942" cy="1084"/>
              </a:xfrm>
              <a:prstGeom prst="roundRect">
                <a:avLst/>
              </a:prstGeom>
              <a:solidFill>
                <a:srgbClr val="F5A9AD"/>
              </a:solidFill>
              <a:ln>
                <a:solidFill>
                  <a:srgbClr val="E58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BB1B13A8-6DA8-4F24-A969-267C8E38D921}"/>
                  </a:ext>
                </a:extLst>
              </p:cNvPr>
              <p:cNvSpPr/>
              <p:nvPr/>
            </p:nvSpPr>
            <p:spPr>
              <a:xfrm>
                <a:off x="7950" y="1805"/>
                <a:ext cx="1279" cy="1279"/>
              </a:xfrm>
              <a:prstGeom prst="ellipse">
                <a:avLst/>
              </a:prstGeom>
              <a:solidFill>
                <a:srgbClr val="E58284"/>
              </a:solidFill>
              <a:ln w="57150">
                <a:solidFill>
                  <a:srgbClr val="FEDD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6A4A0E5F-5680-484A-ACDA-2F5CEA386F3B}"/>
                  </a:ext>
                </a:extLst>
              </p:cNvPr>
              <p:cNvSpPr txBox="1"/>
              <p:nvPr/>
            </p:nvSpPr>
            <p:spPr>
              <a:xfrm>
                <a:off x="8033" y="1896"/>
                <a:ext cx="1378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  <a:latin typeface="UTM Alberta Heavy" panose="02040603050506020204" pitchFamily="18" charset="0"/>
                    <a:ea typeface="字魂107号-萌趣欢乐体" panose="00000500000000000000" pitchFamily="2" charset="-122"/>
                  </a:rPr>
                  <a:t>03</a:t>
                </a: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BD5D09DB-DBBD-4096-98B5-E1BE1E581CC9}"/>
                </a:ext>
              </a:extLst>
            </p:cNvPr>
            <p:cNvSpPr txBox="1"/>
            <p:nvPr/>
          </p:nvSpPr>
          <p:spPr>
            <a:xfrm>
              <a:off x="7411" y="1234"/>
              <a:ext cx="26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Thái</a:t>
              </a:r>
              <a:r>
                <a:rPr lang="en-US" altLang="zh-CN" sz="2800" b="1" dirty="0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 </a:t>
              </a:r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độ</a:t>
              </a:r>
              <a:endParaRPr lang="zh-CN" altLang="en-US" sz="2800" b="1" dirty="0">
                <a:latin typeface="UTM Alberta Heavy" panose="02040603050506020204" pitchFamily="18" charset="0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B9ABD12-E43C-457B-B926-675F8FFC2C00}"/>
              </a:ext>
            </a:extLst>
          </p:cNvPr>
          <p:cNvGrpSpPr/>
          <p:nvPr/>
        </p:nvGrpSpPr>
        <p:grpSpPr>
          <a:xfrm>
            <a:off x="3151710" y="5255559"/>
            <a:ext cx="3496310" cy="578485"/>
            <a:chOff x="6266" y="1166"/>
            <a:chExt cx="5506" cy="911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363CA979-D470-4175-AF96-4ECAF88CE3A2}"/>
                </a:ext>
              </a:extLst>
            </p:cNvPr>
            <p:cNvGrpSpPr/>
            <p:nvPr/>
          </p:nvGrpSpPr>
          <p:grpSpPr>
            <a:xfrm>
              <a:off x="6266" y="1166"/>
              <a:ext cx="5506" cy="911"/>
              <a:chOff x="7950" y="1805"/>
              <a:chExt cx="7729" cy="1279"/>
            </a:xfrm>
          </p:grpSpPr>
          <p:sp>
            <p:nvSpPr>
              <p:cNvPr id="62" name="圆角矩形 39">
                <a:extLst>
                  <a:ext uri="{FF2B5EF4-FFF2-40B4-BE49-F238E27FC236}">
                    <a16:creationId xmlns:a16="http://schemas.microsoft.com/office/drawing/2014/main" id="{AF922605-C4D6-44D8-B3A5-95A3213D04B7}"/>
                  </a:ext>
                </a:extLst>
              </p:cNvPr>
              <p:cNvSpPr/>
              <p:nvPr/>
            </p:nvSpPr>
            <p:spPr>
              <a:xfrm>
                <a:off x="8737" y="1903"/>
                <a:ext cx="6942" cy="1084"/>
              </a:xfrm>
              <a:prstGeom prst="roundRect">
                <a:avLst/>
              </a:prstGeom>
              <a:solidFill>
                <a:srgbClr val="F5A9AD"/>
              </a:solidFill>
              <a:ln>
                <a:solidFill>
                  <a:srgbClr val="E582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ADA09482-949D-4C68-B78C-3A456313DAB7}"/>
                  </a:ext>
                </a:extLst>
              </p:cNvPr>
              <p:cNvSpPr/>
              <p:nvPr/>
            </p:nvSpPr>
            <p:spPr>
              <a:xfrm>
                <a:off x="7950" y="1805"/>
                <a:ext cx="1279" cy="1279"/>
              </a:xfrm>
              <a:prstGeom prst="ellipse">
                <a:avLst/>
              </a:prstGeom>
              <a:solidFill>
                <a:srgbClr val="E58284"/>
              </a:solidFill>
              <a:ln w="57150">
                <a:solidFill>
                  <a:srgbClr val="FEDD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UTM Alberta Heavy" panose="02040603050506020204" pitchFamily="18" charset="0"/>
                  <a:ea typeface="字魂107号-萌趣欢乐体" panose="00000500000000000000" pitchFamily="2" charset="-122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0BE70C6C-B701-4319-B6E1-FDA642A67FC5}"/>
                  </a:ext>
                </a:extLst>
              </p:cNvPr>
              <p:cNvSpPr txBox="1"/>
              <p:nvPr/>
            </p:nvSpPr>
            <p:spPr>
              <a:xfrm>
                <a:off x="8033" y="1896"/>
                <a:ext cx="1378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UTM Alberta Heavy" panose="02040603050506020204" pitchFamily="18" charset="0"/>
                    <a:ea typeface="字魂107号-萌趣欢乐体" panose="00000500000000000000" pitchFamily="2" charset="-122"/>
                  </a:rPr>
                  <a:t>04</a:t>
                </a:r>
              </a:p>
            </p:txBody>
          </p:sp>
        </p:grp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F8ADBD97-8F26-4D21-B98B-797C5B68259B}"/>
                </a:ext>
              </a:extLst>
            </p:cNvPr>
            <p:cNvSpPr txBox="1"/>
            <p:nvPr/>
          </p:nvSpPr>
          <p:spPr>
            <a:xfrm>
              <a:off x="7411" y="1234"/>
              <a:ext cx="275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Năng</a:t>
              </a:r>
              <a:r>
                <a:rPr lang="en-US" altLang="zh-CN" sz="2800" b="1" dirty="0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 </a:t>
              </a:r>
              <a:r>
                <a:rPr lang="en-US" altLang="zh-CN" sz="2800" b="1" dirty="0" err="1">
                  <a:latin typeface="UTM Alberta Heavy" panose="02040603050506020204" pitchFamily="18" charset="0"/>
                  <a:ea typeface="字魂107号-萌趣欢乐体" panose="00000500000000000000" pitchFamily="2" charset="-122"/>
                </a:rPr>
                <a:t>lực</a:t>
              </a:r>
              <a:endParaRPr lang="zh-CN" altLang="en-US" sz="2800" b="1" dirty="0">
                <a:latin typeface="UTM Alberta Heavy" panose="02040603050506020204" pitchFamily="18" charset="0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77" name="任意多边形 27">
            <a:extLst>
              <a:ext uri="{FF2B5EF4-FFF2-40B4-BE49-F238E27FC236}">
                <a16:creationId xmlns:a16="http://schemas.microsoft.com/office/drawing/2014/main" id="{3DA86B74-8CEA-45CA-AA74-1907D28834B7}"/>
              </a:ext>
            </a:extLst>
          </p:cNvPr>
          <p:cNvSpPr/>
          <p:nvPr/>
        </p:nvSpPr>
        <p:spPr>
          <a:xfrm>
            <a:off x="2975984" y="129696"/>
            <a:ext cx="6306963" cy="201689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E58284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78" name="任意多边形 10">
            <a:extLst>
              <a:ext uri="{FF2B5EF4-FFF2-40B4-BE49-F238E27FC236}">
                <a16:creationId xmlns:a16="http://schemas.microsoft.com/office/drawing/2014/main" id="{089562B2-D117-448D-8120-55A6DA5E1E90}"/>
              </a:ext>
            </a:extLst>
          </p:cNvPr>
          <p:cNvSpPr/>
          <p:nvPr/>
        </p:nvSpPr>
        <p:spPr>
          <a:xfrm>
            <a:off x="1528784" y="375358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79" name="任意多边形 27">
            <a:extLst>
              <a:ext uri="{FF2B5EF4-FFF2-40B4-BE49-F238E27FC236}">
                <a16:creationId xmlns:a16="http://schemas.microsoft.com/office/drawing/2014/main" id="{BE32EDB3-FA60-4CAC-8F05-1130FAAAAAF1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80" name="任意多边形 10">
            <a:extLst>
              <a:ext uri="{FF2B5EF4-FFF2-40B4-BE49-F238E27FC236}">
                <a16:creationId xmlns:a16="http://schemas.microsoft.com/office/drawing/2014/main" id="{01E21235-B2E4-465A-95EC-6A1569A6C981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956192-EB9E-4321-AEFC-AE512FCF7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5848" y="2519494"/>
            <a:ext cx="4875091" cy="4875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C91515-C7F1-4478-A91E-F14A7A7F5D10}"/>
              </a:ext>
            </a:extLst>
          </p:cNvPr>
          <p:cNvSpPr txBox="1"/>
          <p:nvPr/>
        </p:nvSpPr>
        <p:spPr>
          <a:xfrm>
            <a:off x="3481805" y="890780"/>
            <a:ext cx="7109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blipFill>
                  <a:blip r:embed="rId5"/>
                  <a:tile tx="0" ty="0" sx="100000" sy="100000" flip="none" algn="tl"/>
                </a:blipFill>
                <a:latin typeface="UTM Alberta Heavy" panose="02040603050506020204" pitchFamily="18" charset="0"/>
              </a:rPr>
              <a:t>YÊU CẦU CẦN ĐẠT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11330E-E77D-41AC-B0DD-2614E169BA79}"/>
              </a:ext>
            </a:extLst>
          </p:cNvPr>
          <p:cNvSpPr txBox="1"/>
          <p:nvPr/>
        </p:nvSpPr>
        <p:spPr>
          <a:xfrm>
            <a:off x="11907291" y="2289427"/>
            <a:ext cx="638695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" dirty="0">
                <a:solidFill>
                  <a:srgbClr val="E58284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985641F-1A11-4EAE-BB09-DB8F46C942FE}"/>
              </a:ext>
            </a:extLst>
          </p:cNvPr>
          <p:cNvSpPr txBox="1"/>
          <p:nvPr/>
        </p:nvSpPr>
        <p:spPr>
          <a:xfrm>
            <a:off x="943881" y="2613921"/>
            <a:ext cx="9813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Biết cách giải bài toán Tìm hai số khi biết </a:t>
            </a:r>
            <a:r>
              <a:rPr lang="nl-NL" alt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</a:t>
            </a:r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tỉ số của hai số đó.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C948A2-055F-4E7D-8210-5A84E51AA9ED}"/>
              </a:ext>
            </a:extLst>
          </p:cNvPr>
          <p:cNvSpPr txBox="1"/>
          <p:nvPr/>
        </p:nvSpPr>
        <p:spPr>
          <a:xfrm>
            <a:off x="1363154" y="3681976"/>
            <a:ext cx="9378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Giải được bài toán Tìm hai số khi biết </a:t>
            </a:r>
            <a:r>
              <a:rPr lang="nl-NL" alt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</a:t>
            </a:r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tỉ số của hai số đó.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014A4F-816E-4C5C-8F6C-DD66531B72B3}"/>
              </a:ext>
            </a:extLst>
          </p:cNvPr>
          <p:cNvSpPr txBox="1"/>
          <p:nvPr/>
        </p:nvSpPr>
        <p:spPr>
          <a:xfrm>
            <a:off x="3730282" y="5855690"/>
            <a:ext cx="7476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lực tự học, NL giải quyết vấn đề và sáng tạo, NL tư duy - lập luận logic.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E93040-7641-4FD1-A4FB-87F1BDACBF93}"/>
              </a:ext>
            </a:extLst>
          </p:cNvPr>
          <p:cNvSpPr txBox="1"/>
          <p:nvPr/>
        </p:nvSpPr>
        <p:spPr>
          <a:xfrm>
            <a:off x="2769284" y="4750031"/>
            <a:ext cx="7476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có phẩm chất học tập tích cực.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5F39B288-2098-48A9-938E-2BCD1DF4E4DB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499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79" grpId="0" bldLvl="0" animBg="1"/>
      <p:bldP spid="5" grpId="0"/>
      <p:bldP spid="49" grpId="0"/>
      <p:bldP spid="51" grpId="0"/>
      <p:bldP spid="52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14400" y="-22636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00" y="-1423521"/>
            <a:ext cx="12192000" cy="8628305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22" name="图片 50" descr="背景页">
            <a:extLst>
              <a:ext uri="{FF2B5EF4-FFF2-40B4-BE49-F238E27FC236}">
                <a16:creationId xmlns:a16="http://schemas.microsoft.com/office/drawing/2014/main" id="{0D9385B1-307F-4F54-B580-6A93D4C76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575" y="1711235"/>
            <a:ext cx="12192000" cy="53342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144221" y="2175710"/>
            <a:ext cx="5177101" cy="5177101"/>
          </a:xfrm>
          <a:prstGeom prst="rect">
            <a:avLst/>
          </a:prstGeom>
        </p:spPr>
      </p:pic>
      <p:sp>
        <p:nvSpPr>
          <p:cNvPr id="23" name="任意多边形 17">
            <a:extLst>
              <a:ext uri="{FF2B5EF4-FFF2-40B4-BE49-F238E27FC236}">
                <a16:creationId xmlns:a16="http://schemas.microsoft.com/office/drawing/2014/main" id="{E28B047D-260A-4AF5-9C84-DF301DBBDBF0}"/>
              </a:ext>
            </a:extLst>
          </p:cNvPr>
          <p:cNvSpPr/>
          <p:nvPr/>
        </p:nvSpPr>
        <p:spPr>
          <a:xfrm>
            <a:off x="4528170" y="534711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7ACB0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5" name="任意多边形 19">
            <a:extLst>
              <a:ext uri="{FF2B5EF4-FFF2-40B4-BE49-F238E27FC236}">
                <a16:creationId xmlns:a16="http://schemas.microsoft.com/office/drawing/2014/main" id="{2D39AE15-67F6-49E1-BD62-EF3FD6902589}"/>
              </a:ext>
            </a:extLst>
          </p:cNvPr>
          <p:cNvSpPr/>
          <p:nvPr/>
        </p:nvSpPr>
        <p:spPr>
          <a:xfrm>
            <a:off x="6939900" y="777875"/>
            <a:ext cx="1361440" cy="8978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7ACB0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4C7CF8C-713E-4E58-A530-A722F9B1A17E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D4E9153-5D5F-5D4D-AE25-D73F18042158}"/>
              </a:ext>
            </a:extLst>
          </p:cNvPr>
          <p:cNvSpPr/>
          <p:nvPr/>
        </p:nvSpPr>
        <p:spPr>
          <a:xfrm>
            <a:off x="3271490" y="1500858"/>
            <a:ext cx="7657256" cy="2561025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6633BD-1AF5-4DC1-903B-DBAFE2B92253}"/>
              </a:ext>
            </a:extLst>
          </p:cNvPr>
          <p:cNvSpPr txBox="1"/>
          <p:nvPr/>
        </p:nvSpPr>
        <p:spPr>
          <a:xfrm>
            <a:off x="2858692" y="1922549"/>
            <a:ext cx="8482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E58284"/>
                </a:solidFill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9" name="Picture 2" descr="Sách Giáo Khoa Bình Minh. | Ha Loi">
            <a:extLst>
              <a:ext uri="{FF2B5EF4-FFF2-40B4-BE49-F238E27FC236}">
                <a16:creationId xmlns:a16="http://schemas.microsoft.com/office/drawing/2014/main" id="{99F46AB4-74BD-1D4F-BA92-ECD27BA8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87" y="-77202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703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:\张颖颖PPT工作成果\张颖2019PPT\82-新入职幼师培训\云3副本.png云3副本">
            <a:extLst>
              <a:ext uri="{FF2B5EF4-FFF2-40B4-BE49-F238E27FC236}">
                <a16:creationId xmlns:a16="http://schemas.microsoft.com/office/drawing/2014/main" id="{5D5AD31B-4693-49A4-9933-C1D5AC854B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8093" y="4958207"/>
            <a:ext cx="12192000" cy="2143125"/>
          </a:xfrm>
          <a:prstGeom prst="rect">
            <a:avLst/>
          </a:prstGeom>
        </p:spPr>
      </p:pic>
      <p:pic>
        <p:nvPicPr>
          <p:cNvPr id="13" name="图片 12" descr="E:\张颖颖PPT工作成果\张颖2019PPT\82-新入职幼师培训\飞机.png飞机">
            <a:extLst>
              <a:ext uri="{FF2B5EF4-FFF2-40B4-BE49-F238E27FC236}">
                <a16:creationId xmlns:a16="http://schemas.microsoft.com/office/drawing/2014/main" id="{49A1C3FC-2669-4F67-9D4D-18F772BE2A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180000" flipH="1">
            <a:off x="5699359" y="65814"/>
            <a:ext cx="6846570" cy="142176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E8ECD5F-9067-4049-A99D-763A075BD0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46" y="2854618"/>
            <a:ext cx="3610539" cy="36105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6EA124-5E55-464C-86B0-D5C1D155E002}"/>
              </a:ext>
            </a:extLst>
          </p:cNvPr>
          <p:cNvSpPr txBox="1"/>
          <p:nvPr/>
        </p:nvSpPr>
        <p:spPr>
          <a:xfrm>
            <a:off x="1031789" y="369917"/>
            <a:ext cx="2934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E58284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ED806-C60F-49B6-8898-4352D233B88E}"/>
              </a:ext>
            </a:extLst>
          </p:cNvPr>
          <p:cNvSpPr txBox="1"/>
          <p:nvPr/>
        </p:nvSpPr>
        <p:spPr>
          <a:xfrm>
            <a:off x="739894" y="1330853"/>
            <a:ext cx="10420319" cy="769441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LID4096" sz="4400" b="1" dirty="0" err="1" smtClean="0">
                <a:latin typeface="#9Slide05 Fourth Medium" panose="00000600000000000000" pitchFamily="2" charset="0"/>
              </a:rPr>
              <a:t>Viết</a:t>
            </a:r>
            <a:r>
              <a:rPr lang="en-US" altLang="LID4096" sz="4400" b="1" dirty="0" smtClean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 smtClean="0">
                <a:latin typeface="#9Slide05 Fourth Medium" panose="00000600000000000000" pitchFamily="2" charset="0"/>
              </a:rPr>
              <a:t>tỉ</a:t>
            </a:r>
            <a:r>
              <a:rPr lang="en-US" altLang="LID4096" sz="4400" b="1" dirty="0" smtClean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 smtClean="0">
                <a:latin typeface="#9Slide05 Fourth Medium" panose="00000600000000000000" pitchFamily="2" charset="0"/>
              </a:rPr>
              <a:t>số</a:t>
            </a:r>
            <a:r>
              <a:rPr lang="en-US" altLang="LID4096" sz="4400" b="1" dirty="0" smtClean="0">
                <a:latin typeface="#9Slide05 Fourth Medium" panose="00000600000000000000" pitchFamily="2" charset="0"/>
              </a:rPr>
              <a:t> </a:t>
            </a:r>
            <a:r>
              <a:rPr lang="en-US" altLang="LID4096" sz="4400" b="1" dirty="0" err="1" smtClean="0">
                <a:latin typeface="#9Slide05 Fourth Medium" panose="00000600000000000000" pitchFamily="2" charset="0"/>
              </a:rPr>
              <a:t>của</a:t>
            </a:r>
            <a:r>
              <a:rPr lang="en-US" altLang="LID4096" sz="4400" b="1" dirty="0" smtClean="0">
                <a:latin typeface="#9Slide05 Fourth Medium" panose="00000600000000000000" pitchFamily="2" charset="0"/>
              </a:rPr>
              <a:t> m </a:t>
            </a:r>
            <a:r>
              <a:rPr lang="en-US" altLang="LID4096" sz="4400" b="1" dirty="0" err="1" smtClean="0">
                <a:latin typeface="#9Slide05 Fourth Medium" panose="00000600000000000000" pitchFamily="2" charset="0"/>
              </a:rPr>
              <a:t>và</a:t>
            </a:r>
            <a:r>
              <a:rPr lang="en-US" altLang="LID4096" sz="4400" b="1" dirty="0" smtClean="0">
                <a:latin typeface="#9Slide05 Fourth Medium" panose="00000600000000000000" pitchFamily="2" charset="0"/>
              </a:rPr>
              <a:t> n, </a:t>
            </a:r>
            <a:r>
              <a:rPr lang="en-US" altLang="LID4096" sz="4400" b="1" dirty="0" err="1" smtClean="0">
                <a:latin typeface="#9Slide05 Fourth Medium" panose="00000600000000000000" pitchFamily="2" charset="0"/>
              </a:rPr>
              <a:t>biết</a:t>
            </a:r>
            <a:r>
              <a:rPr lang="en-US" altLang="LID4096" sz="4400" b="1" dirty="0" smtClean="0">
                <a:latin typeface="#9Slide05 Fourth Medium" panose="00000600000000000000" pitchFamily="2" charset="0"/>
              </a:rPr>
              <a:t>:</a:t>
            </a:r>
            <a:endParaRPr lang="en-US" altLang="LID4096" sz="4400" b="1" dirty="0">
              <a:latin typeface="#9Slide05 Fourth Medium" panose="00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D34C40-CA08-441E-96AE-082E639EB600}"/>
              </a:ext>
            </a:extLst>
          </p:cNvPr>
          <p:cNvSpPr txBox="1"/>
          <p:nvPr/>
        </p:nvSpPr>
        <p:spPr>
          <a:xfrm>
            <a:off x="1405794" y="2951268"/>
            <a:ext cx="7819229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LID4096" sz="4000" b="1" dirty="0" smtClean="0">
                <a:latin typeface="#9Slide05 Fourth Medium" panose="00000600000000000000" pitchFamily="2" charset="0"/>
              </a:rPr>
              <a:t>a) m = 3 </a:t>
            </a:r>
            <a:r>
              <a:rPr lang="en-US" altLang="LID4096" sz="4000" b="1" dirty="0" err="1" smtClean="0">
                <a:latin typeface="#9Slide05 Fourth Medium" panose="00000600000000000000" pitchFamily="2" charset="0"/>
              </a:rPr>
              <a:t>và</a:t>
            </a:r>
            <a:r>
              <a:rPr lang="en-US" altLang="LID4096" sz="4000" b="1" dirty="0" smtClean="0">
                <a:latin typeface="#9Slide05 Fourth Medium" panose="00000600000000000000" pitchFamily="2" charset="0"/>
              </a:rPr>
              <a:t> n = 5</a:t>
            </a:r>
            <a:endParaRPr lang="en-US" altLang="LID4096" sz="4000" dirty="0">
              <a:latin typeface="#9Slide05 Fourth Medium" panose="00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AC39D7-DCCA-4105-B02A-D947A717862B}"/>
              </a:ext>
            </a:extLst>
          </p:cNvPr>
          <p:cNvSpPr txBox="1"/>
          <p:nvPr/>
        </p:nvSpPr>
        <p:spPr>
          <a:xfrm>
            <a:off x="1405794" y="3753696"/>
            <a:ext cx="7819229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LID4096" sz="4000" b="1" dirty="0" smtClean="0">
                <a:latin typeface="#9Slide05 Fourth Medium" panose="00000600000000000000" pitchFamily="2" charset="0"/>
              </a:rPr>
              <a:t>b) m = 1 </a:t>
            </a:r>
            <a:r>
              <a:rPr lang="en-US" altLang="LID4096" sz="4000" b="1" dirty="0" err="1" smtClean="0">
                <a:latin typeface="#9Slide05 Fourth Medium" panose="00000600000000000000" pitchFamily="2" charset="0"/>
              </a:rPr>
              <a:t>và</a:t>
            </a:r>
            <a:r>
              <a:rPr lang="en-US" altLang="LID4096" sz="4000" b="1" dirty="0" smtClean="0">
                <a:latin typeface="#9Slide05 Fourth Medium" panose="00000600000000000000" pitchFamily="2" charset="0"/>
              </a:rPr>
              <a:t> n = 7</a:t>
            </a:r>
            <a:endParaRPr lang="en-US" altLang="LID4096" sz="4000" dirty="0">
              <a:latin typeface="#9Slide05 Fourth Medium" panose="00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AD4368-08F1-4191-9F87-CEC4821C1680}"/>
              </a:ext>
            </a:extLst>
          </p:cNvPr>
          <p:cNvSpPr txBox="1"/>
          <p:nvPr/>
        </p:nvSpPr>
        <p:spPr>
          <a:xfrm>
            <a:off x="1405795" y="4604264"/>
            <a:ext cx="7819228" cy="707886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LID4096" sz="4000" b="1" dirty="0" smtClean="0">
                <a:latin typeface="#9Slide05 Fourth Medium" panose="00000600000000000000" pitchFamily="2" charset="0"/>
              </a:rPr>
              <a:t>c) m = 9 </a:t>
            </a:r>
            <a:r>
              <a:rPr lang="en-US" altLang="LID4096" sz="4000" b="1" dirty="0" err="1" smtClean="0">
                <a:latin typeface="#9Slide05 Fourth Medium" panose="00000600000000000000" pitchFamily="2" charset="0"/>
              </a:rPr>
              <a:t>và</a:t>
            </a:r>
            <a:r>
              <a:rPr lang="en-US" altLang="LID4096" sz="4000" b="1" dirty="0" smtClean="0">
                <a:latin typeface="#9Slide05 Fourth Medium" panose="00000600000000000000" pitchFamily="2" charset="0"/>
              </a:rPr>
              <a:t> n = 13</a:t>
            </a:r>
            <a:endParaRPr lang="en-US" altLang="LID4096" sz="4000" dirty="0">
              <a:latin typeface="#9Slide05 Fourth Medium" panose="00000600000000000000" pitchFamily="2" charset="0"/>
            </a:endParaRPr>
          </a:p>
        </p:txBody>
      </p:sp>
      <p:pic>
        <p:nvPicPr>
          <p:cNvPr id="12" name="Picture 2" descr="Sách Giáo Khoa Bình Minh. | Ha Loi">
            <a:extLst>
              <a:ext uri="{FF2B5EF4-FFF2-40B4-BE49-F238E27FC236}">
                <a16:creationId xmlns:a16="http://schemas.microsoft.com/office/drawing/2014/main" id="{4D72E209-5EE8-164F-BBAE-C8A71B150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14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775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5652"/>
            <a:ext cx="12192000" cy="4582773"/>
          </a:xfrm>
          <a:prstGeom prst="rect">
            <a:avLst/>
          </a:prstGeom>
          <a:noFill/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2" y="5276005"/>
            <a:ext cx="1373933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id="{F9DABD06-A78B-48EC-993A-5B03D520B5F6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id="{F686E58C-FC60-433E-86D4-D5731BFD9F3E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id="{A490F365-A44B-4046-A8AE-41FBE36CEFB5}"/>
              </a:ext>
            </a:extLst>
          </p:cNvPr>
          <p:cNvSpPr/>
          <p:nvPr/>
        </p:nvSpPr>
        <p:spPr>
          <a:xfrm>
            <a:off x="569595" y="364490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4917336"/>
            <a:ext cx="1158875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340296" y="1689604"/>
            <a:ext cx="5177101" cy="5177101"/>
          </a:xfrm>
          <a:prstGeom prst="rect">
            <a:avLst/>
          </a:prstGeom>
        </p:spPr>
      </p:pic>
      <p:pic>
        <p:nvPicPr>
          <p:cNvPr id="23" name="图片 21">
            <a:extLst>
              <a:ext uri="{FF2B5EF4-FFF2-40B4-BE49-F238E27FC236}">
                <a16:creationId xmlns:a16="http://schemas.microsoft.com/office/drawing/2014/main" id="{9D921D9A-AC79-48EE-9E90-A07C4B57D8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93084" y="4864101"/>
            <a:ext cx="944642" cy="94464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8D80A09-170C-464E-89F0-98911E176520}"/>
              </a:ext>
            </a:extLst>
          </p:cNvPr>
          <p:cNvSpPr txBox="1">
            <a:spLocks/>
          </p:cNvSpPr>
          <p:nvPr/>
        </p:nvSpPr>
        <p:spPr>
          <a:xfrm>
            <a:off x="-586762" y="-45052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CD2D66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CD2D66"/>
              </a:solidFill>
              <a:latin typeface="#9Slide07 HoneyCream" pitchFamily="2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C6F901B-1173-1F4A-A3B3-CF990C2D65E3}"/>
              </a:ext>
            </a:extLst>
          </p:cNvPr>
          <p:cNvSpPr/>
          <p:nvPr/>
        </p:nvSpPr>
        <p:spPr>
          <a:xfrm>
            <a:off x="3258610" y="1553775"/>
            <a:ext cx="7657256" cy="2561025"/>
          </a:xfrm>
          <a:prstGeom prst="round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7" name="Picture 2" descr="Sách Giáo Khoa Bình Minh. | Ha Loi">
            <a:extLst>
              <a:ext uri="{FF2B5EF4-FFF2-40B4-BE49-F238E27FC236}">
                <a16:creationId xmlns:a16="http://schemas.microsoft.com/office/drawing/2014/main" id="{8462F108-9C80-4A4D-8DC0-35DFCC85B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8" y="-83845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855;p7"/>
          <p:cNvSpPr txBox="1"/>
          <p:nvPr/>
        </p:nvSpPr>
        <p:spPr>
          <a:xfrm>
            <a:off x="3749414" y="1607640"/>
            <a:ext cx="6056241" cy="177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74986"/>
              </a:lnSpc>
              <a:buClr>
                <a:srgbClr val="000000"/>
              </a:buClr>
            </a:pPr>
            <a:r>
              <a:rPr lang="en-US" sz="6600" b="1" kern="0" dirty="0" err="1">
                <a:solidFill>
                  <a:srgbClr val="00B050"/>
                </a:solidFill>
                <a:latin typeface="Calibri" panose="020F0502020204030204" pitchFamily="34" charset="0"/>
                <a:ea typeface="Sigmar One"/>
                <a:cs typeface="Calibri" panose="020F0502020204030204" pitchFamily="34" charset="0"/>
                <a:sym typeface="Sigmar One"/>
              </a:rPr>
              <a:t>KHÁM</a:t>
            </a:r>
            <a:r>
              <a:rPr lang="en-US" sz="6600" b="1" kern="0" dirty="0">
                <a:solidFill>
                  <a:srgbClr val="00B050"/>
                </a:solidFill>
                <a:latin typeface="Calibri" panose="020F0502020204030204" pitchFamily="34" charset="0"/>
                <a:ea typeface="Sigmar One"/>
                <a:cs typeface="Calibri" panose="020F0502020204030204" pitchFamily="34" charset="0"/>
                <a:sym typeface="Sigmar One"/>
              </a:rPr>
              <a:t> </a:t>
            </a:r>
            <a:r>
              <a:rPr lang="en-US" sz="6600" b="1" kern="0" dirty="0" err="1">
                <a:solidFill>
                  <a:srgbClr val="00B050"/>
                </a:solidFill>
                <a:latin typeface="Calibri" panose="020F0502020204030204" pitchFamily="34" charset="0"/>
                <a:ea typeface="Sigmar One"/>
                <a:cs typeface="Calibri" panose="020F0502020204030204" pitchFamily="34" charset="0"/>
                <a:sym typeface="Sigmar One"/>
              </a:rPr>
              <a:t>PHÁ</a:t>
            </a:r>
            <a:endParaRPr sz="6600" b="1" kern="0" dirty="0">
              <a:solidFill>
                <a:srgbClr val="00B050"/>
              </a:solidFill>
              <a:latin typeface="Calibri" panose="020F0502020204030204" pitchFamily="34" charset="0"/>
              <a:ea typeface="Sigmar One"/>
              <a:cs typeface="Calibri" panose="020F0502020204030204" pitchFamily="34" charset="0"/>
              <a:sym typeface="Sigmar One"/>
            </a:endParaRPr>
          </a:p>
        </p:txBody>
      </p:sp>
    </p:spTree>
    <p:extLst>
      <p:ext uri="{BB962C8B-B14F-4D97-AF65-F5344CB8AC3E}">
        <p14:creationId xmlns:p14="http://schemas.microsoft.com/office/powerpoint/2010/main" val="21802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1" name="任意多边形 27">
            <a:extLst>
              <a:ext uri="{FF2B5EF4-FFF2-40B4-BE49-F238E27FC236}">
                <a16:creationId xmlns:a16="http://schemas.microsoft.com/office/drawing/2014/main" id="{CC0495B2-286D-4E20-8E5A-F741514087C2}"/>
              </a:ext>
            </a:extLst>
          </p:cNvPr>
          <p:cNvSpPr/>
          <p:nvPr/>
        </p:nvSpPr>
        <p:spPr>
          <a:xfrm>
            <a:off x="2667647" y="269160"/>
            <a:ext cx="640502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id="{2101CC3A-3BE7-4B8B-96AB-174E38447908}"/>
              </a:ext>
            </a:extLst>
          </p:cNvPr>
          <p:cNvSpPr/>
          <p:nvPr/>
        </p:nvSpPr>
        <p:spPr>
          <a:xfrm>
            <a:off x="2038573" y="92830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pic>
        <p:nvPicPr>
          <p:cNvPr id="6" name="Picture 2" descr="Sách Giáo Khoa Bình Minh. | Ha Loi">
            <a:extLst>
              <a:ext uri="{FF2B5EF4-FFF2-40B4-BE49-F238E27FC236}">
                <a16:creationId xmlns:a16="http://schemas.microsoft.com/office/drawing/2014/main" id="{CED839B2-F431-1A48-9740-AA4299E89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3" y="-65714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143" y="112720"/>
            <a:ext cx="755733" cy="782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240" y="0"/>
            <a:ext cx="9502406" cy="66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405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云3副本副本">
            <a:extLst>
              <a:ext uri="{FF2B5EF4-FFF2-40B4-BE49-F238E27FC236}">
                <a16:creationId xmlns:a16="http://schemas.microsoft.com/office/drawing/2014/main" id="{D74C0BB5-A653-4B79-815D-B5F115557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5510"/>
            <a:ext cx="12189460" cy="2142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185" y="-6912"/>
            <a:ext cx="944642" cy="9446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A2D70E-C140-4DBB-9A87-804AA989CFB9}"/>
              </a:ext>
            </a:extLst>
          </p:cNvPr>
          <p:cNvSpPr txBox="1"/>
          <p:nvPr/>
        </p:nvSpPr>
        <p:spPr>
          <a:xfrm>
            <a:off x="1060827" y="106066"/>
            <a:ext cx="2699515" cy="71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E58284"/>
                </a:solidFill>
                <a:latin typeface="UTM Cookies" panose="02040603050506020204" pitchFamily="18" charset="0"/>
              </a:rPr>
              <a:t>KHÁM PHÁ</a:t>
            </a:r>
          </a:p>
        </p:txBody>
      </p:sp>
      <p:pic>
        <p:nvPicPr>
          <p:cNvPr id="51" name="Picture 2" descr="Sách Giáo Khoa Bình Minh. | Ha Loi">
            <a:extLst>
              <a:ext uri="{FF2B5EF4-FFF2-40B4-BE49-F238E27FC236}">
                <a16:creationId xmlns:a16="http://schemas.microsoft.com/office/drawing/2014/main" id="{FA2B2ADA-850F-0E4E-BA42-A946BF7CA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" y="-14395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8725" y="714715"/>
            <a:ext cx="10963275" cy="82867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410584" y="1303844"/>
            <a:ext cx="76292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31808" y="1303844"/>
            <a:ext cx="43429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865581" y="1303844"/>
            <a:ext cx="76292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9174080" y="1543390"/>
            <a:ext cx="43429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728" y="1912493"/>
            <a:ext cx="2492906" cy="38178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2254" y="2075193"/>
            <a:ext cx="6978755" cy="29378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7731" y="1509402"/>
            <a:ext cx="21526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102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1171912-E11C-4D57-BCCC-57B6BF69A8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5" name="Line 16">
            <a:extLst>
              <a:ext uri="{FF2B5EF4-FFF2-40B4-BE49-F238E27FC236}">
                <a16:creationId xmlns:a16="http://schemas.microsoft.com/office/drawing/2014/main" id="{FCF7C235-872C-46FC-B7F4-E9A2E2A4E7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6397" y="1472562"/>
            <a:ext cx="1822480" cy="37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981FE62B-6D05-4AFD-AD8E-31C9CF6F5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5597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7" name="Line 18">
            <a:extLst>
              <a:ext uri="{FF2B5EF4-FFF2-40B4-BE49-F238E27FC236}">
                <a16:creationId xmlns:a16="http://schemas.microsoft.com/office/drawing/2014/main" id="{7ED09110-E726-4ED3-85A1-2D53450D1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6EA7D72E-F997-4589-852E-F31C18C12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5997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9" name="Line 20">
            <a:extLst>
              <a:ext uri="{FF2B5EF4-FFF2-40B4-BE49-F238E27FC236}">
                <a16:creationId xmlns:a16="http://schemas.microsoft.com/office/drawing/2014/main" id="{1BAB7078-575A-4C86-BBB6-A407A8864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197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2ACE8E34-A8BD-4271-B398-7709D2D62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997" y="86674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11" name="AutoShape 22">
            <a:extLst>
              <a:ext uri="{FF2B5EF4-FFF2-40B4-BE49-F238E27FC236}">
                <a16:creationId xmlns:a16="http://schemas.microsoft.com/office/drawing/2014/main" id="{B53F0BFC-F975-4350-81F0-8E159843D484}"/>
              </a:ext>
            </a:extLst>
          </p:cNvPr>
          <p:cNvSpPr>
            <a:spLocks/>
          </p:cNvSpPr>
          <p:nvPr/>
        </p:nvSpPr>
        <p:spPr bwMode="auto">
          <a:xfrm rot="16200000">
            <a:off x="3152697" y="447645"/>
            <a:ext cx="76200" cy="18288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UTM Alberta Heavy" panose="02040603050506020204" pitchFamily="18" charset="0"/>
            </a:endParaRPr>
          </a:p>
        </p:txBody>
      </p:sp>
      <p:sp>
        <p:nvSpPr>
          <p:cNvPr id="12" name="Line 23">
            <a:extLst>
              <a:ext uri="{FF2B5EF4-FFF2-40B4-BE49-F238E27FC236}">
                <a16:creationId xmlns:a16="http://schemas.microsoft.com/office/drawing/2014/main" id="{2888CB90-441E-43CC-84E9-28AC3BB85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857345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3" name="AutoShape 24">
            <a:extLst>
              <a:ext uri="{FF2B5EF4-FFF2-40B4-BE49-F238E27FC236}">
                <a16:creationId xmlns:a16="http://schemas.microsoft.com/office/drawing/2014/main" id="{11E5E0B6-4EB8-490D-9D2E-C9358E7466DF}"/>
              </a:ext>
            </a:extLst>
          </p:cNvPr>
          <p:cNvSpPr>
            <a:spLocks/>
          </p:cNvSpPr>
          <p:nvPr/>
        </p:nvSpPr>
        <p:spPr bwMode="auto">
          <a:xfrm rot="5400000">
            <a:off x="3762297" y="447645"/>
            <a:ext cx="152400" cy="3124200"/>
          </a:xfrm>
          <a:prstGeom prst="rightBrace">
            <a:avLst>
              <a:gd name="adj1" fmla="val 170833"/>
              <a:gd name="adj2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UTM Alberta Heavy" panose="02040603050506020204" pitchFamily="18" charset="0"/>
            </a:endParaRPr>
          </a:p>
        </p:txBody>
      </p:sp>
      <p:sp>
        <p:nvSpPr>
          <p:cNvPr id="14" name="Line 25">
            <a:extLst>
              <a:ext uri="{FF2B5EF4-FFF2-40B4-BE49-F238E27FC236}">
                <a16:creationId xmlns:a16="http://schemas.microsoft.com/office/drawing/2014/main" id="{621313F8-342D-41D2-B1F3-61865D37F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5" name="Line 26">
            <a:extLst>
              <a:ext uri="{FF2B5EF4-FFF2-40B4-BE49-F238E27FC236}">
                <a16:creationId xmlns:a16="http://schemas.microsoft.com/office/drawing/2014/main" id="{907B2F25-828E-44AD-9481-FE399260E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59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6" name="Line 27">
            <a:extLst>
              <a:ext uri="{FF2B5EF4-FFF2-40B4-BE49-F238E27FC236}">
                <a16:creationId xmlns:a16="http://schemas.microsoft.com/office/drawing/2014/main" id="{07218382-F35E-4CB4-ABED-6736F47E9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55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7" name="Line 28">
            <a:extLst>
              <a:ext uri="{FF2B5EF4-FFF2-40B4-BE49-F238E27FC236}">
                <a16:creationId xmlns:a16="http://schemas.microsoft.com/office/drawing/2014/main" id="{A4F8E7F9-7BDE-4E19-93A3-EA96C5C51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1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8" name="Line 29">
            <a:extLst>
              <a:ext uri="{FF2B5EF4-FFF2-40B4-BE49-F238E27FC236}">
                <a16:creationId xmlns:a16="http://schemas.microsoft.com/office/drawing/2014/main" id="{45771579-C9F0-4491-9C8D-25CF76927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7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9" name="Line 30">
            <a:extLst>
              <a:ext uri="{FF2B5EF4-FFF2-40B4-BE49-F238E27FC236}">
                <a16:creationId xmlns:a16="http://schemas.microsoft.com/office/drawing/2014/main" id="{998A4723-53E1-4594-B0AA-E7E042158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597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21" name="Rectangle 32">
            <a:extLst>
              <a:ext uri="{FF2B5EF4-FFF2-40B4-BE49-F238E27FC236}">
                <a16:creationId xmlns:a16="http://schemas.microsoft.com/office/drawing/2014/main" id="{576A6988-071B-4171-A9E7-C165E5A41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397" y="2009745"/>
            <a:ext cx="298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22" name="Rectangle 33">
            <a:extLst>
              <a:ext uri="{FF2B5EF4-FFF2-40B4-BE49-F238E27FC236}">
                <a16:creationId xmlns:a16="http://schemas.microsoft.com/office/drawing/2014/main" id="{8B0A599C-12EC-49A9-BF11-0CE8DB64D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532" y="1458073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UTM Alberta Heavy" panose="02040603050506020204" pitchFamily="18" charset="0"/>
              </a:rPr>
              <a:t>16</a:t>
            </a:r>
            <a:endParaRPr lang="en-US" altLang="en-US" sz="2000" b="1" dirty="0">
              <a:solidFill>
                <a:srgbClr val="C0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24" name="Text Box 35">
            <a:extLst>
              <a:ext uri="{FF2B5EF4-FFF2-40B4-BE49-F238E27FC236}">
                <a16:creationId xmlns:a16="http://schemas.microsoft.com/office/drawing/2014/main" id="{D760C622-8276-45BF-8AA3-99F7F18B7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397" y="155254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UTM Alberta Heavy" panose="02040603050506020204" pitchFamily="18" charset="0"/>
              </a:rPr>
              <a:t>Số</a:t>
            </a:r>
            <a:r>
              <a:rPr lang="en-US" altLang="en-US" sz="2400" b="1" dirty="0">
                <a:latin typeface="UTM Alberta Heavy" panose="02040603050506020204" pitchFamily="18" charset="0"/>
              </a:rPr>
              <a:t> </a:t>
            </a:r>
            <a:r>
              <a:rPr lang="en-US" altLang="en-US" sz="2400" b="1" dirty="0" err="1">
                <a:latin typeface="UTM Alberta Heavy" panose="02040603050506020204" pitchFamily="18" charset="0"/>
              </a:rPr>
              <a:t>lớn</a:t>
            </a:r>
            <a:r>
              <a:rPr lang="en-US" altLang="en-US" sz="2400" b="1" dirty="0"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25" name="Text Box 40">
            <a:extLst>
              <a:ext uri="{FF2B5EF4-FFF2-40B4-BE49-F238E27FC236}">
                <a16:creationId xmlns:a16="http://schemas.microsoft.com/office/drawing/2014/main" id="{11521161-052E-47F7-B936-056BF2D10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01" y="733181"/>
            <a:ext cx="1708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UTM Alberta Heavy" panose="02040603050506020204" pitchFamily="18" charset="0"/>
              </a:rPr>
              <a:t>Ta có </a:t>
            </a:r>
            <a:r>
              <a:rPr lang="en-US" altLang="en-US" sz="2400" b="1" dirty="0" err="1">
                <a:latin typeface="UTM Alberta Heavy" panose="02040603050506020204" pitchFamily="18" charset="0"/>
              </a:rPr>
              <a:t>sơ</a:t>
            </a:r>
            <a:r>
              <a:rPr lang="en-US" altLang="en-US" sz="2400" b="1" dirty="0">
                <a:latin typeface="UTM Alberta Heavy" panose="02040603050506020204" pitchFamily="18" charset="0"/>
              </a:rPr>
              <a:t> </a:t>
            </a:r>
            <a:r>
              <a:rPr lang="en-US" altLang="en-US" sz="2400" b="1" dirty="0" err="1">
                <a:latin typeface="UTM Alberta Heavy" panose="02040603050506020204" pitchFamily="18" charset="0"/>
              </a:rPr>
              <a:t>đồ</a:t>
            </a:r>
            <a:r>
              <a:rPr lang="en-US" altLang="en-US" sz="2400" b="1" dirty="0"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26" name="Text Box 41">
            <a:extLst>
              <a:ext uri="{FF2B5EF4-FFF2-40B4-BE49-F238E27FC236}">
                <a16:creationId xmlns:a16="http://schemas.microsoft.com/office/drawing/2014/main" id="{03B9BAE8-7BA7-4056-8764-D7968AE8B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680" y="9124"/>
            <a:ext cx="1563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latin typeface="UTM Alberta Heavy" panose="02040603050506020204" pitchFamily="18" charset="0"/>
              </a:rPr>
              <a:t>Bài </a:t>
            </a:r>
            <a:r>
              <a:rPr lang="en-US" altLang="en-US" sz="3600" b="1" u="sng" dirty="0" err="1">
                <a:latin typeface="UTM Alberta Heavy" panose="02040603050506020204" pitchFamily="18" charset="0"/>
              </a:rPr>
              <a:t>giải</a:t>
            </a:r>
            <a:endParaRPr lang="en-US" altLang="en-US" sz="3600" b="1" u="sng" dirty="0">
              <a:latin typeface="UTM Alberta Heavy" panose="02040603050506020204" pitchFamily="18" charset="0"/>
            </a:endParaRPr>
          </a:p>
        </p:txBody>
      </p:sp>
      <p:sp>
        <p:nvSpPr>
          <p:cNvPr id="27" name="Line 60">
            <a:extLst>
              <a:ext uri="{FF2B5EF4-FFF2-40B4-BE49-F238E27FC236}">
                <a16:creationId xmlns:a16="http://schemas.microsoft.com/office/drawing/2014/main" id="{5070B0BD-AD8A-44CF-9E32-51A564178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397" y="147634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28" name="Line 61">
            <a:extLst>
              <a:ext uri="{FF2B5EF4-FFF2-40B4-BE49-F238E27FC236}">
                <a16:creationId xmlns:a16="http://schemas.microsoft.com/office/drawing/2014/main" id="{D216B8FC-8018-4B3D-A143-6B2C26543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197" y="147634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38" name="Text Box 63">
            <a:extLst>
              <a:ext uri="{FF2B5EF4-FFF2-40B4-BE49-F238E27FC236}">
                <a16:creationId xmlns:a16="http://schemas.microsoft.com/office/drawing/2014/main" id="{9D9DCC10-B785-4B2F-ADE9-4887472E5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388" y="1337942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đồ</a:t>
            </a:r>
            <a:endParaRPr lang="en-US" altLang="en-US" b="1" dirty="0">
              <a:solidFill>
                <a:srgbClr val="C0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39" name="Text Box 64">
            <a:extLst>
              <a:ext uri="{FF2B5EF4-FFF2-40B4-BE49-F238E27FC236}">
                <a16:creationId xmlns:a16="http://schemas.microsoft.com/office/drawing/2014/main" id="{57B91814-B258-46AC-A7F4-6A8FEC434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984" y="2564853"/>
            <a:ext cx="50526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UTM Alberta Heavy" panose="02040603050506020204" pitchFamily="18" charset="0"/>
              </a:rPr>
              <a:t>tổng</a:t>
            </a:r>
            <a:r>
              <a:rPr lang="en-US" altLang="en-US" b="1" dirty="0" smtClean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nhau</a:t>
            </a:r>
            <a:endParaRPr lang="en-US" altLang="en-US" b="1" dirty="0">
              <a:solidFill>
                <a:srgbClr val="C0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40" name="Text Box 65">
            <a:extLst>
              <a:ext uri="{FF2B5EF4-FFF2-40B4-BE49-F238E27FC236}">
                <a16:creationId xmlns:a16="http://schemas.microsoft.com/office/drawing/2014/main" id="{97EB3F95-11A0-44CF-9DB9-D293B7FD7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102" y="5608583"/>
            <a:ext cx="4904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(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hoặc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41" name="Text Box 67">
            <a:extLst>
              <a:ext uri="{FF2B5EF4-FFF2-40B4-BE49-F238E27FC236}">
                <a16:creationId xmlns:a16="http://schemas.microsoft.com/office/drawing/2014/main" id="{6C01FFF7-206A-46FA-A066-2FDB566AA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452" y="4676360"/>
            <a:ext cx="5336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(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hoặc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42" name="Line 70">
            <a:extLst>
              <a:ext uri="{FF2B5EF4-FFF2-40B4-BE49-F238E27FC236}">
                <a16:creationId xmlns:a16="http://schemas.microsoft.com/office/drawing/2014/main" id="{AF2D0C29-71A8-4748-8433-7A6CD43433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8787" y="1656511"/>
            <a:ext cx="1295399" cy="119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72">
            <a:extLst>
              <a:ext uri="{FF2B5EF4-FFF2-40B4-BE49-F238E27FC236}">
                <a16:creationId xmlns:a16="http://schemas.microsoft.com/office/drawing/2014/main" id="{3208E1BA-7F72-404D-8B38-835E53FAE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936" y="5964607"/>
            <a:ext cx="63416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73">
            <a:extLst>
              <a:ext uri="{FF2B5EF4-FFF2-40B4-BE49-F238E27FC236}">
                <a16:creationId xmlns:a16="http://schemas.microsoft.com/office/drawing/2014/main" id="{C4559BCB-41B5-4131-BC81-5CE85F69A9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4271" y="5033109"/>
            <a:ext cx="658872" cy="263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74">
            <a:extLst>
              <a:ext uri="{FF2B5EF4-FFF2-40B4-BE49-F238E27FC236}">
                <a16:creationId xmlns:a16="http://schemas.microsoft.com/office/drawing/2014/main" id="{6DC08763-4226-4BCB-BF78-D183684AB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936" y="2891118"/>
            <a:ext cx="48604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60">
            <a:extLst>
              <a:ext uri="{FF2B5EF4-FFF2-40B4-BE49-F238E27FC236}">
                <a16:creationId xmlns:a16="http://schemas.microsoft.com/office/drawing/2014/main" id="{B84954AE-6E49-45DB-B343-D9BF54833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397" y="1194846"/>
            <a:ext cx="15222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UTM Alberta Heavy" panose="02040603050506020204" pitchFamily="18" charset="0"/>
              </a:rPr>
              <a:t>Số</a:t>
            </a:r>
            <a:r>
              <a:rPr lang="en-US" altLang="en-US" sz="2400" b="1" dirty="0">
                <a:latin typeface="UTM Alberta Heavy" panose="02040603050506020204" pitchFamily="18" charset="0"/>
              </a:rPr>
              <a:t> </a:t>
            </a:r>
            <a:r>
              <a:rPr lang="en-US" altLang="en-US" sz="2400" b="1" dirty="0" err="1">
                <a:latin typeface="UTM Alberta Heavy" panose="02040603050506020204" pitchFamily="18" charset="0"/>
              </a:rPr>
              <a:t>bé</a:t>
            </a:r>
            <a:r>
              <a:rPr lang="en-US" altLang="en-US" sz="2400" b="1" dirty="0">
                <a:latin typeface="UTM Alberta Heavy" panose="02040603050506020204" pitchFamily="18" charset="0"/>
              </a:rPr>
              <a:t>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67253-C4BE-A346-AA2F-C57735867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684" l="4887" r="95637">
                        <a14:foregroundMark x1="8202" y1="36579" x2="3665" y2="44737"/>
                        <a14:foregroundMark x1="3665" y1="44737" x2="5759" y2="66842"/>
                        <a14:foregroundMark x1="5759" y1="66842" x2="5061" y2="77105"/>
                        <a14:foregroundMark x1="5061" y1="77105" x2="11169" y2="83421"/>
                        <a14:foregroundMark x1="11169" y1="83421" x2="12391" y2="83158"/>
                        <a14:foregroundMark x1="72077" y1="21316" x2="80454" y2="18684"/>
                        <a14:foregroundMark x1="80454" y1="18684" x2="86038" y2="28421"/>
                        <a14:foregroundMark x1="86038" y1="28421" x2="84468" y2="45263"/>
                        <a14:foregroundMark x1="75742" y1="22895" x2="76265" y2="36579"/>
                        <a14:foregroundMark x1="54799" y1="28421" x2="61955" y2="45263"/>
                        <a14:foregroundMark x1="61955" y1="45263" x2="67714" y2="52368"/>
                        <a14:foregroundMark x1="67714" y1="52368" x2="70681" y2="54211"/>
                        <a14:foregroundMark x1="54799" y1="21842" x2="54799" y2="21842"/>
                        <a14:foregroundMark x1="72077" y1="76053" x2="75218" y2="87895"/>
                        <a14:foregroundMark x1="75218" y1="87895" x2="82373" y2="87895"/>
                        <a14:foregroundMark x1="82373" y1="87895" x2="77487" y2="77368"/>
                        <a14:foregroundMark x1="77487" y1="77368" x2="74869" y2="76579"/>
                        <a14:foregroundMark x1="93543" y1="75263" x2="93543" y2="75263"/>
                        <a14:foregroundMark x1="93543" y1="75263" x2="93543" y2="75263"/>
                        <a14:foregroundMark x1="93543" y1="75263" x2="93543" y2="75263"/>
                        <a14:foregroundMark x1="89354" y1="68421" x2="89354" y2="68421"/>
                        <a14:foregroundMark x1="85340" y1="61842" x2="91099" y2="69737"/>
                        <a14:foregroundMark x1="93717" y1="75263" x2="95637" y2="76579"/>
                        <a14:foregroundMark x1="80105" y1="49211" x2="77487" y2="49474"/>
                        <a14:foregroundMark x1="75567" y1="42632" x2="77836" y2="43684"/>
                        <a14:foregroundMark x1="70506" y1="89474" x2="70506" y2="98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36" y="2891118"/>
            <a:ext cx="5102013" cy="3383534"/>
          </a:xfrm>
          <a:prstGeom prst="rect">
            <a:avLst/>
          </a:prstGeom>
        </p:spPr>
      </p:pic>
      <p:sp>
        <p:nvSpPr>
          <p:cNvPr id="23" name="Right Brace 22"/>
          <p:cNvSpPr/>
          <p:nvPr/>
        </p:nvSpPr>
        <p:spPr>
          <a:xfrm>
            <a:off x="5479233" y="1140793"/>
            <a:ext cx="204960" cy="107576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7" y="2352776"/>
            <a:ext cx="6038816" cy="3876675"/>
          </a:xfrm>
          <a:prstGeom prst="rect">
            <a:avLst/>
          </a:prstGeom>
        </p:spPr>
      </p:pic>
      <p:sp>
        <p:nvSpPr>
          <p:cNvPr id="55" name="Line 73">
            <a:extLst>
              <a:ext uri="{FF2B5EF4-FFF2-40B4-BE49-F238E27FC236}">
                <a16:creationId xmlns:a16="http://schemas.microsoft.com/office/drawing/2014/main" id="{C4559BCB-41B5-4131-BC81-5CE85F69A9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8056" y="3766919"/>
            <a:ext cx="5850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64">
            <a:extLst>
              <a:ext uri="{FF2B5EF4-FFF2-40B4-BE49-F238E27FC236}">
                <a16:creationId xmlns:a16="http://schemas.microsoft.com/office/drawing/2014/main" id="{57B91814-B258-46AC-A7F4-6A8FEC434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102" y="3502963"/>
            <a:ext cx="3708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UTM Alberta Heavy" panose="02040603050506020204" pitchFamily="18" charset="0"/>
              </a:rPr>
              <a:t>giá</a:t>
            </a:r>
            <a:r>
              <a:rPr lang="en-US" altLang="en-US" b="1" dirty="0" smtClean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UTM Alberta Heavy" panose="02040603050506020204" pitchFamily="18" charset="0"/>
              </a:rPr>
              <a:t>trị</a:t>
            </a:r>
            <a:r>
              <a:rPr lang="en-US" altLang="en-US" b="1" dirty="0" smtClean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UTM Alberta Heavy" panose="02040603050506020204" pitchFamily="18" charset="0"/>
              </a:rPr>
              <a:t>một</a:t>
            </a:r>
            <a:r>
              <a:rPr lang="en-US" altLang="en-US" b="1" dirty="0" smtClean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UTM Alberta Heavy" panose="02040603050506020204" pitchFamily="18" charset="0"/>
              </a:rPr>
              <a:t>phần</a:t>
            </a:r>
            <a:endParaRPr lang="en-US" altLang="en-US" b="1" dirty="0">
              <a:solidFill>
                <a:srgbClr val="C00000"/>
              </a:solidFill>
              <a:latin typeface="UTM Alberta Heav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930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-74168731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474</Words>
  <Application>Microsoft Office PowerPoint</Application>
  <PresentationFormat>Widescreen</PresentationFormat>
  <Paragraphs>94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Times New Roman</vt:lpstr>
      <vt:lpstr>#9Slide05 Garris</vt:lpstr>
      <vt:lpstr>UTM Cookies</vt:lpstr>
      <vt:lpstr>Arial</vt:lpstr>
      <vt:lpstr>Verdana</vt:lpstr>
      <vt:lpstr>DengXian Light</vt:lpstr>
      <vt:lpstr>#9Slide05 Fourth Medium</vt:lpstr>
      <vt:lpstr>字魂107号-萌趣欢乐体</vt:lpstr>
      <vt:lpstr>Fujiyama</vt:lpstr>
      <vt:lpstr>Brush Script MT</vt:lpstr>
      <vt:lpstr>Boogaloo</vt:lpstr>
      <vt:lpstr>Calibri</vt:lpstr>
      <vt:lpstr>UTM HelvetIns</vt:lpstr>
      <vt:lpstr>#9Slide07 HoneyCream</vt:lpstr>
      <vt:lpstr>Sigmar One</vt:lpstr>
      <vt:lpstr>SVN-Newton</vt:lpstr>
      <vt:lpstr>方正少儿简体</vt:lpstr>
      <vt:lpstr>DengXian</vt:lpstr>
      <vt:lpstr>Tahoma</vt:lpstr>
      <vt:lpstr>UTM Alberta Heavy</vt:lpstr>
      <vt:lpstr>UTM Showcard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61</cp:revision>
  <dcterms:created xsi:type="dcterms:W3CDTF">2020-09-16T06:14:03Z</dcterms:created>
  <dcterms:modified xsi:type="dcterms:W3CDTF">2024-04-11T02:04:30Z</dcterms:modified>
</cp:coreProperties>
</file>