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1607" r:id="rId2"/>
    <p:sldId id="1608" r:id="rId3"/>
    <p:sldId id="1582" r:id="rId4"/>
    <p:sldId id="1600" r:id="rId5"/>
    <p:sldId id="1575" r:id="rId6"/>
    <p:sldId id="1596" r:id="rId7"/>
    <p:sldId id="1592" r:id="rId8"/>
    <p:sldId id="1601" r:id="rId9"/>
    <p:sldId id="1602" r:id="rId10"/>
    <p:sldId id="1603" r:id="rId11"/>
    <p:sldId id="1597" r:id="rId12"/>
    <p:sldId id="1594" r:id="rId13"/>
    <p:sldId id="1604" r:id="rId14"/>
    <p:sldId id="1605" r:id="rId15"/>
    <p:sldId id="15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89376" autoAdjust="0"/>
  </p:normalViewPr>
  <p:slideViewPr>
    <p:cSldViewPr snapToGrid="0">
      <p:cViewPr varScale="1">
        <p:scale>
          <a:sx n="77" d="100"/>
          <a:sy n="77" d="100"/>
        </p:scale>
        <p:origin x="9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B8F17-9AC7-411D-8711-10652873E91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F5163-9A51-4A41-ADCF-418CCF52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8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10235a20c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5" name="Google Shape;2065;g10235a20ce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6251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904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53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B2A5-87C1-49BF-8FF5-6B6CA03A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99F04-2EAA-4CC3-BAD4-3CFAC42A0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D40C6-0D42-4FE2-BFA8-C6AF56B3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2B799-569D-4C8B-885B-119D2681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D4346-C742-446B-9CA6-92CD12E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5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9C1A-142C-40A6-ABD7-9BAB6C44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9BB7A-71CC-49EC-9345-BFA5E3F22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B8AB6-FFD5-48A9-812D-9F6F9B08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148D9-2E89-45DE-811C-6B47AF18E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1288F-D9C4-405E-9337-0F204406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7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DECEDD-EC09-4F03-BA66-946B3B6E0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5420F-B58D-46E4-A02A-2C2974FCE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23A66-09BE-4BA3-AB59-C9C3BE07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C5DDA-0C20-4A55-A8D0-E9596A21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5E493-60E9-4AE5-8D60-1199FE84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00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8" name="Google Shape;678;p16"/>
          <p:cNvGrpSpPr/>
          <p:nvPr/>
        </p:nvGrpSpPr>
        <p:grpSpPr>
          <a:xfrm>
            <a:off x="-15" y="-10973"/>
            <a:ext cx="12252332" cy="6890929"/>
            <a:chOff x="-13118" y="-8230"/>
            <a:chExt cx="9189249" cy="5168197"/>
          </a:xfrm>
        </p:grpSpPr>
        <p:sp>
          <p:nvSpPr>
            <p:cNvPr id="679" name="Google Shape;679;p16"/>
            <p:cNvSpPr/>
            <p:nvPr/>
          </p:nvSpPr>
          <p:spPr>
            <a:xfrm flipH="1">
              <a:off x="5124594" y="-8230"/>
              <a:ext cx="4051519" cy="1828189"/>
            </a:xfrm>
            <a:custGeom>
              <a:avLst/>
              <a:gdLst/>
              <a:ahLst/>
              <a:cxnLst/>
              <a:rect l="l" t="t" r="r" b="b"/>
              <a:pathLst>
                <a:path w="39219" h="17697" extrusionOk="0">
                  <a:moveTo>
                    <a:pt x="395" y="0"/>
                  </a:moveTo>
                  <a:lnTo>
                    <a:pt x="282" y="394"/>
                  </a:lnTo>
                  <a:lnTo>
                    <a:pt x="188" y="806"/>
                  </a:lnTo>
                  <a:lnTo>
                    <a:pt x="113" y="1237"/>
                  </a:lnTo>
                  <a:lnTo>
                    <a:pt x="57" y="1669"/>
                  </a:lnTo>
                  <a:lnTo>
                    <a:pt x="20" y="2156"/>
                  </a:lnTo>
                  <a:lnTo>
                    <a:pt x="1" y="2625"/>
                  </a:lnTo>
                  <a:lnTo>
                    <a:pt x="1" y="3093"/>
                  </a:lnTo>
                  <a:lnTo>
                    <a:pt x="38" y="3562"/>
                  </a:lnTo>
                  <a:lnTo>
                    <a:pt x="95" y="4031"/>
                  </a:lnTo>
                  <a:lnTo>
                    <a:pt x="188" y="4499"/>
                  </a:lnTo>
                  <a:lnTo>
                    <a:pt x="282" y="4949"/>
                  </a:lnTo>
                  <a:lnTo>
                    <a:pt x="395" y="5399"/>
                  </a:lnTo>
                  <a:lnTo>
                    <a:pt x="545" y="5849"/>
                  </a:lnTo>
                  <a:lnTo>
                    <a:pt x="713" y="6280"/>
                  </a:lnTo>
                  <a:lnTo>
                    <a:pt x="882" y="6711"/>
                  </a:lnTo>
                  <a:lnTo>
                    <a:pt x="1088" y="7143"/>
                  </a:lnTo>
                  <a:lnTo>
                    <a:pt x="1294" y="7555"/>
                  </a:lnTo>
                  <a:lnTo>
                    <a:pt x="1519" y="7949"/>
                  </a:lnTo>
                  <a:lnTo>
                    <a:pt x="1763" y="8342"/>
                  </a:lnTo>
                  <a:lnTo>
                    <a:pt x="2026" y="8736"/>
                  </a:lnTo>
                  <a:lnTo>
                    <a:pt x="2307" y="9111"/>
                  </a:lnTo>
                  <a:lnTo>
                    <a:pt x="2588" y="9467"/>
                  </a:lnTo>
                  <a:lnTo>
                    <a:pt x="2888" y="9823"/>
                  </a:lnTo>
                  <a:lnTo>
                    <a:pt x="3188" y="10161"/>
                  </a:lnTo>
                  <a:lnTo>
                    <a:pt x="3507" y="10479"/>
                  </a:lnTo>
                  <a:lnTo>
                    <a:pt x="3844" y="10798"/>
                  </a:lnTo>
                  <a:lnTo>
                    <a:pt x="4181" y="11098"/>
                  </a:lnTo>
                  <a:lnTo>
                    <a:pt x="4519" y="11379"/>
                  </a:lnTo>
                  <a:lnTo>
                    <a:pt x="4875" y="11642"/>
                  </a:lnTo>
                  <a:lnTo>
                    <a:pt x="5231" y="11904"/>
                  </a:lnTo>
                  <a:lnTo>
                    <a:pt x="5587" y="12148"/>
                  </a:lnTo>
                  <a:lnTo>
                    <a:pt x="5962" y="12354"/>
                  </a:lnTo>
                  <a:lnTo>
                    <a:pt x="6337" y="12560"/>
                  </a:lnTo>
                  <a:lnTo>
                    <a:pt x="6693" y="12748"/>
                  </a:lnTo>
                  <a:lnTo>
                    <a:pt x="7068" y="12917"/>
                  </a:lnTo>
                  <a:lnTo>
                    <a:pt x="7462" y="13067"/>
                  </a:lnTo>
                  <a:lnTo>
                    <a:pt x="7837" y="13216"/>
                  </a:lnTo>
                  <a:lnTo>
                    <a:pt x="8212" y="13329"/>
                  </a:lnTo>
                  <a:lnTo>
                    <a:pt x="8587" y="13404"/>
                  </a:lnTo>
                  <a:lnTo>
                    <a:pt x="8962" y="13479"/>
                  </a:lnTo>
                  <a:lnTo>
                    <a:pt x="9318" y="13535"/>
                  </a:lnTo>
                  <a:lnTo>
                    <a:pt x="9674" y="13573"/>
                  </a:lnTo>
                  <a:lnTo>
                    <a:pt x="10030" y="13591"/>
                  </a:lnTo>
                  <a:lnTo>
                    <a:pt x="10368" y="13610"/>
                  </a:lnTo>
                  <a:lnTo>
                    <a:pt x="10799" y="13591"/>
                  </a:lnTo>
                  <a:lnTo>
                    <a:pt x="11193" y="13573"/>
                  </a:lnTo>
                  <a:lnTo>
                    <a:pt x="11605" y="13535"/>
                  </a:lnTo>
                  <a:lnTo>
                    <a:pt x="11999" y="13479"/>
                  </a:lnTo>
                  <a:lnTo>
                    <a:pt x="12805" y="13348"/>
                  </a:lnTo>
                  <a:lnTo>
                    <a:pt x="13592" y="13198"/>
                  </a:lnTo>
                  <a:lnTo>
                    <a:pt x="14361" y="13048"/>
                  </a:lnTo>
                  <a:lnTo>
                    <a:pt x="15167" y="12917"/>
                  </a:lnTo>
                  <a:lnTo>
                    <a:pt x="15561" y="12860"/>
                  </a:lnTo>
                  <a:lnTo>
                    <a:pt x="15954" y="12823"/>
                  </a:lnTo>
                  <a:lnTo>
                    <a:pt x="16367" y="12785"/>
                  </a:lnTo>
                  <a:lnTo>
                    <a:pt x="16779" y="12785"/>
                  </a:lnTo>
                  <a:lnTo>
                    <a:pt x="17210" y="12804"/>
                  </a:lnTo>
                  <a:lnTo>
                    <a:pt x="17660" y="12823"/>
                  </a:lnTo>
                  <a:lnTo>
                    <a:pt x="18110" y="12898"/>
                  </a:lnTo>
                  <a:lnTo>
                    <a:pt x="18560" y="12973"/>
                  </a:lnTo>
                  <a:lnTo>
                    <a:pt x="19029" y="13104"/>
                  </a:lnTo>
                  <a:lnTo>
                    <a:pt x="19516" y="13254"/>
                  </a:lnTo>
                  <a:lnTo>
                    <a:pt x="20004" y="13460"/>
                  </a:lnTo>
                  <a:lnTo>
                    <a:pt x="20510" y="13685"/>
                  </a:lnTo>
                  <a:lnTo>
                    <a:pt x="21035" y="13966"/>
                  </a:lnTo>
                  <a:lnTo>
                    <a:pt x="21485" y="14266"/>
                  </a:lnTo>
                  <a:lnTo>
                    <a:pt x="21916" y="14566"/>
                  </a:lnTo>
                  <a:lnTo>
                    <a:pt x="22291" y="14866"/>
                  </a:lnTo>
                  <a:lnTo>
                    <a:pt x="22628" y="15166"/>
                  </a:lnTo>
                  <a:lnTo>
                    <a:pt x="22928" y="15447"/>
                  </a:lnTo>
                  <a:lnTo>
                    <a:pt x="23509" y="16028"/>
                  </a:lnTo>
                  <a:lnTo>
                    <a:pt x="23790" y="16291"/>
                  </a:lnTo>
                  <a:lnTo>
                    <a:pt x="24090" y="16535"/>
                  </a:lnTo>
                  <a:lnTo>
                    <a:pt x="24390" y="16778"/>
                  </a:lnTo>
                  <a:lnTo>
                    <a:pt x="24709" y="16985"/>
                  </a:lnTo>
                  <a:lnTo>
                    <a:pt x="25065" y="17191"/>
                  </a:lnTo>
                  <a:lnTo>
                    <a:pt x="25440" y="17341"/>
                  </a:lnTo>
                  <a:lnTo>
                    <a:pt x="25871" y="17491"/>
                  </a:lnTo>
                  <a:lnTo>
                    <a:pt x="26359" y="17603"/>
                  </a:lnTo>
                  <a:lnTo>
                    <a:pt x="26621" y="17641"/>
                  </a:lnTo>
                  <a:lnTo>
                    <a:pt x="26921" y="17659"/>
                  </a:lnTo>
                  <a:lnTo>
                    <a:pt x="27202" y="17678"/>
                  </a:lnTo>
                  <a:lnTo>
                    <a:pt x="27502" y="17697"/>
                  </a:lnTo>
                  <a:lnTo>
                    <a:pt x="27840" y="17678"/>
                  </a:lnTo>
                  <a:lnTo>
                    <a:pt x="28177" y="17659"/>
                  </a:lnTo>
                  <a:lnTo>
                    <a:pt x="28514" y="17622"/>
                  </a:lnTo>
                  <a:lnTo>
                    <a:pt x="28852" y="17584"/>
                  </a:lnTo>
                  <a:lnTo>
                    <a:pt x="29189" y="17509"/>
                  </a:lnTo>
                  <a:lnTo>
                    <a:pt x="29527" y="17434"/>
                  </a:lnTo>
                  <a:lnTo>
                    <a:pt x="29845" y="17341"/>
                  </a:lnTo>
                  <a:lnTo>
                    <a:pt x="30183" y="17228"/>
                  </a:lnTo>
                  <a:lnTo>
                    <a:pt x="30483" y="17116"/>
                  </a:lnTo>
                  <a:lnTo>
                    <a:pt x="30783" y="16985"/>
                  </a:lnTo>
                  <a:lnTo>
                    <a:pt x="31083" y="16816"/>
                  </a:lnTo>
                  <a:lnTo>
                    <a:pt x="31345" y="16647"/>
                  </a:lnTo>
                  <a:lnTo>
                    <a:pt x="31608" y="16478"/>
                  </a:lnTo>
                  <a:lnTo>
                    <a:pt x="31833" y="16272"/>
                  </a:lnTo>
                  <a:lnTo>
                    <a:pt x="32058" y="16047"/>
                  </a:lnTo>
                  <a:lnTo>
                    <a:pt x="32245" y="15822"/>
                  </a:lnTo>
                  <a:lnTo>
                    <a:pt x="32526" y="15410"/>
                  </a:lnTo>
                  <a:lnTo>
                    <a:pt x="32789" y="14979"/>
                  </a:lnTo>
                  <a:lnTo>
                    <a:pt x="33051" y="14547"/>
                  </a:lnTo>
                  <a:lnTo>
                    <a:pt x="33295" y="14116"/>
                  </a:lnTo>
                  <a:lnTo>
                    <a:pt x="33520" y="13666"/>
                  </a:lnTo>
                  <a:lnTo>
                    <a:pt x="33726" y="13216"/>
                  </a:lnTo>
                  <a:lnTo>
                    <a:pt x="34138" y="12298"/>
                  </a:lnTo>
                  <a:lnTo>
                    <a:pt x="34551" y="11361"/>
                  </a:lnTo>
                  <a:lnTo>
                    <a:pt x="34945" y="10442"/>
                  </a:lnTo>
                  <a:lnTo>
                    <a:pt x="35394" y="9542"/>
                  </a:lnTo>
                  <a:lnTo>
                    <a:pt x="35619" y="9092"/>
                  </a:lnTo>
                  <a:lnTo>
                    <a:pt x="35863" y="8661"/>
                  </a:lnTo>
                  <a:lnTo>
                    <a:pt x="36463" y="7649"/>
                  </a:lnTo>
                  <a:lnTo>
                    <a:pt x="37063" y="6636"/>
                  </a:lnTo>
                  <a:lnTo>
                    <a:pt x="37644" y="5624"/>
                  </a:lnTo>
                  <a:lnTo>
                    <a:pt x="37906" y="5118"/>
                  </a:lnTo>
                  <a:lnTo>
                    <a:pt x="38169" y="4593"/>
                  </a:lnTo>
                  <a:lnTo>
                    <a:pt x="38394" y="4068"/>
                  </a:lnTo>
                  <a:lnTo>
                    <a:pt x="38619" y="3543"/>
                  </a:lnTo>
                  <a:lnTo>
                    <a:pt x="38788" y="3000"/>
                  </a:lnTo>
                  <a:lnTo>
                    <a:pt x="38956" y="2456"/>
                  </a:lnTo>
                  <a:lnTo>
                    <a:pt x="39069" y="1875"/>
                  </a:lnTo>
                  <a:lnTo>
                    <a:pt x="39163" y="1312"/>
                  </a:lnTo>
                  <a:lnTo>
                    <a:pt x="39219" y="712"/>
                  </a:lnTo>
                  <a:lnTo>
                    <a:pt x="39219" y="94"/>
                  </a:lnTo>
                  <a:lnTo>
                    <a:pt x="392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16"/>
            <p:cNvSpPr/>
            <p:nvPr/>
          </p:nvSpPr>
          <p:spPr>
            <a:xfrm>
              <a:off x="4769158" y="2920459"/>
              <a:ext cx="4406972" cy="2239508"/>
            </a:xfrm>
            <a:custGeom>
              <a:avLst/>
              <a:gdLst/>
              <a:ahLst/>
              <a:cxnLst/>
              <a:rect l="l" t="t" r="r" b="b"/>
              <a:pathLst>
                <a:path w="40250" h="20454" extrusionOk="0">
                  <a:moveTo>
                    <a:pt x="21241" y="1"/>
                  </a:moveTo>
                  <a:lnTo>
                    <a:pt x="21091" y="20"/>
                  </a:lnTo>
                  <a:lnTo>
                    <a:pt x="20941" y="57"/>
                  </a:lnTo>
                  <a:lnTo>
                    <a:pt x="20810" y="113"/>
                  </a:lnTo>
                  <a:lnTo>
                    <a:pt x="20660" y="170"/>
                  </a:lnTo>
                  <a:lnTo>
                    <a:pt x="20528" y="245"/>
                  </a:lnTo>
                  <a:lnTo>
                    <a:pt x="20285" y="413"/>
                  </a:lnTo>
                  <a:lnTo>
                    <a:pt x="20022" y="638"/>
                  </a:lnTo>
                  <a:lnTo>
                    <a:pt x="19779" y="901"/>
                  </a:lnTo>
                  <a:lnTo>
                    <a:pt x="19535" y="1182"/>
                  </a:lnTo>
                  <a:lnTo>
                    <a:pt x="19272" y="1501"/>
                  </a:lnTo>
                  <a:lnTo>
                    <a:pt x="18691" y="2176"/>
                  </a:lnTo>
                  <a:lnTo>
                    <a:pt x="18373" y="2532"/>
                  </a:lnTo>
                  <a:lnTo>
                    <a:pt x="18035" y="2888"/>
                  </a:lnTo>
                  <a:lnTo>
                    <a:pt x="17641" y="3263"/>
                  </a:lnTo>
                  <a:lnTo>
                    <a:pt x="17229" y="3619"/>
                  </a:lnTo>
                  <a:lnTo>
                    <a:pt x="16742" y="3975"/>
                  </a:lnTo>
                  <a:lnTo>
                    <a:pt x="16235" y="4313"/>
                  </a:lnTo>
                  <a:lnTo>
                    <a:pt x="15936" y="4481"/>
                  </a:lnTo>
                  <a:lnTo>
                    <a:pt x="15673" y="4631"/>
                  </a:lnTo>
                  <a:lnTo>
                    <a:pt x="15392" y="4763"/>
                  </a:lnTo>
                  <a:lnTo>
                    <a:pt x="15111" y="4894"/>
                  </a:lnTo>
                  <a:lnTo>
                    <a:pt x="14567" y="5081"/>
                  </a:lnTo>
                  <a:lnTo>
                    <a:pt x="14042" y="5250"/>
                  </a:lnTo>
                  <a:lnTo>
                    <a:pt x="13517" y="5362"/>
                  </a:lnTo>
                  <a:lnTo>
                    <a:pt x="12992" y="5419"/>
                  </a:lnTo>
                  <a:lnTo>
                    <a:pt x="12486" y="5475"/>
                  </a:lnTo>
                  <a:lnTo>
                    <a:pt x="11399" y="5475"/>
                  </a:lnTo>
                  <a:lnTo>
                    <a:pt x="10818" y="5419"/>
                  </a:lnTo>
                  <a:lnTo>
                    <a:pt x="10255" y="5362"/>
                  </a:lnTo>
                  <a:lnTo>
                    <a:pt x="9693" y="5306"/>
                  </a:lnTo>
                  <a:lnTo>
                    <a:pt x="8568" y="5194"/>
                  </a:lnTo>
                  <a:lnTo>
                    <a:pt x="8006" y="5156"/>
                  </a:lnTo>
                  <a:lnTo>
                    <a:pt x="7462" y="5137"/>
                  </a:lnTo>
                  <a:lnTo>
                    <a:pt x="7012" y="5137"/>
                  </a:lnTo>
                  <a:lnTo>
                    <a:pt x="6581" y="5175"/>
                  </a:lnTo>
                  <a:lnTo>
                    <a:pt x="6131" y="5250"/>
                  </a:lnTo>
                  <a:lnTo>
                    <a:pt x="5681" y="5344"/>
                  </a:lnTo>
                  <a:lnTo>
                    <a:pt x="5250" y="5494"/>
                  </a:lnTo>
                  <a:lnTo>
                    <a:pt x="4800" y="5662"/>
                  </a:lnTo>
                  <a:lnTo>
                    <a:pt x="4350" y="5887"/>
                  </a:lnTo>
                  <a:lnTo>
                    <a:pt x="3900" y="6169"/>
                  </a:lnTo>
                  <a:lnTo>
                    <a:pt x="3619" y="6375"/>
                  </a:lnTo>
                  <a:lnTo>
                    <a:pt x="3338" y="6581"/>
                  </a:lnTo>
                  <a:lnTo>
                    <a:pt x="3075" y="6825"/>
                  </a:lnTo>
                  <a:lnTo>
                    <a:pt x="2813" y="7050"/>
                  </a:lnTo>
                  <a:lnTo>
                    <a:pt x="2588" y="7312"/>
                  </a:lnTo>
                  <a:lnTo>
                    <a:pt x="2344" y="7575"/>
                  </a:lnTo>
                  <a:lnTo>
                    <a:pt x="2138" y="7837"/>
                  </a:lnTo>
                  <a:lnTo>
                    <a:pt x="1932" y="8118"/>
                  </a:lnTo>
                  <a:lnTo>
                    <a:pt x="1726" y="8418"/>
                  </a:lnTo>
                  <a:lnTo>
                    <a:pt x="1538" y="8718"/>
                  </a:lnTo>
                  <a:lnTo>
                    <a:pt x="1369" y="9018"/>
                  </a:lnTo>
                  <a:lnTo>
                    <a:pt x="1220" y="9337"/>
                  </a:lnTo>
                  <a:lnTo>
                    <a:pt x="1051" y="9655"/>
                  </a:lnTo>
                  <a:lnTo>
                    <a:pt x="920" y="9974"/>
                  </a:lnTo>
                  <a:lnTo>
                    <a:pt x="788" y="10312"/>
                  </a:lnTo>
                  <a:lnTo>
                    <a:pt x="657" y="10649"/>
                  </a:lnTo>
                  <a:lnTo>
                    <a:pt x="451" y="11324"/>
                  </a:lnTo>
                  <a:lnTo>
                    <a:pt x="282" y="12018"/>
                  </a:lnTo>
                  <a:lnTo>
                    <a:pt x="151" y="12711"/>
                  </a:lnTo>
                  <a:lnTo>
                    <a:pt x="76" y="13386"/>
                  </a:lnTo>
                  <a:lnTo>
                    <a:pt x="20" y="14080"/>
                  </a:lnTo>
                  <a:lnTo>
                    <a:pt x="1" y="14755"/>
                  </a:lnTo>
                  <a:lnTo>
                    <a:pt x="38" y="15392"/>
                  </a:lnTo>
                  <a:lnTo>
                    <a:pt x="95" y="16029"/>
                  </a:lnTo>
                  <a:lnTo>
                    <a:pt x="132" y="16367"/>
                  </a:lnTo>
                  <a:lnTo>
                    <a:pt x="207" y="16779"/>
                  </a:lnTo>
                  <a:lnTo>
                    <a:pt x="320" y="17285"/>
                  </a:lnTo>
                  <a:lnTo>
                    <a:pt x="488" y="17848"/>
                  </a:lnTo>
                  <a:lnTo>
                    <a:pt x="582" y="18148"/>
                  </a:lnTo>
                  <a:lnTo>
                    <a:pt x="695" y="18448"/>
                  </a:lnTo>
                  <a:lnTo>
                    <a:pt x="826" y="18785"/>
                  </a:lnTo>
                  <a:lnTo>
                    <a:pt x="995" y="19104"/>
                  </a:lnTo>
                  <a:lnTo>
                    <a:pt x="1163" y="19441"/>
                  </a:lnTo>
                  <a:lnTo>
                    <a:pt x="1351" y="19779"/>
                  </a:lnTo>
                  <a:lnTo>
                    <a:pt x="1576" y="20116"/>
                  </a:lnTo>
                  <a:lnTo>
                    <a:pt x="1801" y="20454"/>
                  </a:lnTo>
                  <a:lnTo>
                    <a:pt x="40250" y="20454"/>
                  </a:lnTo>
                  <a:lnTo>
                    <a:pt x="40137" y="19929"/>
                  </a:lnTo>
                  <a:lnTo>
                    <a:pt x="40006" y="19422"/>
                  </a:lnTo>
                  <a:lnTo>
                    <a:pt x="39819" y="18916"/>
                  </a:lnTo>
                  <a:lnTo>
                    <a:pt x="39594" y="18429"/>
                  </a:lnTo>
                  <a:lnTo>
                    <a:pt x="39387" y="18054"/>
                  </a:lnTo>
                  <a:lnTo>
                    <a:pt x="39181" y="17698"/>
                  </a:lnTo>
                  <a:lnTo>
                    <a:pt x="38975" y="17342"/>
                  </a:lnTo>
                  <a:lnTo>
                    <a:pt x="38731" y="17004"/>
                  </a:lnTo>
                  <a:lnTo>
                    <a:pt x="38488" y="16667"/>
                  </a:lnTo>
                  <a:lnTo>
                    <a:pt x="38244" y="16348"/>
                  </a:lnTo>
                  <a:lnTo>
                    <a:pt x="37982" y="16048"/>
                  </a:lnTo>
                  <a:lnTo>
                    <a:pt x="37719" y="15748"/>
                  </a:lnTo>
                  <a:lnTo>
                    <a:pt x="37438" y="15448"/>
                  </a:lnTo>
                  <a:lnTo>
                    <a:pt x="37138" y="15167"/>
                  </a:lnTo>
                  <a:lnTo>
                    <a:pt x="36557" y="14623"/>
                  </a:lnTo>
                  <a:lnTo>
                    <a:pt x="35938" y="14117"/>
                  </a:lnTo>
                  <a:lnTo>
                    <a:pt x="35282" y="13630"/>
                  </a:lnTo>
                  <a:lnTo>
                    <a:pt x="34682" y="13180"/>
                  </a:lnTo>
                  <a:lnTo>
                    <a:pt x="34063" y="12749"/>
                  </a:lnTo>
                  <a:lnTo>
                    <a:pt x="32789" y="11924"/>
                  </a:lnTo>
                  <a:lnTo>
                    <a:pt x="31514" y="11080"/>
                  </a:lnTo>
                  <a:lnTo>
                    <a:pt x="30877" y="10668"/>
                  </a:lnTo>
                  <a:lnTo>
                    <a:pt x="30258" y="10237"/>
                  </a:lnTo>
                  <a:lnTo>
                    <a:pt x="29639" y="9787"/>
                  </a:lnTo>
                  <a:lnTo>
                    <a:pt x="29039" y="9337"/>
                  </a:lnTo>
                  <a:lnTo>
                    <a:pt x="28458" y="8849"/>
                  </a:lnTo>
                  <a:lnTo>
                    <a:pt x="27896" y="8362"/>
                  </a:lnTo>
                  <a:lnTo>
                    <a:pt x="27352" y="7837"/>
                  </a:lnTo>
                  <a:lnTo>
                    <a:pt x="26827" y="7275"/>
                  </a:lnTo>
                  <a:lnTo>
                    <a:pt x="26584" y="6993"/>
                  </a:lnTo>
                  <a:lnTo>
                    <a:pt x="26340" y="6693"/>
                  </a:lnTo>
                  <a:lnTo>
                    <a:pt x="26115" y="6375"/>
                  </a:lnTo>
                  <a:lnTo>
                    <a:pt x="25890" y="6056"/>
                  </a:lnTo>
                  <a:lnTo>
                    <a:pt x="25496" y="5456"/>
                  </a:lnTo>
                  <a:lnTo>
                    <a:pt x="25140" y="4875"/>
                  </a:lnTo>
                  <a:lnTo>
                    <a:pt x="24821" y="4313"/>
                  </a:lnTo>
                  <a:lnTo>
                    <a:pt x="24540" y="3769"/>
                  </a:lnTo>
                  <a:lnTo>
                    <a:pt x="24034" y="2775"/>
                  </a:lnTo>
                  <a:lnTo>
                    <a:pt x="23584" y="1876"/>
                  </a:lnTo>
                  <a:lnTo>
                    <a:pt x="23378" y="1501"/>
                  </a:lnTo>
                  <a:lnTo>
                    <a:pt x="23172" y="1144"/>
                  </a:lnTo>
                  <a:lnTo>
                    <a:pt x="22947" y="826"/>
                  </a:lnTo>
                  <a:lnTo>
                    <a:pt x="22703" y="563"/>
                  </a:lnTo>
                  <a:lnTo>
                    <a:pt x="22591" y="451"/>
                  </a:lnTo>
                  <a:lnTo>
                    <a:pt x="22459" y="357"/>
                  </a:lnTo>
                  <a:lnTo>
                    <a:pt x="22328" y="263"/>
                  </a:lnTo>
                  <a:lnTo>
                    <a:pt x="22197" y="188"/>
                  </a:lnTo>
                  <a:lnTo>
                    <a:pt x="22047" y="113"/>
                  </a:lnTo>
                  <a:lnTo>
                    <a:pt x="21897" y="57"/>
                  </a:lnTo>
                  <a:lnTo>
                    <a:pt x="21747" y="20"/>
                  </a:lnTo>
                  <a:lnTo>
                    <a:pt x="215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-13118" y="291879"/>
              <a:ext cx="2198181" cy="4559766"/>
            </a:xfrm>
            <a:custGeom>
              <a:avLst/>
              <a:gdLst/>
              <a:ahLst/>
              <a:cxnLst/>
              <a:rect l="l" t="t" r="r" b="b"/>
              <a:pathLst>
                <a:path w="25721" h="53354" extrusionOk="0">
                  <a:moveTo>
                    <a:pt x="4349" y="1"/>
                  </a:moveTo>
                  <a:lnTo>
                    <a:pt x="3956" y="20"/>
                  </a:lnTo>
                  <a:lnTo>
                    <a:pt x="3562" y="38"/>
                  </a:lnTo>
                  <a:lnTo>
                    <a:pt x="3168" y="95"/>
                  </a:lnTo>
                  <a:lnTo>
                    <a:pt x="2793" y="151"/>
                  </a:lnTo>
                  <a:lnTo>
                    <a:pt x="2418" y="244"/>
                  </a:lnTo>
                  <a:lnTo>
                    <a:pt x="2044" y="338"/>
                  </a:lnTo>
                  <a:lnTo>
                    <a:pt x="1687" y="451"/>
                  </a:lnTo>
                  <a:lnTo>
                    <a:pt x="1331" y="601"/>
                  </a:lnTo>
                  <a:lnTo>
                    <a:pt x="994" y="769"/>
                  </a:lnTo>
                  <a:lnTo>
                    <a:pt x="656" y="957"/>
                  </a:lnTo>
                  <a:lnTo>
                    <a:pt x="319" y="1163"/>
                  </a:lnTo>
                  <a:lnTo>
                    <a:pt x="0" y="1388"/>
                  </a:lnTo>
                  <a:lnTo>
                    <a:pt x="0" y="51891"/>
                  </a:lnTo>
                  <a:lnTo>
                    <a:pt x="188" y="52060"/>
                  </a:lnTo>
                  <a:lnTo>
                    <a:pt x="375" y="52229"/>
                  </a:lnTo>
                  <a:lnTo>
                    <a:pt x="581" y="52379"/>
                  </a:lnTo>
                  <a:lnTo>
                    <a:pt x="788" y="52529"/>
                  </a:lnTo>
                  <a:lnTo>
                    <a:pt x="1012" y="52660"/>
                  </a:lnTo>
                  <a:lnTo>
                    <a:pt x="1237" y="52791"/>
                  </a:lnTo>
                  <a:lnTo>
                    <a:pt x="1462" y="52904"/>
                  </a:lnTo>
                  <a:lnTo>
                    <a:pt x="1706" y="52998"/>
                  </a:lnTo>
                  <a:lnTo>
                    <a:pt x="2006" y="53110"/>
                  </a:lnTo>
                  <a:lnTo>
                    <a:pt x="2287" y="53185"/>
                  </a:lnTo>
                  <a:lnTo>
                    <a:pt x="2587" y="53260"/>
                  </a:lnTo>
                  <a:lnTo>
                    <a:pt x="2887" y="53297"/>
                  </a:lnTo>
                  <a:lnTo>
                    <a:pt x="3187" y="53335"/>
                  </a:lnTo>
                  <a:lnTo>
                    <a:pt x="3468" y="53354"/>
                  </a:lnTo>
                  <a:lnTo>
                    <a:pt x="3768" y="53354"/>
                  </a:lnTo>
                  <a:lnTo>
                    <a:pt x="4068" y="53335"/>
                  </a:lnTo>
                  <a:lnTo>
                    <a:pt x="4368" y="53316"/>
                  </a:lnTo>
                  <a:lnTo>
                    <a:pt x="4668" y="53260"/>
                  </a:lnTo>
                  <a:lnTo>
                    <a:pt x="4968" y="53204"/>
                  </a:lnTo>
                  <a:lnTo>
                    <a:pt x="5268" y="53148"/>
                  </a:lnTo>
                  <a:lnTo>
                    <a:pt x="5568" y="53054"/>
                  </a:lnTo>
                  <a:lnTo>
                    <a:pt x="5849" y="52960"/>
                  </a:lnTo>
                  <a:lnTo>
                    <a:pt x="6130" y="52866"/>
                  </a:lnTo>
                  <a:lnTo>
                    <a:pt x="6411" y="52735"/>
                  </a:lnTo>
                  <a:lnTo>
                    <a:pt x="6693" y="52604"/>
                  </a:lnTo>
                  <a:lnTo>
                    <a:pt x="6974" y="52473"/>
                  </a:lnTo>
                  <a:lnTo>
                    <a:pt x="7518" y="52173"/>
                  </a:lnTo>
                  <a:lnTo>
                    <a:pt x="8024" y="51817"/>
                  </a:lnTo>
                  <a:lnTo>
                    <a:pt x="8511" y="51442"/>
                  </a:lnTo>
                  <a:lnTo>
                    <a:pt x="8961" y="51029"/>
                  </a:lnTo>
                  <a:lnTo>
                    <a:pt x="9373" y="50598"/>
                  </a:lnTo>
                  <a:lnTo>
                    <a:pt x="9767" y="50148"/>
                  </a:lnTo>
                  <a:lnTo>
                    <a:pt x="9936" y="49904"/>
                  </a:lnTo>
                  <a:lnTo>
                    <a:pt x="10105" y="49661"/>
                  </a:lnTo>
                  <a:lnTo>
                    <a:pt x="10236" y="49436"/>
                  </a:lnTo>
                  <a:lnTo>
                    <a:pt x="10367" y="49211"/>
                  </a:lnTo>
                  <a:lnTo>
                    <a:pt x="10592" y="48742"/>
                  </a:lnTo>
                  <a:lnTo>
                    <a:pt x="10779" y="48292"/>
                  </a:lnTo>
                  <a:lnTo>
                    <a:pt x="10911" y="47823"/>
                  </a:lnTo>
                  <a:lnTo>
                    <a:pt x="11004" y="47336"/>
                  </a:lnTo>
                  <a:lnTo>
                    <a:pt x="11079" y="46867"/>
                  </a:lnTo>
                  <a:lnTo>
                    <a:pt x="11098" y="46380"/>
                  </a:lnTo>
                  <a:lnTo>
                    <a:pt x="11117" y="45911"/>
                  </a:lnTo>
                  <a:lnTo>
                    <a:pt x="11079" y="45424"/>
                  </a:lnTo>
                  <a:lnTo>
                    <a:pt x="11042" y="44936"/>
                  </a:lnTo>
                  <a:lnTo>
                    <a:pt x="10986" y="44449"/>
                  </a:lnTo>
                  <a:lnTo>
                    <a:pt x="10911" y="43962"/>
                  </a:lnTo>
                  <a:lnTo>
                    <a:pt x="10704" y="42968"/>
                  </a:lnTo>
                  <a:lnTo>
                    <a:pt x="10479" y="41975"/>
                  </a:lnTo>
                  <a:lnTo>
                    <a:pt x="10273" y="41000"/>
                  </a:lnTo>
                  <a:lnTo>
                    <a:pt x="10067" y="40006"/>
                  </a:lnTo>
                  <a:lnTo>
                    <a:pt x="9992" y="39519"/>
                  </a:lnTo>
                  <a:lnTo>
                    <a:pt x="9917" y="39031"/>
                  </a:lnTo>
                  <a:lnTo>
                    <a:pt x="9880" y="38544"/>
                  </a:lnTo>
                  <a:lnTo>
                    <a:pt x="9861" y="38056"/>
                  </a:lnTo>
                  <a:lnTo>
                    <a:pt x="9861" y="37569"/>
                  </a:lnTo>
                  <a:lnTo>
                    <a:pt x="9880" y="37082"/>
                  </a:lnTo>
                  <a:lnTo>
                    <a:pt x="9936" y="36613"/>
                  </a:lnTo>
                  <a:lnTo>
                    <a:pt x="10048" y="36144"/>
                  </a:lnTo>
                  <a:lnTo>
                    <a:pt x="10180" y="35676"/>
                  </a:lnTo>
                  <a:lnTo>
                    <a:pt x="10348" y="35207"/>
                  </a:lnTo>
                  <a:lnTo>
                    <a:pt x="10573" y="34738"/>
                  </a:lnTo>
                  <a:lnTo>
                    <a:pt x="10686" y="34513"/>
                  </a:lnTo>
                  <a:lnTo>
                    <a:pt x="10836" y="34288"/>
                  </a:lnTo>
                  <a:lnTo>
                    <a:pt x="11042" y="33970"/>
                  </a:lnTo>
                  <a:lnTo>
                    <a:pt x="11267" y="33688"/>
                  </a:lnTo>
                  <a:lnTo>
                    <a:pt x="11492" y="33426"/>
                  </a:lnTo>
                  <a:lnTo>
                    <a:pt x="11735" y="33182"/>
                  </a:lnTo>
                  <a:lnTo>
                    <a:pt x="11979" y="32976"/>
                  </a:lnTo>
                  <a:lnTo>
                    <a:pt x="12242" y="32789"/>
                  </a:lnTo>
                  <a:lnTo>
                    <a:pt x="12504" y="32620"/>
                  </a:lnTo>
                  <a:lnTo>
                    <a:pt x="12767" y="32470"/>
                  </a:lnTo>
                  <a:lnTo>
                    <a:pt x="13048" y="32339"/>
                  </a:lnTo>
                  <a:lnTo>
                    <a:pt x="13329" y="32208"/>
                  </a:lnTo>
                  <a:lnTo>
                    <a:pt x="13910" y="31983"/>
                  </a:lnTo>
                  <a:lnTo>
                    <a:pt x="14510" y="31795"/>
                  </a:lnTo>
                  <a:lnTo>
                    <a:pt x="15147" y="31626"/>
                  </a:lnTo>
                  <a:lnTo>
                    <a:pt x="15804" y="31420"/>
                  </a:lnTo>
                  <a:lnTo>
                    <a:pt x="16478" y="31214"/>
                  </a:lnTo>
                  <a:lnTo>
                    <a:pt x="17191" y="30970"/>
                  </a:lnTo>
                  <a:lnTo>
                    <a:pt x="17547" y="30820"/>
                  </a:lnTo>
                  <a:lnTo>
                    <a:pt x="17903" y="30670"/>
                  </a:lnTo>
                  <a:lnTo>
                    <a:pt x="18259" y="30483"/>
                  </a:lnTo>
                  <a:lnTo>
                    <a:pt x="18634" y="30295"/>
                  </a:lnTo>
                  <a:lnTo>
                    <a:pt x="19009" y="30070"/>
                  </a:lnTo>
                  <a:lnTo>
                    <a:pt x="19384" y="29827"/>
                  </a:lnTo>
                  <a:lnTo>
                    <a:pt x="19778" y="29564"/>
                  </a:lnTo>
                  <a:lnTo>
                    <a:pt x="20153" y="29264"/>
                  </a:lnTo>
                  <a:lnTo>
                    <a:pt x="20546" y="28927"/>
                  </a:lnTo>
                  <a:lnTo>
                    <a:pt x="20940" y="28571"/>
                  </a:lnTo>
                  <a:lnTo>
                    <a:pt x="21259" y="28252"/>
                  </a:lnTo>
                  <a:lnTo>
                    <a:pt x="21559" y="27933"/>
                  </a:lnTo>
                  <a:lnTo>
                    <a:pt x="21859" y="27596"/>
                  </a:lnTo>
                  <a:lnTo>
                    <a:pt x="22140" y="27258"/>
                  </a:lnTo>
                  <a:lnTo>
                    <a:pt x="22421" y="26902"/>
                  </a:lnTo>
                  <a:lnTo>
                    <a:pt x="22702" y="26527"/>
                  </a:lnTo>
                  <a:lnTo>
                    <a:pt x="22965" y="26152"/>
                  </a:lnTo>
                  <a:lnTo>
                    <a:pt x="23208" y="25759"/>
                  </a:lnTo>
                  <a:lnTo>
                    <a:pt x="23452" y="25365"/>
                  </a:lnTo>
                  <a:lnTo>
                    <a:pt x="23696" y="24953"/>
                  </a:lnTo>
                  <a:lnTo>
                    <a:pt x="23902" y="24540"/>
                  </a:lnTo>
                  <a:lnTo>
                    <a:pt x="24127" y="24109"/>
                  </a:lnTo>
                  <a:lnTo>
                    <a:pt x="24314" y="23678"/>
                  </a:lnTo>
                  <a:lnTo>
                    <a:pt x="24502" y="23247"/>
                  </a:lnTo>
                  <a:lnTo>
                    <a:pt x="24689" y="22797"/>
                  </a:lnTo>
                  <a:lnTo>
                    <a:pt x="24839" y="22347"/>
                  </a:lnTo>
                  <a:lnTo>
                    <a:pt x="24989" y="21897"/>
                  </a:lnTo>
                  <a:lnTo>
                    <a:pt x="25139" y="21428"/>
                  </a:lnTo>
                  <a:lnTo>
                    <a:pt x="25252" y="20960"/>
                  </a:lnTo>
                  <a:lnTo>
                    <a:pt x="25364" y="20491"/>
                  </a:lnTo>
                  <a:lnTo>
                    <a:pt x="25458" y="20022"/>
                  </a:lnTo>
                  <a:lnTo>
                    <a:pt x="25552" y="19535"/>
                  </a:lnTo>
                  <a:lnTo>
                    <a:pt x="25608" y="19047"/>
                  </a:lnTo>
                  <a:lnTo>
                    <a:pt x="25664" y="18560"/>
                  </a:lnTo>
                  <a:lnTo>
                    <a:pt x="25702" y="18073"/>
                  </a:lnTo>
                  <a:lnTo>
                    <a:pt x="25720" y="17585"/>
                  </a:lnTo>
                  <a:lnTo>
                    <a:pt x="25720" y="17098"/>
                  </a:lnTo>
                  <a:lnTo>
                    <a:pt x="25702" y="16610"/>
                  </a:lnTo>
                  <a:lnTo>
                    <a:pt x="25683" y="16123"/>
                  </a:lnTo>
                  <a:lnTo>
                    <a:pt x="25627" y="15635"/>
                  </a:lnTo>
                  <a:lnTo>
                    <a:pt x="25570" y="15129"/>
                  </a:lnTo>
                  <a:lnTo>
                    <a:pt x="25477" y="14642"/>
                  </a:lnTo>
                  <a:lnTo>
                    <a:pt x="25402" y="14248"/>
                  </a:lnTo>
                  <a:lnTo>
                    <a:pt x="25308" y="13855"/>
                  </a:lnTo>
                  <a:lnTo>
                    <a:pt x="25196" y="13480"/>
                  </a:lnTo>
                  <a:lnTo>
                    <a:pt x="25083" y="13105"/>
                  </a:lnTo>
                  <a:lnTo>
                    <a:pt x="24971" y="12730"/>
                  </a:lnTo>
                  <a:lnTo>
                    <a:pt x="24839" y="12374"/>
                  </a:lnTo>
                  <a:lnTo>
                    <a:pt x="24539" y="11661"/>
                  </a:lnTo>
                  <a:lnTo>
                    <a:pt x="24221" y="10986"/>
                  </a:lnTo>
                  <a:lnTo>
                    <a:pt x="23846" y="10349"/>
                  </a:lnTo>
                  <a:lnTo>
                    <a:pt x="23471" y="9730"/>
                  </a:lnTo>
                  <a:lnTo>
                    <a:pt x="23040" y="9130"/>
                  </a:lnTo>
                  <a:lnTo>
                    <a:pt x="22609" y="8568"/>
                  </a:lnTo>
                  <a:lnTo>
                    <a:pt x="22140" y="8024"/>
                  </a:lnTo>
                  <a:lnTo>
                    <a:pt x="21671" y="7518"/>
                  </a:lnTo>
                  <a:lnTo>
                    <a:pt x="21165" y="7031"/>
                  </a:lnTo>
                  <a:lnTo>
                    <a:pt x="20659" y="6562"/>
                  </a:lnTo>
                  <a:lnTo>
                    <a:pt x="20153" y="6131"/>
                  </a:lnTo>
                  <a:lnTo>
                    <a:pt x="19628" y="5700"/>
                  </a:lnTo>
                  <a:lnTo>
                    <a:pt x="19103" y="5306"/>
                  </a:lnTo>
                  <a:lnTo>
                    <a:pt x="18559" y="4931"/>
                  </a:lnTo>
                  <a:lnTo>
                    <a:pt x="18034" y="4594"/>
                  </a:lnTo>
                  <a:lnTo>
                    <a:pt x="17509" y="4256"/>
                  </a:lnTo>
                  <a:lnTo>
                    <a:pt x="16985" y="3956"/>
                  </a:lnTo>
                  <a:lnTo>
                    <a:pt x="16460" y="3675"/>
                  </a:lnTo>
                  <a:lnTo>
                    <a:pt x="15972" y="3413"/>
                  </a:lnTo>
                  <a:lnTo>
                    <a:pt x="14997" y="2925"/>
                  </a:lnTo>
                  <a:lnTo>
                    <a:pt x="14116" y="2532"/>
                  </a:lnTo>
                  <a:lnTo>
                    <a:pt x="13329" y="2213"/>
                  </a:lnTo>
                  <a:lnTo>
                    <a:pt x="12673" y="1950"/>
                  </a:lnTo>
                  <a:lnTo>
                    <a:pt x="12148" y="1763"/>
                  </a:lnTo>
                  <a:lnTo>
                    <a:pt x="11436" y="1501"/>
                  </a:lnTo>
                  <a:lnTo>
                    <a:pt x="10704" y="1238"/>
                  </a:lnTo>
                  <a:lnTo>
                    <a:pt x="9936" y="994"/>
                  </a:lnTo>
                  <a:lnTo>
                    <a:pt x="9167" y="751"/>
                  </a:lnTo>
                  <a:lnTo>
                    <a:pt x="8380" y="544"/>
                  </a:lnTo>
                  <a:lnTo>
                    <a:pt x="7574" y="357"/>
                  </a:lnTo>
                  <a:lnTo>
                    <a:pt x="6768" y="207"/>
                  </a:lnTo>
                  <a:lnTo>
                    <a:pt x="5943" y="95"/>
                  </a:lnTo>
                  <a:lnTo>
                    <a:pt x="5549" y="38"/>
                  </a:lnTo>
                  <a:lnTo>
                    <a:pt x="5137" y="20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 </a:t>
              </a:r>
              <a:endParaRPr sz="2400"/>
            </a:p>
          </p:txBody>
        </p:sp>
      </p:grpSp>
      <p:sp>
        <p:nvSpPr>
          <p:cNvPr id="682" name="Google Shape;682;p16"/>
          <p:cNvSpPr/>
          <p:nvPr/>
        </p:nvSpPr>
        <p:spPr>
          <a:xfrm rot="10800000">
            <a:off x="235970" y="209753"/>
            <a:ext cx="11693836" cy="6489291"/>
          </a:xfrm>
          <a:custGeom>
            <a:avLst/>
            <a:gdLst/>
            <a:ahLst/>
            <a:cxnLst/>
            <a:rect l="l" t="t" r="r" b="b"/>
            <a:pathLst>
              <a:path w="80686" h="51779" extrusionOk="0">
                <a:moveTo>
                  <a:pt x="48272" y="0"/>
                </a:moveTo>
                <a:lnTo>
                  <a:pt x="45573" y="37"/>
                </a:lnTo>
                <a:lnTo>
                  <a:pt x="42873" y="94"/>
                </a:lnTo>
                <a:lnTo>
                  <a:pt x="40174" y="169"/>
                </a:lnTo>
                <a:lnTo>
                  <a:pt x="36537" y="281"/>
                </a:lnTo>
                <a:lnTo>
                  <a:pt x="32919" y="356"/>
                </a:lnTo>
                <a:lnTo>
                  <a:pt x="25664" y="506"/>
                </a:lnTo>
                <a:lnTo>
                  <a:pt x="11173" y="712"/>
                </a:lnTo>
                <a:lnTo>
                  <a:pt x="10611" y="731"/>
                </a:lnTo>
                <a:lnTo>
                  <a:pt x="10048" y="769"/>
                </a:lnTo>
                <a:lnTo>
                  <a:pt x="9467" y="825"/>
                </a:lnTo>
                <a:lnTo>
                  <a:pt x="8905" y="900"/>
                </a:lnTo>
                <a:lnTo>
                  <a:pt x="8361" y="994"/>
                </a:lnTo>
                <a:lnTo>
                  <a:pt x="7799" y="1106"/>
                </a:lnTo>
                <a:lnTo>
                  <a:pt x="7255" y="1256"/>
                </a:lnTo>
                <a:lnTo>
                  <a:pt x="6711" y="1406"/>
                </a:lnTo>
                <a:lnTo>
                  <a:pt x="6186" y="1593"/>
                </a:lnTo>
                <a:lnTo>
                  <a:pt x="5680" y="1818"/>
                </a:lnTo>
                <a:lnTo>
                  <a:pt x="5193" y="2062"/>
                </a:lnTo>
                <a:lnTo>
                  <a:pt x="4705" y="2343"/>
                </a:lnTo>
                <a:lnTo>
                  <a:pt x="4255" y="2643"/>
                </a:lnTo>
                <a:lnTo>
                  <a:pt x="3824" y="2981"/>
                </a:lnTo>
                <a:lnTo>
                  <a:pt x="3431" y="3356"/>
                </a:lnTo>
                <a:lnTo>
                  <a:pt x="3224" y="3562"/>
                </a:lnTo>
                <a:lnTo>
                  <a:pt x="3037" y="3768"/>
                </a:lnTo>
                <a:lnTo>
                  <a:pt x="2831" y="4031"/>
                </a:lnTo>
                <a:lnTo>
                  <a:pt x="2625" y="4312"/>
                </a:lnTo>
                <a:lnTo>
                  <a:pt x="2437" y="4593"/>
                </a:lnTo>
                <a:lnTo>
                  <a:pt x="2250" y="4893"/>
                </a:lnTo>
                <a:lnTo>
                  <a:pt x="2100" y="5193"/>
                </a:lnTo>
                <a:lnTo>
                  <a:pt x="1950" y="5493"/>
                </a:lnTo>
                <a:lnTo>
                  <a:pt x="1800" y="5811"/>
                </a:lnTo>
                <a:lnTo>
                  <a:pt x="1668" y="6130"/>
                </a:lnTo>
                <a:lnTo>
                  <a:pt x="1425" y="6786"/>
                </a:lnTo>
                <a:lnTo>
                  <a:pt x="1237" y="7461"/>
                </a:lnTo>
                <a:lnTo>
                  <a:pt x="1069" y="8136"/>
                </a:lnTo>
                <a:lnTo>
                  <a:pt x="919" y="8811"/>
                </a:lnTo>
                <a:lnTo>
                  <a:pt x="844" y="9167"/>
                </a:lnTo>
                <a:lnTo>
                  <a:pt x="619" y="10423"/>
                </a:lnTo>
                <a:lnTo>
                  <a:pt x="450" y="11698"/>
                </a:lnTo>
                <a:lnTo>
                  <a:pt x="300" y="12973"/>
                </a:lnTo>
                <a:lnTo>
                  <a:pt x="187" y="14247"/>
                </a:lnTo>
                <a:lnTo>
                  <a:pt x="112" y="15522"/>
                </a:lnTo>
                <a:lnTo>
                  <a:pt x="56" y="16816"/>
                </a:lnTo>
                <a:lnTo>
                  <a:pt x="19" y="18091"/>
                </a:lnTo>
                <a:lnTo>
                  <a:pt x="0" y="19384"/>
                </a:lnTo>
                <a:lnTo>
                  <a:pt x="0" y="20678"/>
                </a:lnTo>
                <a:lnTo>
                  <a:pt x="19" y="21971"/>
                </a:lnTo>
                <a:lnTo>
                  <a:pt x="56" y="24558"/>
                </a:lnTo>
                <a:lnTo>
                  <a:pt x="75" y="27126"/>
                </a:lnTo>
                <a:lnTo>
                  <a:pt x="94" y="28420"/>
                </a:lnTo>
                <a:lnTo>
                  <a:pt x="75" y="29713"/>
                </a:lnTo>
                <a:lnTo>
                  <a:pt x="37" y="31907"/>
                </a:lnTo>
                <a:lnTo>
                  <a:pt x="19" y="33032"/>
                </a:lnTo>
                <a:lnTo>
                  <a:pt x="19" y="34156"/>
                </a:lnTo>
                <a:lnTo>
                  <a:pt x="19" y="35300"/>
                </a:lnTo>
                <a:lnTo>
                  <a:pt x="56" y="36443"/>
                </a:lnTo>
                <a:lnTo>
                  <a:pt x="112" y="37568"/>
                </a:lnTo>
                <a:lnTo>
                  <a:pt x="206" y="38712"/>
                </a:lnTo>
                <a:lnTo>
                  <a:pt x="281" y="39274"/>
                </a:lnTo>
                <a:lnTo>
                  <a:pt x="356" y="39837"/>
                </a:lnTo>
                <a:lnTo>
                  <a:pt x="450" y="40399"/>
                </a:lnTo>
                <a:lnTo>
                  <a:pt x="544" y="40943"/>
                </a:lnTo>
                <a:lnTo>
                  <a:pt x="656" y="41486"/>
                </a:lnTo>
                <a:lnTo>
                  <a:pt x="787" y="42030"/>
                </a:lnTo>
                <a:lnTo>
                  <a:pt x="937" y="42574"/>
                </a:lnTo>
                <a:lnTo>
                  <a:pt x="1106" y="43099"/>
                </a:lnTo>
                <a:lnTo>
                  <a:pt x="1275" y="43623"/>
                </a:lnTo>
                <a:lnTo>
                  <a:pt x="1481" y="44148"/>
                </a:lnTo>
                <a:lnTo>
                  <a:pt x="1706" y="44655"/>
                </a:lnTo>
                <a:lnTo>
                  <a:pt x="1931" y="45161"/>
                </a:lnTo>
                <a:lnTo>
                  <a:pt x="2193" y="45648"/>
                </a:lnTo>
                <a:lnTo>
                  <a:pt x="2475" y="46135"/>
                </a:lnTo>
                <a:lnTo>
                  <a:pt x="2774" y="46604"/>
                </a:lnTo>
                <a:lnTo>
                  <a:pt x="3112" y="47073"/>
                </a:lnTo>
                <a:lnTo>
                  <a:pt x="3524" y="47598"/>
                </a:lnTo>
                <a:lnTo>
                  <a:pt x="3974" y="48104"/>
                </a:lnTo>
                <a:lnTo>
                  <a:pt x="4424" y="48554"/>
                </a:lnTo>
                <a:lnTo>
                  <a:pt x="4912" y="48966"/>
                </a:lnTo>
                <a:lnTo>
                  <a:pt x="5399" y="49360"/>
                </a:lnTo>
                <a:lnTo>
                  <a:pt x="5905" y="49697"/>
                </a:lnTo>
                <a:lnTo>
                  <a:pt x="6430" y="50016"/>
                </a:lnTo>
                <a:lnTo>
                  <a:pt x="6974" y="50297"/>
                </a:lnTo>
                <a:lnTo>
                  <a:pt x="7536" y="50560"/>
                </a:lnTo>
                <a:lnTo>
                  <a:pt x="8099" y="50785"/>
                </a:lnTo>
                <a:lnTo>
                  <a:pt x="8680" y="50991"/>
                </a:lnTo>
                <a:lnTo>
                  <a:pt x="9261" y="51160"/>
                </a:lnTo>
                <a:lnTo>
                  <a:pt x="9861" y="51310"/>
                </a:lnTo>
                <a:lnTo>
                  <a:pt x="10479" y="51422"/>
                </a:lnTo>
                <a:lnTo>
                  <a:pt x="11098" y="51535"/>
                </a:lnTo>
                <a:lnTo>
                  <a:pt x="11717" y="51610"/>
                </a:lnTo>
                <a:lnTo>
                  <a:pt x="12335" y="51685"/>
                </a:lnTo>
                <a:lnTo>
                  <a:pt x="12973" y="51722"/>
                </a:lnTo>
                <a:lnTo>
                  <a:pt x="13610" y="51759"/>
                </a:lnTo>
                <a:lnTo>
                  <a:pt x="14266" y="51778"/>
                </a:lnTo>
                <a:lnTo>
                  <a:pt x="15541" y="51778"/>
                </a:lnTo>
                <a:lnTo>
                  <a:pt x="16834" y="51722"/>
                </a:lnTo>
                <a:lnTo>
                  <a:pt x="18128" y="51647"/>
                </a:lnTo>
                <a:lnTo>
                  <a:pt x="19403" y="51553"/>
                </a:lnTo>
                <a:lnTo>
                  <a:pt x="21896" y="51366"/>
                </a:lnTo>
                <a:lnTo>
                  <a:pt x="23414" y="51253"/>
                </a:lnTo>
                <a:lnTo>
                  <a:pt x="24952" y="51160"/>
                </a:lnTo>
                <a:lnTo>
                  <a:pt x="26489" y="51103"/>
                </a:lnTo>
                <a:lnTo>
                  <a:pt x="28026" y="51047"/>
                </a:lnTo>
                <a:lnTo>
                  <a:pt x="29563" y="51028"/>
                </a:lnTo>
                <a:lnTo>
                  <a:pt x="31101" y="51010"/>
                </a:lnTo>
                <a:lnTo>
                  <a:pt x="32638" y="51010"/>
                </a:lnTo>
                <a:lnTo>
                  <a:pt x="34175" y="51028"/>
                </a:lnTo>
                <a:lnTo>
                  <a:pt x="37249" y="51085"/>
                </a:lnTo>
                <a:lnTo>
                  <a:pt x="40343" y="51178"/>
                </a:lnTo>
                <a:lnTo>
                  <a:pt x="43417" y="51310"/>
                </a:lnTo>
                <a:lnTo>
                  <a:pt x="46491" y="51460"/>
                </a:lnTo>
                <a:lnTo>
                  <a:pt x="49191" y="51572"/>
                </a:lnTo>
                <a:lnTo>
                  <a:pt x="51909" y="51685"/>
                </a:lnTo>
                <a:lnTo>
                  <a:pt x="53278" y="51722"/>
                </a:lnTo>
                <a:lnTo>
                  <a:pt x="54646" y="51741"/>
                </a:lnTo>
                <a:lnTo>
                  <a:pt x="55996" y="51722"/>
                </a:lnTo>
                <a:lnTo>
                  <a:pt x="57346" y="51703"/>
                </a:lnTo>
                <a:lnTo>
                  <a:pt x="58714" y="51666"/>
                </a:lnTo>
                <a:lnTo>
                  <a:pt x="60064" y="51572"/>
                </a:lnTo>
                <a:lnTo>
                  <a:pt x="61414" y="51478"/>
                </a:lnTo>
                <a:lnTo>
                  <a:pt x="62745" y="51328"/>
                </a:lnTo>
                <a:lnTo>
                  <a:pt x="64076" y="51141"/>
                </a:lnTo>
                <a:lnTo>
                  <a:pt x="65407" y="50916"/>
                </a:lnTo>
                <a:lnTo>
                  <a:pt x="66082" y="50785"/>
                </a:lnTo>
                <a:lnTo>
                  <a:pt x="66738" y="50653"/>
                </a:lnTo>
                <a:lnTo>
                  <a:pt x="67394" y="50485"/>
                </a:lnTo>
                <a:lnTo>
                  <a:pt x="68050" y="50316"/>
                </a:lnTo>
                <a:lnTo>
                  <a:pt x="68669" y="50147"/>
                </a:lnTo>
                <a:lnTo>
                  <a:pt x="69287" y="49979"/>
                </a:lnTo>
                <a:lnTo>
                  <a:pt x="69906" y="49772"/>
                </a:lnTo>
                <a:lnTo>
                  <a:pt x="70506" y="49547"/>
                </a:lnTo>
                <a:lnTo>
                  <a:pt x="71106" y="49322"/>
                </a:lnTo>
                <a:lnTo>
                  <a:pt x="71706" y="49060"/>
                </a:lnTo>
                <a:lnTo>
                  <a:pt x="72287" y="48798"/>
                </a:lnTo>
                <a:lnTo>
                  <a:pt x="72868" y="48498"/>
                </a:lnTo>
                <a:lnTo>
                  <a:pt x="73412" y="48179"/>
                </a:lnTo>
                <a:lnTo>
                  <a:pt x="73955" y="47841"/>
                </a:lnTo>
                <a:lnTo>
                  <a:pt x="74480" y="47485"/>
                </a:lnTo>
                <a:lnTo>
                  <a:pt x="74986" y="47092"/>
                </a:lnTo>
                <a:lnTo>
                  <a:pt x="75455" y="46698"/>
                </a:lnTo>
                <a:lnTo>
                  <a:pt x="75924" y="46248"/>
                </a:lnTo>
                <a:lnTo>
                  <a:pt x="76355" y="45798"/>
                </a:lnTo>
                <a:lnTo>
                  <a:pt x="76767" y="45292"/>
                </a:lnTo>
                <a:lnTo>
                  <a:pt x="77067" y="44898"/>
                </a:lnTo>
                <a:lnTo>
                  <a:pt x="77330" y="44486"/>
                </a:lnTo>
                <a:lnTo>
                  <a:pt x="77592" y="44073"/>
                </a:lnTo>
                <a:lnTo>
                  <a:pt x="77836" y="43642"/>
                </a:lnTo>
                <a:lnTo>
                  <a:pt x="78042" y="43192"/>
                </a:lnTo>
                <a:lnTo>
                  <a:pt x="78248" y="42742"/>
                </a:lnTo>
                <a:lnTo>
                  <a:pt x="78454" y="42292"/>
                </a:lnTo>
                <a:lnTo>
                  <a:pt x="78623" y="41824"/>
                </a:lnTo>
                <a:lnTo>
                  <a:pt x="78792" y="41355"/>
                </a:lnTo>
                <a:lnTo>
                  <a:pt x="78942" y="40868"/>
                </a:lnTo>
                <a:lnTo>
                  <a:pt x="79073" y="40399"/>
                </a:lnTo>
                <a:lnTo>
                  <a:pt x="79204" y="39912"/>
                </a:lnTo>
                <a:lnTo>
                  <a:pt x="79429" y="38937"/>
                </a:lnTo>
                <a:lnTo>
                  <a:pt x="79635" y="37962"/>
                </a:lnTo>
                <a:lnTo>
                  <a:pt x="79785" y="37118"/>
                </a:lnTo>
                <a:lnTo>
                  <a:pt x="79935" y="36294"/>
                </a:lnTo>
                <a:lnTo>
                  <a:pt x="80048" y="35450"/>
                </a:lnTo>
                <a:lnTo>
                  <a:pt x="80160" y="34606"/>
                </a:lnTo>
                <a:lnTo>
                  <a:pt x="80273" y="33781"/>
                </a:lnTo>
                <a:lnTo>
                  <a:pt x="80367" y="32938"/>
                </a:lnTo>
                <a:lnTo>
                  <a:pt x="80441" y="32094"/>
                </a:lnTo>
                <a:lnTo>
                  <a:pt x="80498" y="31251"/>
                </a:lnTo>
                <a:lnTo>
                  <a:pt x="80591" y="29563"/>
                </a:lnTo>
                <a:lnTo>
                  <a:pt x="80666" y="27858"/>
                </a:lnTo>
                <a:lnTo>
                  <a:pt x="80685" y="26170"/>
                </a:lnTo>
                <a:lnTo>
                  <a:pt x="80685" y="24464"/>
                </a:lnTo>
                <a:lnTo>
                  <a:pt x="80648" y="22777"/>
                </a:lnTo>
                <a:lnTo>
                  <a:pt x="80591" y="21071"/>
                </a:lnTo>
                <a:lnTo>
                  <a:pt x="80498" y="19365"/>
                </a:lnTo>
                <a:lnTo>
                  <a:pt x="80404" y="17659"/>
                </a:lnTo>
                <a:lnTo>
                  <a:pt x="80292" y="15972"/>
                </a:lnTo>
                <a:lnTo>
                  <a:pt x="80160" y="14266"/>
                </a:lnTo>
                <a:lnTo>
                  <a:pt x="79898" y="10873"/>
                </a:lnTo>
                <a:lnTo>
                  <a:pt x="79823" y="10086"/>
                </a:lnTo>
                <a:lnTo>
                  <a:pt x="79748" y="9298"/>
                </a:lnTo>
                <a:lnTo>
                  <a:pt x="79635" y="8511"/>
                </a:lnTo>
                <a:lnTo>
                  <a:pt x="79579" y="8136"/>
                </a:lnTo>
                <a:lnTo>
                  <a:pt x="79504" y="7742"/>
                </a:lnTo>
                <a:lnTo>
                  <a:pt x="79410" y="7367"/>
                </a:lnTo>
                <a:lnTo>
                  <a:pt x="79298" y="6992"/>
                </a:lnTo>
                <a:lnTo>
                  <a:pt x="79185" y="6618"/>
                </a:lnTo>
                <a:lnTo>
                  <a:pt x="79054" y="6261"/>
                </a:lnTo>
                <a:lnTo>
                  <a:pt x="78886" y="5905"/>
                </a:lnTo>
                <a:lnTo>
                  <a:pt x="78717" y="5549"/>
                </a:lnTo>
                <a:lnTo>
                  <a:pt x="78529" y="5212"/>
                </a:lnTo>
                <a:lnTo>
                  <a:pt x="78304" y="4893"/>
                </a:lnTo>
                <a:lnTo>
                  <a:pt x="78004" y="4499"/>
                </a:lnTo>
                <a:lnTo>
                  <a:pt x="77667" y="4124"/>
                </a:lnTo>
                <a:lnTo>
                  <a:pt x="77292" y="3768"/>
                </a:lnTo>
                <a:lnTo>
                  <a:pt x="76898" y="3449"/>
                </a:lnTo>
                <a:lnTo>
                  <a:pt x="76486" y="3149"/>
                </a:lnTo>
                <a:lnTo>
                  <a:pt x="76036" y="2868"/>
                </a:lnTo>
                <a:lnTo>
                  <a:pt x="75567" y="2606"/>
                </a:lnTo>
                <a:lnTo>
                  <a:pt x="75080" y="2381"/>
                </a:lnTo>
                <a:lnTo>
                  <a:pt x="74574" y="2156"/>
                </a:lnTo>
                <a:lnTo>
                  <a:pt x="74049" y="1968"/>
                </a:lnTo>
                <a:lnTo>
                  <a:pt x="73505" y="1781"/>
                </a:lnTo>
                <a:lnTo>
                  <a:pt x="72962" y="1631"/>
                </a:lnTo>
                <a:lnTo>
                  <a:pt x="72380" y="1481"/>
                </a:lnTo>
                <a:lnTo>
                  <a:pt x="71818" y="1350"/>
                </a:lnTo>
                <a:lnTo>
                  <a:pt x="71237" y="1219"/>
                </a:lnTo>
                <a:lnTo>
                  <a:pt x="70637" y="1125"/>
                </a:lnTo>
                <a:lnTo>
                  <a:pt x="70056" y="1031"/>
                </a:lnTo>
                <a:lnTo>
                  <a:pt x="69456" y="937"/>
                </a:lnTo>
                <a:lnTo>
                  <a:pt x="68256" y="806"/>
                </a:lnTo>
                <a:lnTo>
                  <a:pt x="67075" y="712"/>
                </a:lnTo>
                <a:lnTo>
                  <a:pt x="65913" y="619"/>
                </a:lnTo>
                <a:lnTo>
                  <a:pt x="63701" y="506"/>
                </a:lnTo>
                <a:lnTo>
                  <a:pt x="62689" y="450"/>
                </a:lnTo>
                <a:lnTo>
                  <a:pt x="61751" y="394"/>
                </a:lnTo>
                <a:lnTo>
                  <a:pt x="60401" y="300"/>
                </a:lnTo>
                <a:lnTo>
                  <a:pt x="59052" y="225"/>
                </a:lnTo>
                <a:lnTo>
                  <a:pt x="57702" y="150"/>
                </a:lnTo>
                <a:lnTo>
                  <a:pt x="56371" y="112"/>
                </a:lnTo>
                <a:lnTo>
                  <a:pt x="53671" y="37"/>
                </a:lnTo>
                <a:lnTo>
                  <a:pt x="5097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83" name="Google Shape;683;p16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7213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08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C662-D342-4403-9479-E407EAFD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214B1-FC7A-4917-AB3C-144B2D3FD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E393C-2718-45EE-96CB-91AC696C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398AC-9F5C-4A37-B04E-2B7CB32D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8EBA9-9E58-460F-B642-8B16733B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1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F7B4-67B5-4535-AFC1-55B2A9BA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89AF1-6ABD-4308-AAE6-CE56F299B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CD7CC-68BA-4DB3-85C6-B0484228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A3BC0-8B0E-4A47-9816-294706EA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B3E01-76EA-4069-9209-EC0CB644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0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6623-7D36-491D-9884-BF1BA978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AB0A-8E7E-429F-A888-115FBB886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B1719-92B4-42B8-B820-B36BAAF58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52234-A555-44DA-85C9-B98D9EC3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9D433-55A4-47E9-8EAF-ED3A5CFD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74D62-4248-45EA-97E5-D8DE8E1C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5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90613-9AEE-4F0B-96CB-E3BA1986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70415-2B79-47D0-9482-A9E214E56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AB086-F7E5-4348-B7DD-CC5E28A41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95915-89FD-488F-A2B2-B90CD5012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67E43-B66A-4CD7-A9AC-14F1EC90C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36B25-3509-4431-BC40-1895AF77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BCE26A-1E35-486B-A02D-C8DB2ECF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92CAA-6B5A-4F8C-8773-DFE0066F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3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A43C-659E-4DC9-AB10-B5120FFF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BC902-62A1-4530-BBC2-E96B2B3E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75854-4C41-4FEE-B4F2-57C2EDE2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2E7C0-683B-4C6D-9E23-1B7441CF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8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9258B-49D5-4CC0-9E7C-5C622BDB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C9A6B-9BCB-4251-8316-46BE8F4B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909A4-510F-46EC-843D-9373C7DB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2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159BC-B46B-4E9F-8262-6BA54320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FF056-0FF2-4591-99F1-B08E6E567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31977-1925-4D2D-ABE6-9B5F576BB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15233-1E30-4649-A721-6B11799D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B4CA1-B370-4CCE-9E1F-3B69ECEE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B4C61-675B-48E5-AC80-5D0FDE11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6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6C84-475E-4DAE-B144-8F5958E9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9FBE1-5DA7-4074-8FE3-7B105DD0C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F0EE2-6517-4CB0-94CE-B502B127A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429C2-BA85-49F0-8272-93DDE5BF1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93FDB-D2B8-4877-AAD2-D9F170A40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E1404-7D73-41A1-AFB4-809518A3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BD9C8-4BED-4F9F-8627-7AE45E2C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C254B-5361-4809-A1D1-DD2C66F62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B7057-A4AB-4A54-8875-90920A18B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F5281-2355-4669-9161-BC328897D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F5AB6-D559-40F0-98BB-37FA87280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5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7.sv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3203439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2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noProof="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ÔN TẬP VỀ CÁC PHÉP TÍNH VỚI SỐ TỰ NHIÊN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7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97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282254"/>
            <a:ext cx="11366228" cy="6318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3E2427FA-C852-4226-9706-1B9140F5003F}"/>
              </a:ext>
            </a:extLst>
          </p:cNvPr>
          <p:cNvSpPr/>
          <p:nvPr/>
        </p:nvSpPr>
        <p:spPr>
          <a:xfrm>
            <a:off x="327025" y="201569"/>
            <a:ext cx="11537950" cy="1609551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BB6FFC2-9DE3-4928-B859-78A5E470990C}"/>
              </a:ext>
            </a:extLst>
          </p:cNvPr>
          <p:cNvSpPr/>
          <p:nvPr/>
        </p:nvSpPr>
        <p:spPr>
          <a:xfrm>
            <a:off x="8182566" y="585849"/>
            <a:ext cx="2977957" cy="358523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E4D7567-FA14-4792-BC8E-40E0816D6FD2}"/>
              </a:ext>
            </a:extLst>
          </p:cNvPr>
          <p:cNvSpPr/>
          <p:nvPr/>
        </p:nvSpPr>
        <p:spPr>
          <a:xfrm>
            <a:off x="4794056" y="553957"/>
            <a:ext cx="2533844" cy="390415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D2CAB24-4736-4A95-A890-0192C6E9BA54}"/>
              </a:ext>
            </a:extLst>
          </p:cNvPr>
          <p:cNvSpPr/>
          <p:nvPr/>
        </p:nvSpPr>
        <p:spPr>
          <a:xfrm>
            <a:off x="1543289" y="1149362"/>
            <a:ext cx="3638311" cy="349814"/>
          </a:xfrm>
          <a:prstGeom prst="roundRect">
            <a:avLst/>
          </a:prstGeom>
          <a:solidFill>
            <a:srgbClr val="FF99CC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60B0DF6-8A39-4D6C-872E-720F91C43CE4}"/>
              </a:ext>
            </a:extLst>
          </p:cNvPr>
          <p:cNvSpPr/>
          <p:nvPr/>
        </p:nvSpPr>
        <p:spPr>
          <a:xfrm>
            <a:off x="6271589" y="1145941"/>
            <a:ext cx="3399955" cy="29485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31">
            <a:extLst>
              <a:ext uri="{FF2B5EF4-FFF2-40B4-BE49-F238E27FC236}">
                <a16:creationId xmlns:a16="http://schemas.microsoft.com/office/drawing/2014/main" id="{812F4C99-5AEF-4812-8DF3-BBDE8068C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109" y="2802635"/>
            <a:ext cx="60309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0" name="Rectangle 32">
            <a:extLst>
              <a:ext uri="{FF2B5EF4-FFF2-40B4-BE49-F238E27FC236}">
                <a16:creationId xmlns:a16="http://schemas.microsoft.com/office/drawing/2014/main" id="{E9123C0F-C25F-45DB-9D0D-C60637126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098" y="3497959"/>
            <a:ext cx="20986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2" name="Rectangle 34">
            <a:extLst>
              <a:ext uri="{FF2B5EF4-FFF2-40B4-BE49-F238E27FC236}">
                <a16:creationId xmlns:a16="http://schemas.microsoft.com/office/drawing/2014/main" id="{86D479E4-F482-448C-8A37-45230ED00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109" y="4327550"/>
            <a:ext cx="57102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A23C00C-A81E-4232-A40E-8767DE704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7689" y="2184526"/>
            <a:ext cx="144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2800" u="sng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4" name="Rectangle 34">
            <a:extLst>
              <a:ext uri="{FF2B5EF4-FFF2-40B4-BE49-F238E27FC236}">
                <a16:creationId xmlns:a16="http://schemas.microsoft.com/office/drawing/2014/main" id="{4B0B67B0-AA88-4E88-BD9E-1156D68A2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090" y="5021287"/>
            <a:ext cx="467885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7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5" name="Rectangle 34">
            <a:extLst>
              <a:ext uri="{FF2B5EF4-FFF2-40B4-BE49-F238E27FC236}">
                <a16:creationId xmlns:a16="http://schemas.microsoft.com/office/drawing/2014/main" id="{3392D703-4E99-4500-9D84-425D4A7ED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3671" y="5588033"/>
            <a:ext cx="372593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6" name="Rectangle 32">
            <a:extLst>
              <a:ext uri="{FF2B5EF4-FFF2-40B4-BE49-F238E27FC236}">
                <a16:creationId xmlns:a16="http://schemas.microsoft.com/office/drawing/2014/main" id="{D626CB95-7759-4A4E-9CE6-752B9B208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373" y="3463034"/>
            <a:ext cx="139739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7" name="Rectangle 32">
            <a:extLst>
              <a:ext uri="{FF2B5EF4-FFF2-40B4-BE49-F238E27FC236}">
                <a16:creationId xmlns:a16="http://schemas.microsoft.com/office/drawing/2014/main" id="{B03503EE-74D9-4D31-A8FD-A4605B745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490" y="3441504"/>
            <a:ext cx="251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32">
            <a:extLst>
              <a:ext uri="{FF2B5EF4-FFF2-40B4-BE49-F238E27FC236}">
                <a16:creationId xmlns:a16="http://schemas.microsoft.com/office/drawing/2014/main" id="{15FDB4CC-80C4-445F-8745-E74030C7E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346" y="4999062"/>
            <a:ext cx="2590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86" y="322179"/>
            <a:ext cx="11249189" cy="282484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D0CBDAE-7529-FB91-2316-C4166BDFBE48}"/>
              </a:ext>
            </a:extLst>
          </p:cNvPr>
          <p:cNvSpPr txBox="1"/>
          <p:nvPr/>
        </p:nvSpPr>
        <p:spPr>
          <a:xfrm>
            <a:off x="479790" y="3485045"/>
            <a:ext cx="4646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32 876 + 35 460: 6 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32 876 + 5 910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   38 786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4001CB-0D5B-4CB7-4118-C7DEB6834D86}"/>
              </a:ext>
            </a:extLst>
          </p:cNvPr>
          <p:cNvSpPr txBox="1"/>
          <p:nvPr/>
        </p:nvSpPr>
        <p:spPr>
          <a:xfrm>
            <a:off x="5476373" y="3535325"/>
            <a:ext cx="63721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b) 20 536 – 1 028 x 16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=20 536 – 16 448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4 088</a:t>
            </a:r>
          </a:p>
        </p:txBody>
      </p:sp>
    </p:spTree>
    <p:extLst>
      <p:ext uri="{BB962C8B-B14F-4D97-AF65-F5344CB8AC3E}">
        <p14:creationId xmlns:p14="http://schemas.microsoft.com/office/powerpoint/2010/main" val="40735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153" y="1628231"/>
            <a:ext cx="4329573" cy="432957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4636">
            <a:off x="9441708" y="2472393"/>
            <a:ext cx="544288" cy="40684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0" y="4352544"/>
            <a:ext cx="12192000" cy="2505456"/>
            <a:chOff x="-175847" y="4352544"/>
            <a:chExt cx="12367847" cy="2505456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25" name="图片 82">
            <a:extLst>
              <a:ext uri="{FF2B5EF4-FFF2-40B4-BE49-F238E27FC236}">
                <a16:creationId xmlns:a16="http://schemas.microsoft.com/office/drawing/2014/main" id="{8D15131C-019A-4F0F-B59C-1584E442B2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9744" flipH="1">
            <a:off x="9393546" y="-58126"/>
            <a:ext cx="3221032" cy="1057285"/>
          </a:xfrm>
          <a:prstGeom prst="rect">
            <a:avLst/>
          </a:prstGeom>
        </p:spPr>
      </p:pic>
      <p:pic>
        <p:nvPicPr>
          <p:cNvPr id="26" name="图片 82">
            <a:extLst>
              <a:ext uri="{FF2B5EF4-FFF2-40B4-BE49-F238E27FC236}">
                <a16:creationId xmlns:a16="http://schemas.microsoft.com/office/drawing/2014/main" id="{2361339A-1AC3-4DC4-B53E-8E03FDBA77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1516" flipH="1">
            <a:off x="9994542" y="369575"/>
            <a:ext cx="3221032" cy="1057285"/>
          </a:xfrm>
          <a:prstGeom prst="rect">
            <a:avLst/>
          </a:prstGeom>
        </p:spPr>
      </p:pic>
      <p:pic>
        <p:nvPicPr>
          <p:cNvPr id="27" name="图片 9">
            <a:extLst>
              <a:ext uri="{FF2B5EF4-FFF2-40B4-BE49-F238E27FC236}">
                <a16:creationId xmlns:a16="http://schemas.microsoft.com/office/drawing/2014/main" id="{2F904C09-2CE2-419A-95F0-9AEE60B80F6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1579" r="69386" b="10955"/>
          <a:stretch/>
        </p:blipFill>
        <p:spPr>
          <a:xfrm>
            <a:off x="3910053" y="470516"/>
            <a:ext cx="1399739" cy="3255264"/>
          </a:xfrm>
          <a:prstGeom prst="rect">
            <a:avLst/>
          </a:prstGeom>
        </p:spPr>
      </p:pic>
      <p:pic>
        <p:nvPicPr>
          <p:cNvPr id="31" name="图片 14">
            <a:extLst>
              <a:ext uri="{FF2B5EF4-FFF2-40B4-BE49-F238E27FC236}">
                <a16:creationId xmlns:a16="http://schemas.microsoft.com/office/drawing/2014/main" id="{71094242-1B11-4413-89B0-9649BDEE3BE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3144866" y="487772"/>
            <a:ext cx="1536192" cy="1642172"/>
          </a:xfrm>
          <a:prstGeom prst="rect">
            <a:avLst/>
          </a:prstGeom>
        </p:spPr>
      </p:pic>
      <p:pic>
        <p:nvPicPr>
          <p:cNvPr id="32" name="图片 9">
            <a:extLst>
              <a:ext uri="{FF2B5EF4-FFF2-40B4-BE49-F238E27FC236}">
                <a16:creationId xmlns:a16="http://schemas.microsoft.com/office/drawing/2014/main" id="{CBCB5D62-A1C0-4C92-80F6-9386E33F72B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7" t="41579" r="49060" b="10955"/>
          <a:stretch/>
        </p:blipFill>
        <p:spPr>
          <a:xfrm>
            <a:off x="7703561" y="517086"/>
            <a:ext cx="1126764" cy="3255264"/>
          </a:xfrm>
          <a:prstGeom prst="rect">
            <a:avLst/>
          </a:prstGeom>
        </p:spPr>
      </p:pic>
      <p:pic>
        <p:nvPicPr>
          <p:cNvPr id="33" name="图片 9">
            <a:extLst>
              <a:ext uri="{FF2B5EF4-FFF2-40B4-BE49-F238E27FC236}">
                <a16:creationId xmlns:a16="http://schemas.microsoft.com/office/drawing/2014/main" id="{D029C1EA-5F62-4A7D-B741-3C77371122C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1579" r="69386" b="10955"/>
          <a:stretch/>
        </p:blipFill>
        <p:spPr>
          <a:xfrm flipH="1">
            <a:off x="8168404" y="1650346"/>
            <a:ext cx="1399739" cy="3255264"/>
          </a:xfrm>
          <a:prstGeom prst="rect">
            <a:avLst/>
          </a:prstGeom>
        </p:spPr>
      </p:pic>
      <p:pic>
        <p:nvPicPr>
          <p:cNvPr id="34" name="图片 3">
            <a:extLst>
              <a:ext uri="{FF2B5EF4-FFF2-40B4-BE49-F238E27FC236}">
                <a16:creationId xmlns:a16="http://schemas.microsoft.com/office/drawing/2014/main" id="{16704A9B-B597-4E2F-B038-C30BBA3C89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841" y="2847712"/>
            <a:ext cx="1984262" cy="1839426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4F25BE4-B244-4CF4-88F7-F5293EF334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30" y="186035"/>
            <a:ext cx="6514471" cy="2349754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6E51D0E-3D1D-6522-754B-D5927F514C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952730" y="2415133"/>
            <a:ext cx="7461190" cy="396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7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34" y="378372"/>
            <a:ext cx="12055366" cy="44353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0CBDAE-7529-FB91-2316-C4166BDFBE48}"/>
              </a:ext>
            </a:extLst>
          </p:cNvPr>
          <p:cNvSpPr txBox="1"/>
          <p:nvPr/>
        </p:nvSpPr>
        <p:spPr>
          <a:xfrm>
            <a:off x="0" y="3959600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172 800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Trong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?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55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354640" y="303784"/>
            <a:ext cx="11366228" cy="6318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BB6FFC2-9DE3-4928-B859-78A5E470990C}"/>
              </a:ext>
            </a:extLst>
          </p:cNvPr>
          <p:cNvSpPr/>
          <p:nvPr/>
        </p:nvSpPr>
        <p:spPr>
          <a:xfrm>
            <a:off x="8906636" y="337930"/>
            <a:ext cx="2977957" cy="358523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D2CAB24-4736-4A95-A890-0192C6E9BA54}"/>
              </a:ext>
            </a:extLst>
          </p:cNvPr>
          <p:cNvSpPr/>
          <p:nvPr/>
        </p:nvSpPr>
        <p:spPr>
          <a:xfrm>
            <a:off x="412886" y="375730"/>
            <a:ext cx="3638311" cy="349814"/>
          </a:xfrm>
          <a:prstGeom prst="roundRect">
            <a:avLst/>
          </a:prstGeom>
          <a:solidFill>
            <a:srgbClr val="FF99CC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31">
            <a:extLst>
              <a:ext uri="{FF2B5EF4-FFF2-40B4-BE49-F238E27FC236}">
                <a16:creationId xmlns:a16="http://schemas.microsoft.com/office/drawing/2014/main" id="{812F4C99-5AEF-4812-8DF3-BBDE8068C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109" y="2802635"/>
            <a:ext cx="60309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0" name="Rectangle 32">
            <a:extLst>
              <a:ext uri="{FF2B5EF4-FFF2-40B4-BE49-F238E27FC236}">
                <a16:creationId xmlns:a16="http://schemas.microsoft.com/office/drawing/2014/main" id="{E9123C0F-C25F-45DB-9D0D-C60637126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098" y="3497959"/>
            <a:ext cx="20986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2" name="Rectangle 34">
            <a:extLst>
              <a:ext uri="{FF2B5EF4-FFF2-40B4-BE49-F238E27FC236}">
                <a16:creationId xmlns:a16="http://schemas.microsoft.com/office/drawing/2014/main" id="{86D479E4-F482-448C-8A37-45230ED00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109" y="4327550"/>
            <a:ext cx="57102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A23C00C-A81E-4232-A40E-8767DE704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7689" y="2184526"/>
            <a:ext cx="144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2800" u="sng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4" name="Rectangle 34">
            <a:extLst>
              <a:ext uri="{FF2B5EF4-FFF2-40B4-BE49-F238E27FC236}">
                <a16:creationId xmlns:a16="http://schemas.microsoft.com/office/drawing/2014/main" id="{4B0B67B0-AA88-4E88-BD9E-1156D68A2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090" y="5021287"/>
            <a:ext cx="467885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7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5" name="Rectangle 34">
            <a:extLst>
              <a:ext uri="{FF2B5EF4-FFF2-40B4-BE49-F238E27FC236}">
                <a16:creationId xmlns:a16="http://schemas.microsoft.com/office/drawing/2014/main" id="{3392D703-4E99-4500-9D84-425D4A7ED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3671" y="5588033"/>
            <a:ext cx="372593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6" name="Rectangle 32">
            <a:extLst>
              <a:ext uri="{FF2B5EF4-FFF2-40B4-BE49-F238E27FC236}">
                <a16:creationId xmlns:a16="http://schemas.microsoft.com/office/drawing/2014/main" id="{D626CB95-7759-4A4E-9CE6-752B9B208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373" y="3463034"/>
            <a:ext cx="139739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7" name="Rectangle 32">
            <a:extLst>
              <a:ext uri="{FF2B5EF4-FFF2-40B4-BE49-F238E27FC236}">
                <a16:creationId xmlns:a16="http://schemas.microsoft.com/office/drawing/2014/main" id="{B03503EE-74D9-4D31-A8FD-A4605B745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490" y="3441504"/>
            <a:ext cx="251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32">
            <a:extLst>
              <a:ext uri="{FF2B5EF4-FFF2-40B4-BE49-F238E27FC236}">
                <a16:creationId xmlns:a16="http://schemas.microsoft.com/office/drawing/2014/main" id="{15FDB4CC-80C4-445F-8745-E74030C7E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346" y="4999062"/>
            <a:ext cx="2590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0CBDAE-7529-FB91-2316-C4166BDFBE48}"/>
              </a:ext>
            </a:extLst>
          </p:cNvPr>
          <p:cNvSpPr txBox="1"/>
          <p:nvPr/>
        </p:nvSpPr>
        <p:spPr>
          <a:xfrm>
            <a:off x="116493" y="86166"/>
            <a:ext cx="687899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172 800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Trong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?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Rectangle: Rounded Corners 43">
            <a:extLst>
              <a:ext uri="{FF2B5EF4-FFF2-40B4-BE49-F238E27FC236}">
                <a16:creationId xmlns:a16="http://schemas.microsoft.com/office/drawing/2014/main" id="{860B0DF6-8A39-4D6C-872E-720F91C43CE4}"/>
              </a:ext>
            </a:extLst>
          </p:cNvPr>
          <p:cNvSpPr/>
          <p:nvPr/>
        </p:nvSpPr>
        <p:spPr>
          <a:xfrm>
            <a:off x="5082249" y="401602"/>
            <a:ext cx="3399955" cy="29485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0CBDAE-7529-FB91-2316-C4166BDFBE48}"/>
              </a:ext>
            </a:extLst>
          </p:cNvPr>
          <p:cNvSpPr txBox="1"/>
          <p:nvPr/>
        </p:nvSpPr>
        <p:spPr>
          <a:xfrm>
            <a:off x="493986" y="2499954"/>
            <a:ext cx="116980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172 800: 12 = 14 400(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ngỳ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14 400 : 30 = 480(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480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488" y="8951"/>
            <a:ext cx="5080019" cy="253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4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43050-FA4C-2A68-2ED4-E782BE15A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62A3D-1E5E-98CC-FED4-726B391E0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4">
            <a:extLst>
              <a:ext uri="{FF2B5EF4-FFF2-40B4-BE49-F238E27FC236}">
                <a16:creationId xmlns:a16="http://schemas.microsoft.com/office/drawing/2014/main" id="{32BF82FB-6A6C-2D4A-1C66-CAA299821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1" y="-299"/>
            <a:ext cx="12193057" cy="685859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F000DB9-3662-0C21-7354-94DF420D7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26" y="2182419"/>
            <a:ext cx="9915895" cy="3223099"/>
          </a:xfrm>
          <a:prstGeom prst="rect">
            <a:avLst/>
          </a:prstGeom>
        </p:spPr>
      </p:pic>
      <p:pic>
        <p:nvPicPr>
          <p:cNvPr id="6" name="图片 101">
            <a:extLst>
              <a:ext uri="{FF2B5EF4-FFF2-40B4-BE49-F238E27FC236}">
                <a16:creationId xmlns:a16="http://schemas.microsoft.com/office/drawing/2014/main" id="{988E2F13-907F-ECF2-EDCC-C624E5F47B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7" y="5506038"/>
            <a:ext cx="12196868" cy="1356903"/>
          </a:xfrm>
          <a:prstGeom prst="rect">
            <a:avLst/>
          </a:prstGeom>
        </p:spPr>
      </p:pic>
      <p:pic>
        <p:nvPicPr>
          <p:cNvPr id="7" name="图片 97">
            <a:extLst>
              <a:ext uri="{FF2B5EF4-FFF2-40B4-BE49-F238E27FC236}">
                <a16:creationId xmlns:a16="http://schemas.microsoft.com/office/drawing/2014/main" id="{5AE5C4FF-530E-1025-907E-A33427266C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3" cy="2320032"/>
          </a:xfrm>
          <a:prstGeom prst="rect">
            <a:avLst/>
          </a:prstGeom>
        </p:spPr>
      </p:pic>
      <p:pic>
        <p:nvPicPr>
          <p:cNvPr id="8" name="图片 98">
            <a:extLst>
              <a:ext uri="{FF2B5EF4-FFF2-40B4-BE49-F238E27FC236}">
                <a16:creationId xmlns:a16="http://schemas.microsoft.com/office/drawing/2014/main" id="{F5503558-CACE-0051-8CD2-3ECA56D1F4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40" y="5359949"/>
            <a:ext cx="1931696" cy="1498051"/>
          </a:xfrm>
          <a:prstGeom prst="rect">
            <a:avLst/>
          </a:prstGeom>
        </p:spPr>
      </p:pic>
      <p:pic>
        <p:nvPicPr>
          <p:cNvPr id="9" name="图片 99">
            <a:extLst>
              <a:ext uri="{FF2B5EF4-FFF2-40B4-BE49-F238E27FC236}">
                <a16:creationId xmlns:a16="http://schemas.microsoft.com/office/drawing/2014/main" id="{EA882A74-9901-1341-839E-97980A3C74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31" y="5741178"/>
            <a:ext cx="3531115" cy="1106868"/>
          </a:xfrm>
          <a:prstGeom prst="rect">
            <a:avLst/>
          </a:prstGeom>
        </p:spPr>
      </p:pic>
      <p:pic>
        <p:nvPicPr>
          <p:cNvPr id="10" name="图片 96">
            <a:extLst>
              <a:ext uri="{FF2B5EF4-FFF2-40B4-BE49-F238E27FC236}">
                <a16:creationId xmlns:a16="http://schemas.microsoft.com/office/drawing/2014/main" id="{DDE3E4E5-271B-3D3D-0C30-D0FD5906F0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08" y="5820714"/>
            <a:ext cx="3585157" cy="947452"/>
          </a:xfrm>
          <a:prstGeom prst="rect">
            <a:avLst/>
          </a:prstGeom>
        </p:spPr>
      </p:pic>
      <p:pic>
        <p:nvPicPr>
          <p:cNvPr id="11" name="图片 44">
            <a:extLst>
              <a:ext uri="{FF2B5EF4-FFF2-40B4-BE49-F238E27FC236}">
                <a16:creationId xmlns:a16="http://schemas.microsoft.com/office/drawing/2014/main" id="{9CF4DFBD-CD98-E41C-C5AC-705714259C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5877619"/>
            <a:ext cx="710753" cy="890547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:a16="http://schemas.microsoft.com/office/drawing/2014/main" id="{2089857E-EB57-6CAB-702E-8524C75820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188" y="1059163"/>
            <a:ext cx="650989" cy="673699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32BD9A4A-C414-18B3-6455-F130506E171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9" b="55653"/>
          <a:stretch/>
        </p:blipFill>
        <p:spPr>
          <a:xfrm>
            <a:off x="631105" y="1671640"/>
            <a:ext cx="1333548" cy="1208096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A7E0A675-4F62-450C-19D8-922F4221AE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906" y="3940773"/>
            <a:ext cx="951465" cy="1019971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5AB76858-CB47-9F88-5334-E145E96CA7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67" y="973876"/>
            <a:ext cx="801260" cy="1395528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id="{035D6B79-57B5-5B47-FE2B-7BC639F5D4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25" y="3378273"/>
            <a:ext cx="1053960" cy="161858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E244E60-9090-F261-F401-FA1B8DC60A52}"/>
              </a:ext>
            </a:extLst>
          </p:cNvPr>
          <p:cNvSpPr/>
          <p:nvPr/>
        </p:nvSpPr>
        <p:spPr>
          <a:xfrm>
            <a:off x="1349712" y="2593641"/>
            <a:ext cx="928633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Dặn</a:t>
            </a:r>
            <a:r>
              <a:rPr lang="en-US" sz="80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800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dò</a:t>
            </a:r>
            <a:endParaRPr lang="en-US" sz="800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18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441434" y="802605"/>
            <a:ext cx="10636469" cy="3785650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i="1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Tiết</a:t>
            </a:r>
            <a:r>
              <a:rPr lang="en-US" altLang="zh-CN" sz="8000" i="1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i="1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học</a:t>
            </a:r>
            <a:r>
              <a:rPr lang="en-US" altLang="zh-CN" sz="8000" i="1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i="1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kết</a:t>
            </a:r>
            <a:r>
              <a:rPr lang="en-US" altLang="zh-CN" sz="8000" i="1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i="1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thúc</a:t>
            </a:r>
            <a:r>
              <a:rPr lang="en-US" altLang="zh-CN" sz="8000" i="1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i="1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chúc</a:t>
            </a:r>
            <a:r>
              <a:rPr lang="en-US" altLang="zh-CN" sz="8000" i="1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i="1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các</a:t>
            </a:r>
            <a:r>
              <a:rPr lang="en-US" altLang="zh-CN" sz="8000" i="1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con </a:t>
            </a:r>
            <a:r>
              <a:rPr lang="en-US" altLang="zh-CN" sz="8000" i="1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chăm</a:t>
            </a:r>
            <a:r>
              <a:rPr lang="en-US" altLang="zh-CN" sz="8000" i="1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i="1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ngoan</a:t>
            </a:r>
            <a:r>
              <a:rPr lang="en-US" altLang="zh-CN" sz="8000" i="1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i="1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học</a:t>
            </a:r>
            <a:r>
              <a:rPr lang="en-US" altLang="zh-CN" sz="8000" i="1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i="1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tốt</a:t>
            </a:r>
            <a:r>
              <a:rPr lang="en-US" altLang="zh-CN" sz="8000" i="1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.</a:t>
            </a:r>
            <a:endParaRPr lang="zh-CN" altLang="en-US" sz="8000" i="1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665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2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Ôn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về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các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phép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tính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với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số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tự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nhiên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545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vi-VN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KHỞI ĐỘNG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75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p40"/>
          <p:cNvSpPr/>
          <p:nvPr/>
        </p:nvSpPr>
        <p:spPr>
          <a:xfrm>
            <a:off x="3886953" y="454566"/>
            <a:ext cx="4442235" cy="968785"/>
          </a:xfrm>
          <a:custGeom>
            <a:avLst/>
            <a:gdLst/>
            <a:ahLst/>
            <a:cxnLst/>
            <a:rect l="l" t="t" r="r" b="b"/>
            <a:pathLst>
              <a:path w="80686" h="51779" extrusionOk="0">
                <a:moveTo>
                  <a:pt x="48272" y="0"/>
                </a:moveTo>
                <a:lnTo>
                  <a:pt x="45573" y="37"/>
                </a:lnTo>
                <a:lnTo>
                  <a:pt x="42873" y="94"/>
                </a:lnTo>
                <a:lnTo>
                  <a:pt x="40174" y="169"/>
                </a:lnTo>
                <a:lnTo>
                  <a:pt x="36537" y="281"/>
                </a:lnTo>
                <a:lnTo>
                  <a:pt x="32919" y="356"/>
                </a:lnTo>
                <a:lnTo>
                  <a:pt x="25664" y="506"/>
                </a:lnTo>
                <a:lnTo>
                  <a:pt x="11173" y="712"/>
                </a:lnTo>
                <a:lnTo>
                  <a:pt x="10611" y="731"/>
                </a:lnTo>
                <a:lnTo>
                  <a:pt x="10048" y="769"/>
                </a:lnTo>
                <a:lnTo>
                  <a:pt x="9467" y="825"/>
                </a:lnTo>
                <a:lnTo>
                  <a:pt x="8905" y="900"/>
                </a:lnTo>
                <a:lnTo>
                  <a:pt x="8361" y="994"/>
                </a:lnTo>
                <a:lnTo>
                  <a:pt x="7799" y="1106"/>
                </a:lnTo>
                <a:lnTo>
                  <a:pt x="7255" y="1256"/>
                </a:lnTo>
                <a:lnTo>
                  <a:pt x="6711" y="1406"/>
                </a:lnTo>
                <a:lnTo>
                  <a:pt x="6186" y="1593"/>
                </a:lnTo>
                <a:lnTo>
                  <a:pt x="5680" y="1818"/>
                </a:lnTo>
                <a:lnTo>
                  <a:pt x="5193" y="2062"/>
                </a:lnTo>
                <a:lnTo>
                  <a:pt x="4705" y="2343"/>
                </a:lnTo>
                <a:lnTo>
                  <a:pt x="4255" y="2643"/>
                </a:lnTo>
                <a:lnTo>
                  <a:pt x="3824" y="2981"/>
                </a:lnTo>
                <a:lnTo>
                  <a:pt x="3431" y="3356"/>
                </a:lnTo>
                <a:lnTo>
                  <a:pt x="3224" y="3562"/>
                </a:lnTo>
                <a:lnTo>
                  <a:pt x="3037" y="3768"/>
                </a:lnTo>
                <a:lnTo>
                  <a:pt x="2831" y="4031"/>
                </a:lnTo>
                <a:lnTo>
                  <a:pt x="2625" y="4312"/>
                </a:lnTo>
                <a:lnTo>
                  <a:pt x="2437" y="4593"/>
                </a:lnTo>
                <a:lnTo>
                  <a:pt x="2250" y="4893"/>
                </a:lnTo>
                <a:lnTo>
                  <a:pt x="2100" y="5193"/>
                </a:lnTo>
                <a:lnTo>
                  <a:pt x="1950" y="5493"/>
                </a:lnTo>
                <a:lnTo>
                  <a:pt x="1800" y="5811"/>
                </a:lnTo>
                <a:lnTo>
                  <a:pt x="1668" y="6130"/>
                </a:lnTo>
                <a:lnTo>
                  <a:pt x="1425" y="6786"/>
                </a:lnTo>
                <a:lnTo>
                  <a:pt x="1237" y="7461"/>
                </a:lnTo>
                <a:lnTo>
                  <a:pt x="1069" y="8136"/>
                </a:lnTo>
                <a:lnTo>
                  <a:pt x="919" y="8811"/>
                </a:lnTo>
                <a:lnTo>
                  <a:pt x="844" y="9167"/>
                </a:lnTo>
                <a:lnTo>
                  <a:pt x="619" y="10423"/>
                </a:lnTo>
                <a:lnTo>
                  <a:pt x="450" y="11698"/>
                </a:lnTo>
                <a:lnTo>
                  <a:pt x="300" y="12973"/>
                </a:lnTo>
                <a:lnTo>
                  <a:pt x="187" y="14247"/>
                </a:lnTo>
                <a:lnTo>
                  <a:pt x="112" y="15522"/>
                </a:lnTo>
                <a:lnTo>
                  <a:pt x="56" y="16816"/>
                </a:lnTo>
                <a:lnTo>
                  <a:pt x="19" y="18091"/>
                </a:lnTo>
                <a:lnTo>
                  <a:pt x="0" y="19384"/>
                </a:lnTo>
                <a:lnTo>
                  <a:pt x="0" y="20678"/>
                </a:lnTo>
                <a:lnTo>
                  <a:pt x="19" y="21971"/>
                </a:lnTo>
                <a:lnTo>
                  <a:pt x="56" y="24558"/>
                </a:lnTo>
                <a:lnTo>
                  <a:pt x="75" y="27126"/>
                </a:lnTo>
                <a:lnTo>
                  <a:pt x="94" y="28420"/>
                </a:lnTo>
                <a:lnTo>
                  <a:pt x="75" y="29713"/>
                </a:lnTo>
                <a:lnTo>
                  <a:pt x="37" y="31907"/>
                </a:lnTo>
                <a:lnTo>
                  <a:pt x="19" y="33032"/>
                </a:lnTo>
                <a:lnTo>
                  <a:pt x="19" y="34156"/>
                </a:lnTo>
                <a:lnTo>
                  <a:pt x="19" y="35300"/>
                </a:lnTo>
                <a:lnTo>
                  <a:pt x="56" y="36443"/>
                </a:lnTo>
                <a:lnTo>
                  <a:pt x="112" y="37568"/>
                </a:lnTo>
                <a:lnTo>
                  <a:pt x="206" y="38712"/>
                </a:lnTo>
                <a:lnTo>
                  <a:pt x="281" y="39274"/>
                </a:lnTo>
                <a:lnTo>
                  <a:pt x="356" y="39837"/>
                </a:lnTo>
                <a:lnTo>
                  <a:pt x="450" y="40399"/>
                </a:lnTo>
                <a:lnTo>
                  <a:pt x="544" y="40943"/>
                </a:lnTo>
                <a:lnTo>
                  <a:pt x="656" y="41486"/>
                </a:lnTo>
                <a:lnTo>
                  <a:pt x="787" y="42030"/>
                </a:lnTo>
                <a:lnTo>
                  <a:pt x="937" y="42574"/>
                </a:lnTo>
                <a:lnTo>
                  <a:pt x="1106" y="43099"/>
                </a:lnTo>
                <a:lnTo>
                  <a:pt x="1275" y="43623"/>
                </a:lnTo>
                <a:lnTo>
                  <a:pt x="1481" y="44148"/>
                </a:lnTo>
                <a:lnTo>
                  <a:pt x="1706" y="44655"/>
                </a:lnTo>
                <a:lnTo>
                  <a:pt x="1931" y="45161"/>
                </a:lnTo>
                <a:lnTo>
                  <a:pt x="2193" y="45648"/>
                </a:lnTo>
                <a:lnTo>
                  <a:pt x="2475" y="46135"/>
                </a:lnTo>
                <a:lnTo>
                  <a:pt x="2774" y="46604"/>
                </a:lnTo>
                <a:lnTo>
                  <a:pt x="3112" y="47073"/>
                </a:lnTo>
                <a:lnTo>
                  <a:pt x="3524" y="47598"/>
                </a:lnTo>
                <a:lnTo>
                  <a:pt x="3974" y="48104"/>
                </a:lnTo>
                <a:lnTo>
                  <a:pt x="4424" y="48554"/>
                </a:lnTo>
                <a:lnTo>
                  <a:pt x="4912" y="48966"/>
                </a:lnTo>
                <a:lnTo>
                  <a:pt x="5399" y="49360"/>
                </a:lnTo>
                <a:lnTo>
                  <a:pt x="5905" y="49697"/>
                </a:lnTo>
                <a:lnTo>
                  <a:pt x="6430" y="50016"/>
                </a:lnTo>
                <a:lnTo>
                  <a:pt x="6974" y="50297"/>
                </a:lnTo>
                <a:lnTo>
                  <a:pt x="7536" y="50560"/>
                </a:lnTo>
                <a:lnTo>
                  <a:pt x="8099" y="50785"/>
                </a:lnTo>
                <a:lnTo>
                  <a:pt x="8680" y="50991"/>
                </a:lnTo>
                <a:lnTo>
                  <a:pt x="9261" y="51160"/>
                </a:lnTo>
                <a:lnTo>
                  <a:pt x="9861" y="51310"/>
                </a:lnTo>
                <a:lnTo>
                  <a:pt x="10479" y="51422"/>
                </a:lnTo>
                <a:lnTo>
                  <a:pt x="11098" y="51535"/>
                </a:lnTo>
                <a:lnTo>
                  <a:pt x="11717" y="51610"/>
                </a:lnTo>
                <a:lnTo>
                  <a:pt x="12335" y="51685"/>
                </a:lnTo>
                <a:lnTo>
                  <a:pt x="12973" y="51722"/>
                </a:lnTo>
                <a:lnTo>
                  <a:pt x="13610" y="51759"/>
                </a:lnTo>
                <a:lnTo>
                  <a:pt x="14266" y="51778"/>
                </a:lnTo>
                <a:lnTo>
                  <a:pt x="15541" y="51778"/>
                </a:lnTo>
                <a:lnTo>
                  <a:pt x="16834" y="51722"/>
                </a:lnTo>
                <a:lnTo>
                  <a:pt x="18128" y="51647"/>
                </a:lnTo>
                <a:lnTo>
                  <a:pt x="19403" y="51553"/>
                </a:lnTo>
                <a:lnTo>
                  <a:pt x="21896" y="51366"/>
                </a:lnTo>
                <a:lnTo>
                  <a:pt x="23414" y="51253"/>
                </a:lnTo>
                <a:lnTo>
                  <a:pt x="24952" y="51160"/>
                </a:lnTo>
                <a:lnTo>
                  <a:pt x="26489" y="51103"/>
                </a:lnTo>
                <a:lnTo>
                  <a:pt x="28026" y="51047"/>
                </a:lnTo>
                <a:lnTo>
                  <a:pt x="29563" y="51028"/>
                </a:lnTo>
                <a:lnTo>
                  <a:pt x="31101" y="51010"/>
                </a:lnTo>
                <a:lnTo>
                  <a:pt x="32638" y="51010"/>
                </a:lnTo>
                <a:lnTo>
                  <a:pt x="34175" y="51028"/>
                </a:lnTo>
                <a:lnTo>
                  <a:pt x="37249" y="51085"/>
                </a:lnTo>
                <a:lnTo>
                  <a:pt x="40343" y="51178"/>
                </a:lnTo>
                <a:lnTo>
                  <a:pt x="43417" y="51310"/>
                </a:lnTo>
                <a:lnTo>
                  <a:pt x="46491" y="51460"/>
                </a:lnTo>
                <a:lnTo>
                  <a:pt x="49191" y="51572"/>
                </a:lnTo>
                <a:lnTo>
                  <a:pt x="51909" y="51685"/>
                </a:lnTo>
                <a:lnTo>
                  <a:pt x="53278" y="51722"/>
                </a:lnTo>
                <a:lnTo>
                  <a:pt x="54646" y="51741"/>
                </a:lnTo>
                <a:lnTo>
                  <a:pt x="55996" y="51722"/>
                </a:lnTo>
                <a:lnTo>
                  <a:pt x="57346" y="51703"/>
                </a:lnTo>
                <a:lnTo>
                  <a:pt x="58714" y="51666"/>
                </a:lnTo>
                <a:lnTo>
                  <a:pt x="60064" y="51572"/>
                </a:lnTo>
                <a:lnTo>
                  <a:pt x="61414" y="51478"/>
                </a:lnTo>
                <a:lnTo>
                  <a:pt x="62745" y="51328"/>
                </a:lnTo>
                <a:lnTo>
                  <a:pt x="64076" y="51141"/>
                </a:lnTo>
                <a:lnTo>
                  <a:pt x="65407" y="50916"/>
                </a:lnTo>
                <a:lnTo>
                  <a:pt x="66082" y="50785"/>
                </a:lnTo>
                <a:lnTo>
                  <a:pt x="66738" y="50653"/>
                </a:lnTo>
                <a:lnTo>
                  <a:pt x="67394" y="50485"/>
                </a:lnTo>
                <a:lnTo>
                  <a:pt x="68050" y="50316"/>
                </a:lnTo>
                <a:lnTo>
                  <a:pt x="68669" y="50147"/>
                </a:lnTo>
                <a:lnTo>
                  <a:pt x="69287" y="49979"/>
                </a:lnTo>
                <a:lnTo>
                  <a:pt x="69906" y="49772"/>
                </a:lnTo>
                <a:lnTo>
                  <a:pt x="70506" y="49547"/>
                </a:lnTo>
                <a:lnTo>
                  <a:pt x="71106" y="49322"/>
                </a:lnTo>
                <a:lnTo>
                  <a:pt x="71706" y="49060"/>
                </a:lnTo>
                <a:lnTo>
                  <a:pt x="72287" y="48798"/>
                </a:lnTo>
                <a:lnTo>
                  <a:pt x="72868" y="48498"/>
                </a:lnTo>
                <a:lnTo>
                  <a:pt x="73412" y="48179"/>
                </a:lnTo>
                <a:lnTo>
                  <a:pt x="73955" y="47841"/>
                </a:lnTo>
                <a:lnTo>
                  <a:pt x="74480" y="47485"/>
                </a:lnTo>
                <a:lnTo>
                  <a:pt x="74986" y="47092"/>
                </a:lnTo>
                <a:lnTo>
                  <a:pt x="75455" y="46698"/>
                </a:lnTo>
                <a:lnTo>
                  <a:pt x="75924" y="46248"/>
                </a:lnTo>
                <a:lnTo>
                  <a:pt x="76355" y="45798"/>
                </a:lnTo>
                <a:lnTo>
                  <a:pt x="76767" y="45292"/>
                </a:lnTo>
                <a:lnTo>
                  <a:pt x="77067" y="44898"/>
                </a:lnTo>
                <a:lnTo>
                  <a:pt x="77330" y="44486"/>
                </a:lnTo>
                <a:lnTo>
                  <a:pt x="77592" y="44073"/>
                </a:lnTo>
                <a:lnTo>
                  <a:pt x="77836" y="43642"/>
                </a:lnTo>
                <a:lnTo>
                  <a:pt x="78042" y="43192"/>
                </a:lnTo>
                <a:lnTo>
                  <a:pt x="78248" y="42742"/>
                </a:lnTo>
                <a:lnTo>
                  <a:pt x="78454" y="42292"/>
                </a:lnTo>
                <a:lnTo>
                  <a:pt x="78623" y="41824"/>
                </a:lnTo>
                <a:lnTo>
                  <a:pt x="78792" y="41355"/>
                </a:lnTo>
                <a:lnTo>
                  <a:pt x="78942" y="40868"/>
                </a:lnTo>
                <a:lnTo>
                  <a:pt x="79073" y="40399"/>
                </a:lnTo>
                <a:lnTo>
                  <a:pt x="79204" y="39912"/>
                </a:lnTo>
                <a:lnTo>
                  <a:pt x="79429" y="38937"/>
                </a:lnTo>
                <a:lnTo>
                  <a:pt x="79635" y="37962"/>
                </a:lnTo>
                <a:lnTo>
                  <a:pt x="79785" y="37118"/>
                </a:lnTo>
                <a:lnTo>
                  <a:pt x="79935" y="36294"/>
                </a:lnTo>
                <a:lnTo>
                  <a:pt x="80048" y="35450"/>
                </a:lnTo>
                <a:lnTo>
                  <a:pt x="80160" y="34606"/>
                </a:lnTo>
                <a:lnTo>
                  <a:pt x="80273" y="33781"/>
                </a:lnTo>
                <a:lnTo>
                  <a:pt x="80367" y="32938"/>
                </a:lnTo>
                <a:lnTo>
                  <a:pt x="80441" y="32094"/>
                </a:lnTo>
                <a:lnTo>
                  <a:pt x="80498" y="31251"/>
                </a:lnTo>
                <a:lnTo>
                  <a:pt x="80591" y="29563"/>
                </a:lnTo>
                <a:lnTo>
                  <a:pt x="80666" y="27858"/>
                </a:lnTo>
                <a:lnTo>
                  <a:pt x="80685" y="26170"/>
                </a:lnTo>
                <a:lnTo>
                  <a:pt x="80685" y="24464"/>
                </a:lnTo>
                <a:lnTo>
                  <a:pt x="80648" y="22777"/>
                </a:lnTo>
                <a:lnTo>
                  <a:pt x="80591" y="21071"/>
                </a:lnTo>
                <a:lnTo>
                  <a:pt x="80498" y="19365"/>
                </a:lnTo>
                <a:lnTo>
                  <a:pt x="80404" y="17659"/>
                </a:lnTo>
                <a:lnTo>
                  <a:pt x="80292" y="15972"/>
                </a:lnTo>
                <a:lnTo>
                  <a:pt x="80160" y="14266"/>
                </a:lnTo>
                <a:lnTo>
                  <a:pt x="79898" y="10873"/>
                </a:lnTo>
                <a:lnTo>
                  <a:pt x="79823" y="10086"/>
                </a:lnTo>
                <a:lnTo>
                  <a:pt x="79748" y="9298"/>
                </a:lnTo>
                <a:lnTo>
                  <a:pt x="79635" y="8511"/>
                </a:lnTo>
                <a:lnTo>
                  <a:pt x="79579" y="8136"/>
                </a:lnTo>
                <a:lnTo>
                  <a:pt x="79504" y="7742"/>
                </a:lnTo>
                <a:lnTo>
                  <a:pt x="79410" y="7367"/>
                </a:lnTo>
                <a:lnTo>
                  <a:pt x="79298" y="6992"/>
                </a:lnTo>
                <a:lnTo>
                  <a:pt x="79185" y="6618"/>
                </a:lnTo>
                <a:lnTo>
                  <a:pt x="79054" y="6261"/>
                </a:lnTo>
                <a:lnTo>
                  <a:pt x="78886" y="5905"/>
                </a:lnTo>
                <a:lnTo>
                  <a:pt x="78717" y="5549"/>
                </a:lnTo>
                <a:lnTo>
                  <a:pt x="78529" y="5212"/>
                </a:lnTo>
                <a:lnTo>
                  <a:pt x="78304" y="4893"/>
                </a:lnTo>
                <a:lnTo>
                  <a:pt x="78004" y="4499"/>
                </a:lnTo>
                <a:lnTo>
                  <a:pt x="77667" y="4124"/>
                </a:lnTo>
                <a:lnTo>
                  <a:pt x="77292" y="3768"/>
                </a:lnTo>
                <a:lnTo>
                  <a:pt x="76898" y="3449"/>
                </a:lnTo>
                <a:lnTo>
                  <a:pt x="76486" y="3149"/>
                </a:lnTo>
                <a:lnTo>
                  <a:pt x="76036" y="2868"/>
                </a:lnTo>
                <a:lnTo>
                  <a:pt x="75567" y="2606"/>
                </a:lnTo>
                <a:lnTo>
                  <a:pt x="75080" y="2381"/>
                </a:lnTo>
                <a:lnTo>
                  <a:pt x="74574" y="2156"/>
                </a:lnTo>
                <a:lnTo>
                  <a:pt x="74049" y="1968"/>
                </a:lnTo>
                <a:lnTo>
                  <a:pt x="73505" y="1781"/>
                </a:lnTo>
                <a:lnTo>
                  <a:pt x="72962" y="1631"/>
                </a:lnTo>
                <a:lnTo>
                  <a:pt x="72380" y="1481"/>
                </a:lnTo>
                <a:lnTo>
                  <a:pt x="71818" y="1350"/>
                </a:lnTo>
                <a:lnTo>
                  <a:pt x="71237" y="1219"/>
                </a:lnTo>
                <a:lnTo>
                  <a:pt x="70637" y="1125"/>
                </a:lnTo>
                <a:lnTo>
                  <a:pt x="70056" y="1031"/>
                </a:lnTo>
                <a:lnTo>
                  <a:pt x="69456" y="937"/>
                </a:lnTo>
                <a:lnTo>
                  <a:pt x="68256" y="806"/>
                </a:lnTo>
                <a:lnTo>
                  <a:pt x="67075" y="712"/>
                </a:lnTo>
                <a:lnTo>
                  <a:pt x="65913" y="619"/>
                </a:lnTo>
                <a:lnTo>
                  <a:pt x="63701" y="506"/>
                </a:lnTo>
                <a:lnTo>
                  <a:pt x="62689" y="450"/>
                </a:lnTo>
                <a:lnTo>
                  <a:pt x="61751" y="394"/>
                </a:lnTo>
                <a:lnTo>
                  <a:pt x="60401" y="300"/>
                </a:lnTo>
                <a:lnTo>
                  <a:pt x="59052" y="225"/>
                </a:lnTo>
                <a:lnTo>
                  <a:pt x="57702" y="150"/>
                </a:lnTo>
                <a:lnTo>
                  <a:pt x="56371" y="112"/>
                </a:lnTo>
                <a:lnTo>
                  <a:pt x="53671" y="37"/>
                </a:lnTo>
                <a:lnTo>
                  <a:pt x="50972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4" y="84083"/>
            <a:ext cx="9627476" cy="53792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0CBDAE-7529-FB91-2316-C4166BDFBE48}"/>
              </a:ext>
            </a:extLst>
          </p:cNvPr>
          <p:cNvSpPr txBox="1"/>
          <p:nvPr/>
        </p:nvSpPr>
        <p:spPr>
          <a:xfrm>
            <a:off x="3606180" y="3089419"/>
            <a:ext cx="2773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3 540 500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0CBDAE-7529-FB91-2316-C4166BDFBE48}"/>
              </a:ext>
            </a:extLst>
          </p:cNvPr>
          <p:cNvSpPr txBox="1"/>
          <p:nvPr/>
        </p:nvSpPr>
        <p:spPr>
          <a:xfrm>
            <a:off x="3692522" y="4348669"/>
            <a:ext cx="2773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6 235 000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0CBDAE-7529-FB91-2316-C4166BDFBE48}"/>
              </a:ext>
            </a:extLst>
          </p:cNvPr>
          <p:cNvSpPr txBox="1"/>
          <p:nvPr/>
        </p:nvSpPr>
        <p:spPr>
          <a:xfrm>
            <a:off x="3649351" y="3685775"/>
            <a:ext cx="2773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230 210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0CBDAE-7529-FB91-2316-C4166BDFBE48}"/>
              </a:ext>
            </a:extLst>
          </p:cNvPr>
          <p:cNvSpPr txBox="1"/>
          <p:nvPr/>
        </p:nvSpPr>
        <p:spPr>
          <a:xfrm>
            <a:off x="8974842" y="4495552"/>
            <a:ext cx="2773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50 027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0CBDAE-7529-FB91-2316-C4166BDFBE48}"/>
              </a:ext>
            </a:extLst>
          </p:cNvPr>
          <p:cNvSpPr txBox="1"/>
          <p:nvPr/>
        </p:nvSpPr>
        <p:spPr>
          <a:xfrm>
            <a:off x="8974842" y="3797305"/>
            <a:ext cx="2773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7 560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0CBDAE-7529-FB91-2316-C4166BDFBE48}"/>
              </a:ext>
            </a:extLst>
          </p:cNvPr>
          <p:cNvSpPr txBox="1"/>
          <p:nvPr/>
        </p:nvSpPr>
        <p:spPr>
          <a:xfrm>
            <a:off x="9028660" y="3176949"/>
            <a:ext cx="2773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</a:p>
        </p:txBody>
      </p:sp>
    </p:spTree>
    <p:extLst>
      <p:ext uri="{BB962C8B-B14F-4D97-AF65-F5344CB8AC3E}">
        <p14:creationId xmlns:p14="http://schemas.microsoft.com/office/powerpoint/2010/main" val="298026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94594" y="1411080"/>
            <a:ext cx="11582400" cy="3322254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800" cap="none" spc="0" normalizeH="0" baseline="0" noProof="0" dirty="0">
                <a:ln w="28575">
                  <a:noFill/>
                </a:ln>
                <a:effectLst/>
                <a:uLnTx/>
                <a:uFillTx/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T</a:t>
            </a:r>
            <a:r>
              <a:rPr lang="en-US" altLang="zh-CN" sz="6000" b="1" kern="800" dirty="0" err="1">
                <a:ln w="28575">
                  <a:noFill/>
                </a:ln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oán</a:t>
            </a:r>
            <a:endParaRPr kumimoji="0" lang="vi-VN" altLang="zh-CN" sz="6000" b="1" i="0" u="none" strike="noStrike" kern="800" cap="none" spc="0" normalizeH="0" baseline="0" noProof="0" dirty="0">
              <a:ln w="28575">
                <a:noFill/>
              </a:ln>
              <a:effectLst/>
              <a:uLnTx/>
              <a:uFillTx/>
              <a:latin typeface="Times New Roman" pitchFamily="18" charset="0"/>
              <a:ea typeface="Verdana" panose="020B0604030504040204" pitchFamily="34" charset="0"/>
              <a:cs typeface="Times New Roman" pitchFamily="18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kern="800" dirty="0" err="1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Ôn</a:t>
            </a:r>
            <a:r>
              <a:rPr lang="en-US" altLang="zh-CN" sz="6000" b="1" kern="800" dirty="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6000" b="1" kern="800" dirty="0" err="1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tập</a:t>
            </a:r>
            <a:r>
              <a:rPr lang="en-US" altLang="zh-CN" sz="6000" b="1" kern="800" dirty="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6000" b="1" kern="800" dirty="0" err="1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về</a:t>
            </a:r>
            <a:r>
              <a:rPr lang="en-US" altLang="zh-CN" sz="6000" b="1" kern="800" dirty="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6000" b="1" kern="800" dirty="0" err="1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các</a:t>
            </a:r>
            <a:r>
              <a:rPr lang="en-US" altLang="zh-CN" sz="6000" b="1" kern="800" dirty="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6000" b="1" kern="800" dirty="0" err="1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phép</a:t>
            </a:r>
            <a:r>
              <a:rPr lang="en-US" altLang="zh-CN" sz="6000" b="1" kern="800" dirty="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6000" b="1" kern="800" dirty="0" err="1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tính</a:t>
            </a:r>
            <a:r>
              <a:rPr lang="en-US" altLang="zh-CN" sz="6000" b="1" kern="800" dirty="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 </a:t>
            </a: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kern="800" dirty="0" err="1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với</a:t>
            </a:r>
            <a:r>
              <a:rPr lang="en-US" altLang="zh-CN" sz="6000" b="1" kern="800" dirty="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6000" b="1" kern="800" dirty="0" err="1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6000" b="1" kern="800" dirty="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6000" b="1" kern="800" dirty="0" err="1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tự</a:t>
            </a:r>
            <a:r>
              <a:rPr lang="en-US" altLang="zh-CN" sz="6000" b="1" kern="800" dirty="0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6000" b="1" kern="800" dirty="0" err="1">
                <a:ln w="28575">
                  <a:noFill/>
                </a:ln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  <a:sym typeface="+mn-lt"/>
              </a:rPr>
              <a:t>nhiên</a:t>
            </a:r>
            <a:endParaRPr kumimoji="0" lang="zh-CN" altLang="en-US" sz="6000" b="1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方正少儿简体" panose="03000509000000000000" pitchFamily="65" charset="-122"/>
              <a:cs typeface="Times New Roman" pitchFamily="18" charset="0"/>
              <a:sym typeface="+mn-lt"/>
            </a:endParaRPr>
          </a:p>
        </p:txBody>
      </p:sp>
      <p:sp>
        <p:nvSpPr>
          <p:cNvPr id="2" name="Subtitle 3">
            <a:extLst>
              <a:ext uri="{FF2B5EF4-FFF2-40B4-BE49-F238E27FC236}">
                <a16:creationId xmlns:a16="http://schemas.microsoft.com/office/drawing/2014/main" id="{A758968D-5CCB-AA2B-B4A1-B0903DBF38E9}"/>
              </a:ext>
            </a:extLst>
          </p:cNvPr>
          <p:cNvSpPr txBox="1">
            <a:spLocks/>
          </p:cNvSpPr>
          <p:nvPr/>
        </p:nvSpPr>
        <p:spPr>
          <a:xfrm>
            <a:off x="2102069" y="820149"/>
            <a:ext cx="8387255" cy="6047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7">
              <a:buNone/>
            </a:pP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….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00667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3E2427FA-C852-4226-9706-1B9140F5003F}"/>
              </a:ext>
            </a:extLst>
          </p:cNvPr>
          <p:cNvSpPr/>
          <p:nvPr/>
        </p:nvSpPr>
        <p:spPr>
          <a:xfrm>
            <a:off x="327025" y="201569"/>
            <a:ext cx="11537950" cy="1609551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BB6FFC2-9DE3-4928-B859-78A5E470990C}"/>
              </a:ext>
            </a:extLst>
          </p:cNvPr>
          <p:cNvSpPr/>
          <p:nvPr/>
        </p:nvSpPr>
        <p:spPr>
          <a:xfrm>
            <a:off x="8182566" y="585849"/>
            <a:ext cx="2977957" cy="358523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E4D7567-FA14-4792-BC8E-40E0816D6FD2}"/>
              </a:ext>
            </a:extLst>
          </p:cNvPr>
          <p:cNvSpPr/>
          <p:nvPr/>
        </p:nvSpPr>
        <p:spPr>
          <a:xfrm>
            <a:off x="4794056" y="553957"/>
            <a:ext cx="2533844" cy="390415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D2CAB24-4736-4A95-A890-0192C6E9BA54}"/>
              </a:ext>
            </a:extLst>
          </p:cNvPr>
          <p:cNvSpPr/>
          <p:nvPr/>
        </p:nvSpPr>
        <p:spPr>
          <a:xfrm>
            <a:off x="1543289" y="1149362"/>
            <a:ext cx="3638311" cy="349814"/>
          </a:xfrm>
          <a:prstGeom prst="roundRect">
            <a:avLst/>
          </a:prstGeom>
          <a:solidFill>
            <a:srgbClr val="FF99CC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60B0DF6-8A39-4D6C-872E-720F91C43CE4}"/>
              </a:ext>
            </a:extLst>
          </p:cNvPr>
          <p:cNvSpPr/>
          <p:nvPr/>
        </p:nvSpPr>
        <p:spPr>
          <a:xfrm>
            <a:off x="6271589" y="1145941"/>
            <a:ext cx="3399955" cy="29485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31">
            <a:extLst>
              <a:ext uri="{FF2B5EF4-FFF2-40B4-BE49-F238E27FC236}">
                <a16:creationId xmlns:a16="http://schemas.microsoft.com/office/drawing/2014/main" id="{812F4C99-5AEF-4812-8DF3-BBDE8068C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109" y="2802635"/>
            <a:ext cx="60309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0" name="Rectangle 32">
            <a:extLst>
              <a:ext uri="{FF2B5EF4-FFF2-40B4-BE49-F238E27FC236}">
                <a16:creationId xmlns:a16="http://schemas.microsoft.com/office/drawing/2014/main" id="{E9123C0F-C25F-45DB-9D0D-C60637126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098" y="3497959"/>
            <a:ext cx="20986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2" name="Rectangle 34">
            <a:extLst>
              <a:ext uri="{FF2B5EF4-FFF2-40B4-BE49-F238E27FC236}">
                <a16:creationId xmlns:a16="http://schemas.microsoft.com/office/drawing/2014/main" id="{86D479E4-F482-448C-8A37-45230ED00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109" y="4327550"/>
            <a:ext cx="57102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A23C00C-A81E-4232-A40E-8767DE704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7689" y="2184526"/>
            <a:ext cx="144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2800" u="sng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4" name="Rectangle 34">
            <a:extLst>
              <a:ext uri="{FF2B5EF4-FFF2-40B4-BE49-F238E27FC236}">
                <a16:creationId xmlns:a16="http://schemas.microsoft.com/office/drawing/2014/main" id="{4B0B67B0-AA88-4E88-BD9E-1156D68A2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090" y="5021287"/>
            <a:ext cx="467885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7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5" name="Rectangle 34">
            <a:extLst>
              <a:ext uri="{FF2B5EF4-FFF2-40B4-BE49-F238E27FC236}">
                <a16:creationId xmlns:a16="http://schemas.microsoft.com/office/drawing/2014/main" id="{3392D703-4E99-4500-9D84-425D4A7ED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3671" y="5588033"/>
            <a:ext cx="372593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6" name="Rectangle 32">
            <a:extLst>
              <a:ext uri="{FF2B5EF4-FFF2-40B4-BE49-F238E27FC236}">
                <a16:creationId xmlns:a16="http://schemas.microsoft.com/office/drawing/2014/main" id="{D626CB95-7759-4A4E-9CE6-752B9B208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373" y="3463034"/>
            <a:ext cx="139739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7" name="Rectangle 32">
            <a:extLst>
              <a:ext uri="{FF2B5EF4-FFF2-40B4-BE49-F238E27FC236}">
                <a16:creationId xmlns:a16="http://schemas.microsoft.com/office/drawing/2014/main" id="{B03503EE-74D9-4D31-A8FD-A4605B745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490" y="3441504"/>
            <a:ext cx="251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32">
            <a:extLst>
              <a:ext uri="{FF2B5EF4-FFF2-40B4-BE49-F238E27FC236}">
                <a16:creationId xmlns:a16="http://schemas.microsoft.com/office/drawing/2014/main" id="{15FDB4CC-80C4-445F-8745-E74030C7E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346" y="4999062"/>
            <a:ext cx="2590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848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28" y="569364"/>
            <a:ext cx="11455291" cy="434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8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80737C5-95C2-8FC1-F4B4-4669CDE1A52B}"/>
              </a:ext>
            </a:extLst>
          </p:cNvPr>
          <p:cNvSpPr txBox="1"/>
          <p:nvPr/>
        </p:nvSpPr>
        <p:spPr>
          <a:xfrm>
            <a:off x="460934" y="2813764"/>
            <a:ext cx="1945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1637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12456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64717C-C473-5362-A993-8E730E848010}"/>
              </a:ext>
            </a:extLst>
          </p:cNvPr>
          <p:cNvCxnSpPr/>
          <p:nvPr/>
        </p:nvCxnSpPr>
        <p:spPr>
          <a:xfrm flipV="1">
            <a:off x="754913" y="3982996"/>
            <a:ext cx="1157970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C5D377F-15E0-B28D-2329-FF80AE182C97}"/>
              </a:ext>
            </a:extLst>
          </p:cNvPr>
          <p:cNvSpPr txBox="1"/>
          <p:nvPr/>
        </p:nvSpPr>
        <p:spPr>
          <a:xfrm>
            <a:off x="432390" y="3059667"/>
            <a:ext cx="666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79A43F-34C8-7D00-00EB-53BA920A4B39}"/>
              </a:ext>
            </a:extLst>
          </p:cNvPr>
          <p:cNvSpPr txBox="1"/>
          <p:nvPr/>
        </p:nvSpPr>
        <p:spPr>
          <a:xfrm>
            <a:off x="414857" y="4004285"/>
            <a:ext cx="1945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14093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3A0C7B-249F-6CEC-ACC1-FE86546C3E53}"/>
              </a:ext>
            </a:extLst>
          </p:cNvPr>
          <p:cNvSpPr txBox="1"/>
          <p:nvPr/>
        </p:nvSpPr>
        <p:spPr>
          <a:xfrm>
            <a:off x="3533557" y="2782669"/>
            <a:ext cx="1945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740861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57438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4BFECED-2B12-6C20-F95D-4757216CEA9C}"/>
              </a:ext>
            </a:extLst>
          </p:cNvPr>
          <p:cNvCxnSpPr/>
          <p:nvPr/>
        </p:nvCxnSpPr>
        <p:spPr>
          <a:xfrm flipV="1">
            <a:off x="3363436" y="3969674"/>
            <a:ext cx="1502854" cy="133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4CAE323-3356-2119-9E1B-8396045D201A}"/>
              </a:ext>
            </a:extLst>
          </p:cNvPr>
          <p:cNvSpPr txBox="1"/>
          <p:nvPr/>
        </p:nvSpPr>
        <p:spPr>
          <a:xfrm>
            <a:off x="3040913" y="3059667"/>
            <a:ext cx="666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50B03A-AC4F-8C27-05C3-1ACEB12A46FB}"/>
              </a:ext>
            </a:extLst>
          </p:cNvPr>
          <p:cNvSpPr txBox="1"/>
          <p:nvPr/>
        </p:nvSpPr>
        <p:spPr>
          <a:xfrm>
            <a:off x="6237771" y="2782669"/>
            <a:ext cx="1945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1568</a:t>
            </a:r>
          </a:p>
          <a:p>
            <a:pPr algn="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C5D92D-8B15-C79B-C332-1067BBE8F39A}"/>
              </a:ext>
            </a:extLst>
          </p:cNvPr>
          <p:cNvCxnSpPr/>
          <p:nvPr/>
        </p:nvCxnSpPr>
        <p:spPr>
          <a:xfrm flipV="1">
            <a:off x="6560294" y="3969674"/>
            <a:ext cx="1623235" cy="133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BBABE27-90CB-EA48-0B4D-B8FD3CE3F98C}"/>
              </a:ext>
            </a:extLst>
          </p:cNvPr>
          <p:cNvSpPr txBox="1"/>
          <p:nvPr/>
        </p:nvSpPr>
        <p:spPr>
          <a:xfrm flipH="1">
            <a:off x="6411434" y="3059667"/>
            <a:ext cx="76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0EF7D3-8B15-5F60-89AE-7191EDAAE256}"/>
              </a:ext>
            </a:extLst>
          </p:cNvPr>
          <p:cNvSpPr txBox="1"/>
          <p:nvPr/>
        </p:nvSpPr>
        <p:spPr>
          <a:xfrm>
            <a:off x="6514217" y="4078987"/>
            <a:ext cx="1945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6272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347083-3534-B779-6064-4F5727C388B8}"/>
              </a:ext>
            </a:extLst>
          </p:cNvPr>
          <p:cNvSpPr txBox="1"/>
          <p:nvPr/>
        </p:nvSpPr>
        <p:spPr>
          <a:xfrm>
            <a:off x="6560294" y="4604997"/>
            <a:ext cx="1945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3136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E0804AC-2AE8-8976-9BAB-0E73F81BFEE8}"/>
              </a:ext>
            </a:extLst>
          </p:cNvPr>
          <p:cNvCxnSpPr/>
          <p:nvPr/>
        </p:nvCxnSpPr>
        <p:spPr>
          <a:xfrm>
            <a:off x="6645354" y="5297216"/>
            <a:ext cx="15381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CFD80AF-7A74-D670-9763-6D2569EB14C3}"/>
              </a:ext>
            </a:extLst>
          </p:cNvPr>
          <p:cNvSpPr txBox="1"/>
          <p:nvPr/>
        </p:nvSpPr>
        <p:spPr>
          <a:xfrm>
            <a:off x="6645354" y="5297216"/>
            <a:ext cx="1945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37632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5EBEA2-81B1-12B4-0FEA-F006A888EFBE}"/>
              </a:ext>
            </a:extLst>
          </p:cNvPr>
          <p:cNvSpPr txBox="1"/>
          <p:nvPr/>
        </p:nvSpPr>
        <p:spPr>
          <a:xfrm>
            <a:off x="8941985" y="2866684"/>
            <a:ext cx="2407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9900   36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95A6DB-5832-CBBB-B5F4-7AB0B728C480}"/>
              </a:ext>
            </a:extLst>
          </p:cNvPr>
          <p:cNvCxnSpPr>
            <a:cxnSpLocks/>
          </p:cNvCxnSpPr>
          <p:nvPr/>
        </p:nvCxnSpPr>
        <p:spPr>
          <a:xfrm>
            <a:off x="10679141" y="3464442"/>
            <a:ext cx="13228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EE1B138-26C0-DA25-E6D8-BAA6FC0DAF84}"/>
              </a:ext>
            </a:extLst>
          </p:cNvPr>
          <p:cNvCxnSpPr>
            <a:cxnSpLocks/>
          </p:cNvCxnSpPr>
          <p:nvPr/>
        </p:nvCxnSpPr>
        <p:spPr>
          <a:xfrm>
            <a:off x="10679140" y="2738856"/>
            <a:ext cx="0" cy="15885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1B5ACDD-63EC-5AF4-6244-BE632C5776D2}"/>
              </a:ext>
            </a:extLst>
          </p:cNvPr>
          <p:cNvSpPr txBox="1"/>
          <p:nvPr/>
        </p:nvSpPr>
        <p:spPr>
          <a:xfrm>
            <a:off x="10603830" y="3597067"/>
            <a:ext cx="957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7C90B7-1DF0-B229-4EB9-A89B849B0276}"/>
              </a:ext>
            </a:extLst>
          </p:cNvPr>
          <p:cNvSpPr txBox="1"/>
          <p:nvPr/>
        </p:nvSpPr>
        <p:spPr>
          <a:xfrm>
            <a:off x="9107298" y="3464442"/>
            <a:ext cx="1164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8190B6-1F99-6DCE-A1EB-8448F81A55C8}"/>
              </a:ext>
            </a:extLst>
          </p:cNvPr>
          <p:cNvSpPr txBox="1"/>
          <p:nvPr/>
        </p:nvSpPr>
        <p:spPr>
          <a:xfrm>
            <a:off x="9578293" y="3969674"/>
            <a:ext cx="957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</a:p>
          <a:p>
            <a:pPr algn="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0CBDAE-7529-FB91-2316-C4166BDFBE48}"/>
              </a:ext>
            </a:extLst>
          </p:cNvPr>
          <p:cNvSpPr txBox="1"/>
          <p:nvPr/>
        </p:nvSpPr>
        <p:spPr>
          <a:xfrm>
            <a:off x="771127" y="1564135"/>
            <a:ext cx="5789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0CBDAE-7529-FB91-2316-C4166BDFBE48}"/>
              </a:ext>
            </a:extLst>
          </p:cNvPr>
          <p:cNvSpPr txBox="1"/>
          <p:nvPr/>
        </p:nvSpPr>
        <p:spPr>
          <a:xfrm>
            <a:off x="213069" y="2120815"/>
            <a:ext cx="530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0CBDAE-7529-FB91-2316-C4166BDFBE48}"/>
              </a:ext>
            </a:extLst>
          </p:cNvPr>
          <p:cNvSpPr txBox="1"/>
          <p:nvPr/>
        </p:nvSpPr>
        <p:spPr>
          <a:xfrm>
            <a:off x="2540835" y="2142248"/>
            <a:ext cx="542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D0CBDAE-7529-FB91-2316-C4166BDFBE48}"/>
              </a:ext>
            </a:extLst>
          </p:cNvPr>
          <p:cNvSpPr txBox="1"/>
          <p:nvPr/>
        </p:nvSpPr>
        <p:spPr>
          <a:xfrm>
            <a:off x="5563336" y="2634691"/>
            <a:ext cx="713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D0CBDAE-7529-FB91-2316-C4166BDFBE48}"/>
              </a:ext>
            </a:extLst>
          </p:cNvPr>
          <p:cNvSpPr txBox="1"/>
          <p:nvPr/>
        </p:nvSpPr>
        <p:spPr>
          <a:xfrm>
            <a:off x="8532211" y="2618004"/>
            <a:ext cx="686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79A43F-34C8-7D00-00EB-53BA920A4B39}"/>
              </a:ext>
            </a:extLst>
          </p:cNvPr>
          <p:cNvSpPr txBox="1"/>
          <p:nvPr/>
        </p:nvSpPr>
        <p:spPr>
          <a:xfrm>
            <a:off x="3278561" y="3982996"/>
            <a:ext cx="1945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683423</a:t>
            </a:r>
          </a:p>
        </p:txBody>
      </p:sp>
    </p:spTree>
    <p:extLst>
      <p:ext uri="{BB962C8B-B14F-4D97-AF65-F5344CB8AC3E}">
        <p14:creationId xmlns:p14="http://schemas.microsoft.com/office/powerpoint/2010/main" val="2766585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3E2427FA-C852-4226-9706-1B9140F5003F}"/>
              </a:ext>
            </a:extLst>
          </p:cNvPr>
          <p:cNvSpPr/>
          <p:nvPr/>
        </p:nvSpPr>
        <p:spPr>
          <a:xfrm>
            <a:off x="327025" y="287097"/>
            <a:ext cx="11537950" cy="1609551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BB6FFC2-9DE3-4928-B859-78A5E470990C}"/>
              </a:ext>
            </a:extLst>
          </p:cNvPr>
          <p:cNvSpPr/>
          <p:nvPr/>
        </p:nvSpPr>
        <p:spPr>
          <a:xfrm>
            <a:off x="8182566" y="585849"/>
            <a:ext cx="2977957" cy="358523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E4D7567-FA14-4792-BC8E-40E0816D6FD2}"/>
              </a:ext>
            </a:extLst>
          </p:cNvPr>
          <p:cNvSpPr/>
          <p:nvPr/>
        </p:nvSpPr>
        <p:spPr>
          <a:xfrm>
            <a:off x="4794056" y="553957"/>
            <a:ext cx="2533844" cy="390415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D2CAB24-4736-4A95-A890-0192C6E9BA54}"/>
              </a:ext>
            </a:extLst>
          </p:cNvPr>
          <p:cNvSpPr/>
          <p:nvPr/>
        </p:nvSpPr>
        <p:spPr>
          <a:xfrm>
            <a:off x="1543289" y="1149362"/>
            <a:ext cx="3638311" cy="349814"/>
          </a:xfrm>
          <a:prstGeom prst="roundRect">
            <a:avLst/>
          </a:prstGeom>
          <a:solidFill>
            <a:srgbClr val="FF99CC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60B0DF6-8A39-4D6C-872E-720F91C43CE4}"/>
              </a:ext>
            </a:extLst>
          </p:cNvPr>
          <p:cNvSpPr/>
          <p:nvPr/>
        </p:nvSpPr>
        <p:spPr>
          <a:xfrm>
            <a:off x="6271589" y="1145941"/>
            <a:ext cx="3399955" cy="29485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31">
            <a:extLst>
              <a:ext uri="{FF2B5EF4-FFF2-40B4-BE49-F238E27FC236}">
                <a16:creationId xmlns:a16="http://schemas.microsoft.com/office/drawing/2014/main" id="{812F4C99-5AEF-4812-8DF3-BBDE8068C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109" y="2802635"/>
            <a:ext cx="60309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0" name="Rectangle 32">
            <a:extLst>
              <a:ext uri="{FF2B5EF4-FFF2-40B4-BE49-F238E27FC236}">
                <a16:creationId xmlns:a16="http://schemas.microsoft.com/office/drawing/2014/main" id="{E9123C0F-C25F-45DB-9D0D-C60637126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098" y="3497959"/>
            <a:ext cx="20986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2" name="Rectangle 34">
            <a:extLst>
              <a:ext uri="{FF2B5EF4-FFF2-40B4-BE49-F238E27FC236}">
                <a16:creationId xmlns:a16="http://schemas.microsoft.com/office/drawing/2014/main" id="{86D479E4-F482-448C-8A37-45230ED00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109" y="4327550"/>
            <a:ext cx="57102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A23C00C-A81E-4232-A40E-8767DE704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7689" y="2184526"/>
            <a:ext cx="144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2800" u="sng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4" name="Rectangle 34">
            <a:extLst>
              <a:ext uri="{FF2B5EF4-FFF2-40B4-BE49-F238E27FC236}">
                <a16:creationId xmlns:a16="http://schemas.microsoft.com/office/drawing/2014/main" id="{4B0B67B0-AA88-4E88-BD9E-1156D68A2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090" y="5021287"/>
            <a:ext cx="467885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7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5" name="Rectangle 34">
            <a:extLst>
              <a:ext uri="{FF2B5EF4-FFF2-40B4-BE49-F238E27FC236}">
                <a16:creationId xmlns:a16="http://schemas.microsoft.com/office/drawing/2014/main" id="{3392D703-4E99-4500-9D84-425D4A7ED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3671" y="5588033"/>
            <a:ext cx="372593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6" name="Rectangle 32">
            <a:extLst>
              <a:ext uri="{FF2B5EF4-FFF2-40B4-BE49-F238E27FC236}">
                <a16:creationId xmlns:a16="http://schemas.microsoft.com/office/drawing/2014/main" id="{D626CB95-7759-4A4E-9CE6-752B9B208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373" y="3463034"/>
            <a:ext cx="139739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7" name="Rectangle 32">
            <a:extLst>
              <a:ext uri="{FF2B5EF4-FFF2-40B4-BE49-F238E27FC236}">
                <a16:creationId xmlns:a16="http://schemas.microsoft.com/office/drawing/2014/main" id="{B03503EE-74D9-4D31-A8FD-A4605B745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490" y="3441504"/>
            <a:ext cx="251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32">
            <a:extLst>
              <a:ext uri="{FF2B5EF4-FFF2-40B4-BE49-F238E27FC236}">
                <a16:creationId xmlns:a16="http://schemas.microsoft.com/office/drawing/2014/main" id="{15FDB4CC-80C4-445F-8745-E74030C7E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346" y="4999062"/>
            <a:ext cx="2590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45940"/>
            <a:ext cx="10457793" cy="481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3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304</Words>
  <Application>Microsoft Office PowerPoint</Application>
  <PresentationFormat>Widescreen</PresentationFormat>
  <Paragraphs>64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Calibri</vt:lpstr>
      <vt:lpstr>Calibri Light</vt:lpstr>
      <vt:lpstr>等线</vt:lpstr>
      <vt:lpstr>Fujiyama</vt:lpstr>
      <vt:lpstr>HP001 4 hàng</vt:lpstr>
      <vt:lpstr>Tahoma</vt:lpstr>
      <vt:lpstr>Times New Roman</vt:lpstr>
      <vt:lpstr>UTM Davida</vt:lpstr>
      <vt:lpstr>UTM HelvetIns</vt:lpstr>
      <vt:lpstr>UTM Showcard</vt:lpstr>
      <vt:lpstr>Verdana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</dc:creator>
  <cp:lastModifiedBy>ADMIN</cp:lastModifiedBy>
  <cp:revision>127</cp:revision>
  <dcterms:created xsi:type="dcterms:W3CDTF">2023-04-19T08:21:59Z</dcterms:created>
  <dcterms:modified xsi:type="dcterms:W3CDTF">2024-04-09T07:38:46Z</dcterms:modified>
</cp:coreProperties>
</file>