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44" r:id="rId2"/>
    <p:sldId id="343" r:id="rId3"/>
    <p:sldId id="257" r:id="rId4"/>
    <p:sldId id="258" r:id="rId5"/>
    <p:sldId id="259" r:id="rId6"/>
    <p:sldId id="263" r:id="rId7"/>
    <p:sldId id="340" r:id="rId8"/>
    <p:sldId id="262" r:id="rId9"/>
    <p:sldId id="307" r:id="rId10"/>
    <p:sldId id="309" r:id="rId11"/>
    <p:sldId id="308" r:id="rId12"/>
    <p:sldId id="310" r:id="rId13"/>
    <p:sldId id="264" r:id="rId14"/>
    <p:sldId id="265" r:id="rId15"/>
    <p:sldId id="312" r:id="rId16"/>
    <p:sldId id="311" r:id="rId17"/>
    <p:sldId id="313" r:id="rId18"/>
    <p:sldId id="269" r:id="rId19"/>
    <p:sldId id="342" r:id="rId20"/>
    <p:sldId id="336" r:id="rId21"/>
    <p:sldId id="314" r:id="rId22"/>
    <p:sldId id="267" r:id="rId23"/>
    <p:sldId id="275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#9Slide05 Garris" panose="020B0604020202020204" charset="0"/>
      <p:regular r:id="rId27"/>
    </p:embeddedFont>
    <p:embeddedFont>
      <p:font typeface="UTM Cookies" panose="02040603050506020204" pitchFamily="18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DengXian Light" panose="020B0604020202020204" charset="-122"/>
      <p:regular r:id="rId36"/>
    </p:embeddedFont>
    <p:embeddedFont>
      <p:font typeface="#9Slide05 Fourth Medium" panose="020B0604020202020204" charset="0"/>
      <p:regular r:id="rId37"/>
      <p:bold r:id="rId38"/>
    </p:embeddedFont>
    <p:embeddedFont>
      <p:font typeface="Fujiyama" panose="02020500000000000000" pitchFamily="18" charset="0"/>
      <p:regular r:id="rId39"/>
    </p:embeddedFont>
    <p:embeddedFont>
      <p:font typeface="Brush Script MT" panose="03060802040406070304" pitchFamily="66" charset="0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UTM HelvetIns" pitchFamily="2" charset="0"/>
      <p:regular r:id="rId45"/>
    </p:embeddedFont>
    <p:embeddedFont>
      <p:font typeface="#9Slide07 HoneyCream" panose="020B0604020202020204" charset="0"/>
      <p:regular r:id="rId46"/>
    </p:embeddedFont>
    <p:embeddedFont>
      <p:font typeface="SVN-Newton" panose="02040603050506020204" pitchFamily="18" charset="0"/>
      <p:regular r:id="rId47"/>
    </p:embeddedFont>
    <p:embeddedFont>
      <p:font typeface="DengXian" panose="020B0604020202020204" charset="-122"/>
      <p:regular r:id="rId48"/>
      <p:bold r:id="rId49"/>
    </p:embeddedFont>
    <p:embeddedFont>
      <p:font typeface="Tahoma" panose="020B0604030504040204" pitchFamily="34" charset="0"/>
      <p:regular r:id="rId50"/>
      <p:bold r:id="rId51"/>
    </p:embeddedFont>
    <p:embeddedFont>
      <p:font typeface="Britannic Bold" panose="020B0903060703020204" pitchFamily="34" charset="0"/>
      <p:regular r:id="rId52"/>
    </p:embeddedFont>
    <p:embeddedFont>
      <p:font typeface="UTM Alberta Heavy" panose="02040603050506020204" pitchFamily="18" charset="0"/>
      <p:regular r:id="rId53"/>
    </p:embeddedFont>
    <p:embeddedFont>
      <p:font typeface="UTM Showcard" panose="02040603050506020204" pitchFamily="18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0D3"/>
    <a:srgbClr val="FBF0F4"/>
    <a:srgbClr val="FFFFFF"/>
    <a:srgbClr val="F5A9AD"/>
    <a:srgbClr val="F7D2D5"/>
    <a:srgbClr val="F2C7BD"/>
    <a:srgbClr val="CD2D66"/>
    <a:srgbClr val="F7ACB0"/>
    <a:srgbClr val="E58284"/>
    <a:srgbClr val="F4C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9F03-B01E-44BD-825C-D0C6D2EC59B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D8C7-D55E-4707-A392-C2B14F1E2C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51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7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07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5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26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6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30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6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9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4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62792F-5671-4B5E-AEF8-7E53B8BCCA71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937943-7462-4CEF-AB40-B08BD2F5D25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32" y="-3699364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15231-7199-47CB-9710-D7632796BCF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01" y="7107977"/>
            <a:ext cx="1404152" cy="23877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0D64B431-AE9C-41AE-BB6B-BE837371FB78}"/>
              </a:ext>
            </a:extLst>
          </p:cNvPr>
          <p:cNvSpPr txBox="1"/>
          <p:nvPr userDrawn="1"/>
        </p:nvSpPr>
        <p:spPr>
          <a:xfrm>
            <a:off x="3415720" y="849712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>
              <a:defRPr/>
            </a:pPr>
            <a:r>
              <a:rPr lang="en-US" b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dirty="0">
              <a:solidFill>
                <a:srgbClr val="F77A9A">
                  <a:lumMod val="50000"/>
                </a:srgb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b="1" u="sng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0382348780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 - </a:t>
            </a:r>
            <a:r>
              <a:rPr lang="en-US" b="1" u="sng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0984848929</a:t>
            </a:r>
            <a:endParaRPr lang="en-US" b="1" dirty="0">
              <a:solidFill>
                <a:srgbClr val="F77A9A">
                  <a:lumMod val="50000"/>
                </a:srgb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7E75C8-26B1-44A8-844C-BB7BB7EB8EE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8" y="-28388164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7C707-21C8-40AC-9185-8B343D962D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-28921565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EB4C7-53DC-4078-A327-D0802757C9F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9" y="2998103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E86C8-E856-4CEA-A681-760C120CA68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29981035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A2AF19F-A62F-44B2-805F-27958B081056}"/>
              </a:ext>
            </a:extLst>
          </p:cNvPr>
          <p:cNvSpPr txBox="1">
            <a:spLocks/>
          </p:cNvSpPr>
          <p:nvPr userDrawn="1"/>
        </p:nvSpPr>
        <p:spPr>
          <a:xfrm>
            <a:off x="962341" y="927795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69A12B"/>
                </a:solidFill>
                <a:latin typeface="#9Slide07 HoneyCream" pitchFamily="2" charset="0"/>
              </a:rPr>
              <a:t>Măng Non</a:t>
            </a:r>
            <a:endParaRPr lang="en-US" sz="3200" dirty="0">
              <a:solidFill>
                <a:srgbClr val="69A12B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71" r:id="rId19"/>
    <p:sldLayoutId id="2147483670" r:id="rId20"/>
    <p:sldLayoutId id="2147483669" r:id="rId21"/>
    <p:sldLayoutId id="2147483668" r:id="rId22"/>
    <p:sldLayoutId id="2147483667" r:id="rId23"/>
    <p:sldLayoutId id="2147483666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56" r:id="rId30"/>
    <p:sldLayoutId id="2147483657" r:id="rId31"/>
    <p:sldLayoutId id="2147483658" r:id="rId32"/>
    <p:sldLayoutId id="2147483659" r:id="rId3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C:\My%20Documents\Bai%202.doc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20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TÌM HAI SỐ KHI BIẾT HIỆU VÀ TỈ SỐ CỦA HAI SỐ ĐÓ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34395" y="4437519"/>
            <a:ext cx="12192000" cy="2475230"/>
            <a:chOff x="898" y="5804"/>
            <a:chExt cx="19200" cy="3898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98" y="5804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" y="6328"/>
              <a:ext cx="19196" cy="337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121C4F-6D6D-4492-91E2-9E06E1059B6A}"/>
              </a:ext>
            </a:extLst>
          </p:cNvPr>
          <p:cNvSpPr txBox="1"/>
          <p:nvPr/>
        </p:nvSpPr>
        <p:spPr>
          <a:xfrm>
            <a:off x="176293" y="839965"/>
            <a:ext cx="6203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Vườn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Minh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bắp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cải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853A21-DD8B-4BDB-9367-E06F204FB1FF}"/>
              </a:ext>
            </a:extLst>
          </p:cNvPr>
          <p:cNvSpPr txBox="1"/>
          <p:nvPr/>
        </p:nvSpPr>
        <p:spPr>
          <a:xfrm>
            <a:off x="34395" y="1466552"/>
            <a:ext cx="3237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hơn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hào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6681C-C31C-44F6-AE15-D142C182C533}"/>
              </a:ext>
            </a:extLst>
          </p:cNvPr>
          <p:cNvSpPr txBox="1"/>
          <p:nvPr/>
        </p:nvSpPr>
        <p:spPr>
          <a:xfrm>
            <a:off x="3196764" y="1485337"/>
            <a:ext cx="1583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28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cây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6239250" y="655686"/>
                <a:ext cx="5622112" cy="81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Số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cây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bắp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cải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cây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su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hào</a:t>
                </a:r>
                <a:endParaRPr lang="en-US" sz="28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50" y="655686"/>
                <a:ext cx="5622112" cy="810991"/>
              </a:xfrm>
              <a:prstGeom prst="rect">
                <a:avLst/>
              </a:prstGeom>
              <a:blipFill>
                <a:blip r:embed="rId5"/>
                <a:stretch>
                  <a:fillRect l="-2252" b="-615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A4887305-4D35-434F-B847-9959D3013209}"/>
              </a:ext>
            </a:extLst>
          </p:cNvPr>
          <p:cNvSpPr txBox="1"/>
          <p:nvPr/>
        </p:nvSpPr>
        <p:spPr>
          <a:xfrm>
            <a:off x="176293" y="138555"/>
            <a:ext cx="2808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</a:t>
            </a:r>
            <a:endParaRPr lang="en-US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A049BD-6EA3-4053-AD03-3C2441A93E96}"/>
              </a:ext>
            </a:extLst>
          </p:cNvPr>
          <p:cNvSpPr txBox="1"/>
          <p:nvPr/>
        </p:nvSpPr>
        <p:spPr>
          <a:xfrm>
            <a:off x="4306276" y="1477449"/>
            <a:ext cx="7223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Hỏi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vườn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Minh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bao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nhiêu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cây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mỗi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loại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  <a:endParaRPr lang="en-US" sz="2800" dirty="0"/>
          </a:p>
        </p:txBody>
      </p:sp>
      <p:sp>
        <p:nvSpPr>
          <p:cNvPr id="134" name="Line 5">
            <a:extLst>
              <a:ext uri="{FF2B5EF4-FFF2-40B4-BE49-F238E27FC236}">
                <a16:creationId xmlns:a16="http://schemas.microsoft.com/office/drawing/2014/main" id="{5675338E-5B03-4D49-8985-C41D810351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9937" y="4212445"/>
            <a:ext cx="2362193" cy="3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">
            <a:extLst>
              <a:ext uri="{FF2B5EF4-FFF2-40B4-BE49-F238E27FC236}">
                <a16:creationId xmlns:a16="http://schemas.microsoft.com/office/drawing/2014/main" id="{61DE4971-FEC8-489E-BDD2-4A0C6B9D1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9937" y="4974775"/>
            <a:ext cx="1447794" cy="54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7">
            <a:extLst>
              <a:ext uri="{FF2B5EF4-FFF2-40B4-BE49-F238E27FC236}">
                <a16:creationId xmlns:a16="http://schemas.microsoft.com/office/drawing/2014/main" id="{3EF570B4-5A29-42DD-B005-5D1B5888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475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8">
            <a:extLst>
              <a:ext uri="{FF2B5EF4-FFF2-40B4-BE49-F238E27FC236}">
                <a16:creationId xmlns:a16="http://schemas.microsoft.com/office/drawing/2014/main" id="{1AB05E2C-E565-4267-92FE-1B3DEE64F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5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9">
            <a:extLst>
              <a:ext uri="{FF2B5EF4-FFF2-40B4-BE49-F238E27FC236}">
                <a16:creationId xmlns:a16="http://schemas.microsoft.com/office/drawing/2014/main" id="{F3CF65DB-9308-4027-9417-0489BA8B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7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0">
            <a:extLst>
              <a:ext uri="{FF2B5EF4-FFF2-40B4-BE49-F238E27FC236}">
                <a16:creationId xmlns:a16="http://schemas.microsoft.com/office/drawing/2014/main" id="{1ACA8BFD-5983-4218-87CC-460C7D2F4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65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1">
            <a:extLst>
              <a:ext uri="{FF2B5EF4-FFF2-40B4-BE49-F238E27FC236}">
                <a16:creationId xmlns:a16="http://schemas.microsoft.com/office/drawing/2014/main" id="{D71CA71A-032F-4DC9-94C3-67C928944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18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2">
            <a:extLst>
              <a:ext uri="{FF2B5EF4-FFF2-40B4-BE49-F238E27FC236}">
                <a16:creationId xmlns:a16="http://schemas.microsoft.com/office/drawing/2014/main" id="{91728C41-AD6E-46DD-8A42-042ECF842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625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3">
            <a:extLst>
              <a:ext uri="{FF2B5EF4-FFF2-40B4-BE49-F238E27FC236}">
                <a16:creationId xmlns:a16="http://schemas.microsoft.com/office/drawing/2014/main" id="{E82B24B9-4EC2-4C9A-A86F-3283FB7E4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937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">
            <a:extLst>
              <a:ext uri="{FF2B5EF4-FFF2-40B4-BE49-F238E27FC236}">
                <a16:creationId xmlns:a16="http://schemas.microsoft.com/office/drawing/2014/main" id="{409E7130-5C40-404E-8D2D-428454F86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7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4">
            <a:extLst>
              <a:ext uri="{FF2B5EF4-FFF2-40B4-BE49-F238E27FC236}">
                <a16:creationId xmlns:a16="http://schemas.microsoft.com/office/drawing/2014/main" id="{AC9697CE-3FEB-4A7F-B9C2-63102762F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9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4BB8F4CD-B508-4049-9DE8-1749203D2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2137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AutoShape 30">
            <a:extLst>
              <a:ext uri="{FF2B5EF4-FFF2-40B4-BE49-F238E27FC236}">
                <a16:creationId xmlns:a16="http://schemas.microsoft.com/office/drawing/2014/main" id="{9CD1C070-B7FF-4846-BC42-BDEA7A4E4283}"/>
              </a:ext>
            </a:extLst>
          </p:cNvPr>
          <p:cNvSpPr>
            <a:spLocks/>
          </p:cNvSpPr>
          <p:nvPr/>
        </p:nvSpPr>
        <p:spPr bwMode="auto">
          <a:xfrm rot="5400000">
            <a:off x="5972790" y="3970528"/>
            <a:ext cx="131886" cy="858221"/>
          </a:xfrm>
          <a:prstGeom prst="rightBrace">
            <a:avLst>
              <a:gd name="adj1" fmla="val 120861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1" name="Rectangle 33">
            <a:extLst>
              <a:ext uri="{FF2B5EF4-FFF2-40B4-BE49-F238E27FC236}">
                <a16:creationId xmlns:a16="http://schemas.microsoft.com/office/drawing/2014/main" id="{2EC3DD72-FBB1-4A17-ABA8-DB154B52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776" y="4531816"/>
            <a:ext cx="14569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28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cây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152" name="AutoShape 34">
            <a:extLst>
              <a:ext uri="{FF2B5EF4-FFF2-40B4-BE49-F238E27FC236}">
                <a16:creationId xmlns:a16="http://schemas.microsoft.com/office/drawing/2014/main" id="{6EAA0729-2F09-436D-8390-C3AFDEA9E0F8}"/>
              </a:ext>
            </a:extLst>
          </p:cNvPr>
          <p:cNvSpPr>
            <a:spLocks/>
          </p:cNvSpPr>
          <p:nvPr/>
        </p:nvSpPr>
        <p:spPr bwMode="auto">
          <a:xfrm rot="16200000">
            <a:off x="5210877" y="2869670"/>
            <a:ext cx="151739" cy="2362194"/>
          </a:xfrm>
          <a:prstGeom prst="rightBrace">
            <a:avLst>
              <a:gd name="adj1" fmla="val 183333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AutoShape 36">
            <a:extLst>
              <a:ext uri="{FF2B5EF4-FFF2-40B4-BE49-F238E27FC236}">
                <a16:creationId xmlns:a16="http://schemas.microsoft.com/office/drawing/2014/main" id="{CABD1E4F-4A77-4A8A-B928-7B8A4B44A308}"/>
              </a:ext>
            </a:extLst>
          </p:cNvPr>
          <p:cNvSpPr>
            <a:spLocks/>
          </p:cNvSpPr>
          <p:nvPr/>
        </p:nvSpPr>
        <p:spPr bwMode="auto">
          <a:xfrm rot="5400000">
            <a:off x="4698339" y="4459837"/>
            <a:ext cx="219747" cy="1405126"/>
          </a:xfrm>
          <a:prstGeom prst="rightBrace">
            <a:avLst>
              <a:gd name="adj1" fmla="val 159028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4" name="Rectangle 37">
            <a:extLst>
              <a:ext uri="{FF2B5EF4-FFF2-40B4-BE49-F238E27FC236}">
                <a16:creationId xmlns:a16="http://schemas.microsoft.com/office/drawing/2014/main" id="{63ED985F-655B-4100-9012-2ED04892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745" y="5287674"/>
            <a:ext cx="11027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cây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155" name="Text Box 600">
            <a:extLst>
              <a:ext uri="{FF2B5EF4-FFF2-40B4-BE49-F238E27FC236}">
                <a16:creationId xmlns:a16="http://schemas.microsoft.com/office/drawing/2014/main" id="{F5D76A40-1639-4E8E-98F4-FBB623F24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414" y="4628985"/>
            <a:ext cx="3390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6" name="Text Box 601">
            <a:extLst>
              <a:ext uri="{FF2B5EF4-FFF2-40B4-BE49-F238E27FC236}">
                <a16:creationId xmlns:a16="http://schemas.microsoft.com/office/drawing/2014/main" id="{3575E7E5-BA15-45CF-BA68-A95AD53B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361" y="3867129"/>
            <a:ext cx="296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7" name="Text Box 602">
            <a:extLst>
              <a:ext uri="{FF2B5EF4-FFF2-40B4-BE49-F238E27FC236}">
                <a16:creationId xmlns:a16="http://schemas.microsoft.com/office/drawing/2014/main" id="{DD84E3B7-5D40-423A-BAD9-F15A723F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63" y="3037361"/>
            <a:ext cx="38142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8" name="Text Box 603">
            <a:extLst>
              <a:ext uri="{FF2B5EF4-FFF2-40B4-BE49-F238E27FC236}">
                <a16:creationId xmlns:a16="http://schemas.microsoft.com/office/drawing/2014/main" id="{C1CADCC1-FA83-4D0B-A6ED-3884C1B2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149" y="3443301"/>
            <a:ext cx="1657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Line 85">
            <a:extLst>
              <a:ext uri="{FF2B5EF4-FFF2-40B4-BE49-F238E27FC236}">
                <a16:creationId xmlns:a16="http://schemas.microsoft.com/office/drawing/2014/main" id="{643AFDD6-CBE8-40C1-B051-3D1676774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650" y="4288975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161" name="Line 86">
            <a:extLst>
              <a:ext uri="{FF2B5EF4-FFF2-40B4-BE49-F238E27FC236}">
                <a16:creationId xmlns:a16="http://schemas.microsoft.com/office/drawing/2014/main" id="{EA00C2E2-FC2C-4A62-ADE6-7576F0D3B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6466" y="4353923"/>
            <a:ext cx="1" cy="61500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6" grpId="0"/>
      <p:bldP spid="76" grpId="1"/>
      <p:bldP spid="80" grpId="0"/>
      <p:bldP spid="80" grpId="1" build="allAtOnce"/>
      <p:bldP spid="86" grpId="0"/>
      <p:bldP spid="86" grpId="1"/>
      <p:bldP spid="90" grpId="0"/>
      <p:bldP spid="51" grpId="0"/>
      <p:bldP spid="51" grpId="1"/>
      <p:bldP spid="150" grpId="0" animBg="1"/>
      <p:bldP spid="151" grpId="0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55BBF7D5-36AA-4066-8745-4A02900663E0}"/>
              </a:ext>
            </a:extLst>
          </p:cNvPr>
          <p:cNvSpPr/>
          <p:nvPr/>
        </p:nvSpPr>
        <p:spPr>
          <a:xfrm>
            <a:off x="0" y="-91707"/>
            <a:ext cx="12192000" cy="6858000"/>
          </a:xfrm>
          <a:prstGeom prst="rect">
            <a:avLst/>
          </a:prstGeom>
          <a:solidFill>
            <a:srgbClr val="F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8" name="Google Shape;11;p2">
            <a:extLst>
              <a:ext uri="{FF2B5EF4-FFF2-40B4-BE49-F238E27FC236}">
                <a16:creationId xmlns:a16="http://schemas.microsoft.com/office/drawing/2014/main" id="{F14FF93B-39DB-4115-B00E-A0511E7559F0}"/>
              </a:ext>
            </a:extLst>
          </p:cNvPr>
          <p:cNvSpPr/>
          <p:nvPr/>
        </p:nvSpPr>
        <p:spPr>
          <a:xfrm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2;p2">
            <a:extLst>
              <a:ext uri="{FF2B5EF4-FFF2-40B4-BE49-F238E27FC236}">
                <a16:creationId xmlns:a16="http://schemas.microsoft.com/office/drawing/2014/main" id="{35C125CF-7047-49D5-ABD5-A896DC7B1BDB}"/>
              </a:ext>
            </a:extLst>
          </p:cNvPr>
          <p:cNvSpPr/>
          <p:nvPr/>
        </p:nvSpPr>
        <p:spPr>
          <a:xfrm>
            <a:off x="0" y="3772657"/>
            <a:ext cx="12079609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6848830-FECB-4412-9274-06CD8FA8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1691234"/>
            <a:ext cx="2362197" cy="21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2CBE77F-0CCF-43B6-8A0F-6F47AA1A8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7027" y="2300834"/>
            <a:ext cx="1462088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66F85279-1A34-49A8-8C26-AAF63129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565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E86C9ED-AEFA-4831-B312-53D56D120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5A36DBF-107B-478F-BA2F-6D1C7972F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B110F5A-4CC8-451A-AEF1-48D451C75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274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F81CF21C-24A1-4D6C-B6A0-54463FF28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27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EE709681-59C7-4DEB-8670-B2BACF49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4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E3640E4E-E5F1-43CA-94E0-55B52C334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027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71066BEF-C982-43FB-8878-331F7E9D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8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20C7092-2D7A-4E22-B976-B64364F4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831" y="91707"/>
            <a:ext cx="2547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err="1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66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4F44F709-FB62-4748-8CB4-7CDB1DDE8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Line 25">
            <a:extLst>
              <a:ext uri="{FF2B5EF4-FFF2-40B4-BE49-F238E27FC236}">
                <a16:creationId xmlns:a16="http://schemas.microsoft.com/office/drawing/2014/main" id="{35168F04-01DB-4CEA-93F7-6A223DC02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27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utoShape 30">
            <a:extLst>
              <a:ext uri="{FF2B5EF4-FFF2-40B4-BE49-F238E27FC236}">
                <a16:creationId xmlns:a16="http://schemas.microsoft.com/office/drawing/2014/main" id="{5FBEB56C-F012-4BEC-B626-6A0D3F2FCE19}"/>
              </a:ext>
            </a:extLst>
          </p:cNvPr>
          <p:cNvSpPr>
            <a:spLocks/>
          </p:cNvSpPr>
          <p:nvPr/>
        </p:nvSpPr>
        <p:spPr bwMode="auto">
          <a:xfrm rot="5400000">
            <a:off x="5037108" y="1421774"/>
            <a:ext cx="107936" cy="876297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E8D114A5-8426-4BAF-844A-61089420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839" y="2024667"/>
            <a:ext cx="14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28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cây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4" name="AutoShape 34">
            <a:extLst>
              <a:ext uri="{FF2B5EF4-FFF2-40B4-BE49-F238E27FC236}">
                <a16:creationId xmlns:a16="http://schemas.microsoft.com/office/drawing/2014/main" id="{3A4644B0-12A2-4C71-8ECF-FF7D1279A5FB}"/>
              </a:ext>
            </a:extLst>
          </p:cNvPr>
          <p:cNvSpPr>
            <a:spLocks/>
          </p:cNvSpPr>
          <p:nvPr/>
        </p:nvSpPr>
        <p:spPr bwMode="auto">
          <a:xfrm rot="16200000">
            <a:off x="4241382" y="388280"/>
            <a:ext cx="137289" cy="2285999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id="{36BA9D0B-5201-4934-926E-560ED83E3C4F}"/>
              </a:ext>
            </a:extLst>
          </p:cNvPr>
          <p:cNvSpPr>
            <a:spLocks/>
          </p:cNvSpPr>
          <p:nvPr/>
        </p:nvSpPr>
        <p:spPr bwMode="auto">
          <a:xfrm rot="5400000">
            <a:off x="3849083" y="1773131"/>
            <a:ext cx="91159" cy="1361352"/>
          </a:xfrm>
          <a:prstGeom prst="rightBrace">
            <a:avLst>
              <a:gd name="adj1" fmla="val 15902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35E62273-09D4-4803-AEBA-05BD5F2C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867" y="2589471"/>
            <a:ext cx="116785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cây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7" name="Text Box 596">
            <a:extLst>
              <a:ext uri="{FF2B5EF4-FFF2-40B4-BE49-F238E27FC236}">
                <a16:creationId xmlns:a16="http://schemas.microsoft.com/office/drawing/2014/main" id="{9CA68960-3E91-4F0F-A644-2B6D329F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8" y="3734137"/>
            <a:ext cx="110489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                   28 : 2 x 3 = 42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98">
            <a:extLst>
              <a:ext uri="{FF2B5EF4-FFF2-40B4-BE49-F238E27FC236}">
                <a16:creationId xmlns:a16="http://schemas.microsoft.com/office/drawing/2014/main" id="{73424F19-D3B4-4641-8D40-C4E188D61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9" y="2993593"/>
            <a:ext cx="109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5 – 3 = 2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99">
            <a:extLst>
              <a:ext uri="{FF2B5EF4-FFF2-40B4-BE49-F238E27FC236}">
                <a16:creationId xmlns:a16="http://schemas.microsoft.com/office/drawing/2014/main" id="{D3988FA9-F33B-423D-9B28-E602E184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27" y="5370652"/>
            <a:ext cx="5638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  70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cải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00">
            <a:extLst>
              <a:ext uri="{FF2B5EF4-FFF2-40B4-BE49-F238E27FC236}">
                <a16:creationId xmlns:a16="http://schemas.microsoft.com/office/drawing/2014/main" id="{F8333A86-556B-42BD-8632-72CA61C36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36" y="2046991"/>
            <a:ext cx="213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601">
            <a:extLst>
              <a:ext uri="{FF2B5EF4-FFF2-40B4-BE49-F238E27FC236}">
                <a16:creationId xmlns:a16="http://schemas.microsoft.com/office/drawing/2014/main" id="{58A16626-6CA7-4073-A647-F7C0ADDD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323" y="1402982"/>
            <a:ext cx="1870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Text Box 602">
            <a:extLst>
              <a:ext uri="{FF2B5EF4-FFF2-40B4-BE49-F238E27FC236}">
                <a16:creationId xmlns:a16="http://schemas.microsoft.com/office/drawing/2014/main" id="{2F6B1188-27D4-4967-B12E-B42CFB31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0" y="884671"/>
            <a:ext cx="2405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603">
            <a:extLst>
              <a:ext uri="{FF2B5EF4-FFF2-40B4-BE49-F238E27FC236}">
                <a16:creationId xmlns:a16="http://schemas.microsoft.com/office/drawing/2014/main" id="{10300180-D6AC-4B01-A9FA-78EC16D0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392" y="946909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85">
            <a:extLst>
              <a:ext uri="{FF2B5EF4-FFF2-40B4-BE49-F238E27FC236}">
                <a16:creationId xmlns:a16="http://schemas.microsoft.com/office/drawing/2014/main" id="{9A30AEE0-3762-403A-BFE8-491496FEB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6790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Line 86">
            <a:extLst>
              <a:ext uri="{FF2B5EF4-FFF2-40B4-BE49-F238E27FC236}">
                <a16:creationId xmlns:a16="http://schemas.microsoft.com/office/drawing/2014/main" id="{35CF98A6-51F4-4A91-9646-3A219E198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15" y="1772204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Box 596">
            <a:extLst>
              <a:ext uri="{FF2B5EF4-FFF2-40B4-BE49-F238E27FC236}">
                <a16:creationId xmlns:a16="http://schemas.microsoft.com/office/drawing/2014/main" id="{8AF6C04B-365B-49C4-8A01-51391073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12" y="4414495"/>
            <a:ext cx="108855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                   42 + 28 = 70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2112A8D-C75A-462B-9B35-12007C7A7E6E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30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353986" y="209550"/>
            <a:ext cx="11116639" cy="6331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0A68BF-8C5E-487A-A87A-D47725347C1B}"/>
              </a:ext>
            </a:extLst>
          </p:cNvPr>
          <p:cNvSpPr/>
          <p:nvPr/>
        </p:nvSpPr>
        <p:spPr>
          <a:xfrm>
            <a:off x="1373542" y="316510"/>
            <a:ext cx="9439835" cy="1299883"/>
          </a:xfrm>
          <a:prstGeom prst="roundRect">
            <a:avLst/>
          </a:prstGeom>
          <a:solidFill>
            <a:srgbClr val="E5828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Cách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giải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bài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biết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539E63FC-1823-46C7-BA39-66E2C20E6464}"/>
              </a:ext>
            </a:extLst>
          </p:cNvPr>
          <p:cNvGrpSpPr/>
          <p:nvPr/>
        </p:nvGrpSpPr>
        <p:grpSpPr>
          <a:xfrm>
            <a:off x="1792300" y="1772577"/>
            <a:ext cx="8690445" cy="992558"/>
            <a:chOff x="1997" y="3062"/>
            <a:chExt cx="9175" cy="1258"/>
          </a:xfrm>
        </p:grpSpPr>
        <p:sp>
          <p:nvSpPr>
            <p:cNvPr id="7" name="燕尾形 13">
              <a:extLst>
                <a:ext uri="{FF2B5EF4-FFF2-40B4-BE49-F238E27FC236}">
                  <a16:creationId xmlns:a16="http://schemas.microsoft.com/office/drawing/2014/main" id="{ACEC0749-055F-4B30-8D6A-8AB98657E1B9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9" name="五边形 14">
              <a:extLst>
                <a:ext uri="{FF2B5EF4-FFF2-40B4-BE49-F238E27FC236}">
                  <a16:creationId xmlns:a16="http://schemas.microsoft.com/office/drawing/2014/main" id="{30A0795A-D26A-4CBF-8FB3-E363C017E4A8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6A7361-0E59-4686-9CBB-F547B3869751}"/>
              </a:ext>
            </a:extLst>
          </p:cNvPr>
          <p:cNvSpPr txBox="1"/>
          <p:nvPr/>
        </p:nvSpPr>
        <p:spPr>
          <a:xfrm>
            <a:off x="3897548" y="1921974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E9740-94AB-471F-898C-48035F43E0CD}"/>
              </a:ext>
            </a:extLst>
          </p:cNvPr>
          <p:cNvSpPr txBox="1"/>
          <p:nvPr/>
        </p:nvSpPr>
        <p:spPr>
          <a:xfrm>
            <a:off x="1658694" y="1914565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1</a:t>
            </a: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id="{37DCFB6F-0AED-4A31-A87D-CE2BCBA9AB33}"/>
              </a:ext>
            </a:extLst>
          </p:cNvPr>
          <p:cNvGrpSpPr/>
          <p:nvPr/>
        </p:nvGrpSpPr>
        <p:grpSpPr>
          <a:xfrm>
            <a:off x="1792300" y="2881448"/>
            <a:ext cx="8690445" cy="1040887"/>
            <a:chOff x="1997" y="3062"/>
            <a:chExt cx="9175" cy="1258"/>
          </a:xfrm>
        </p:grpSpPr>
        <p:sp>
          <p:nvSpPr>
            <p:cNvPr id="14" name="燕尾形 13">
              <a:extLst>
                <a:ext uri="{FF2B5EF4-FFF2-40B4-BE49-F238E27FC236}">
                  <a16:creationId xmlns:a16="http://schemas.microsoft.com/office/drawing/2014/main" id="{69DAE1E4-F720-4948-94C0-83E1F745CBEA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id="{5BC2951A-B2AE-4BBB-8D89-AD688080C3EB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F93EBE-D44E-4659-892F-07842B642207}"/>
              </a:ext>
            </a:extLst>
          </p:cNvPr>
          <p:cNvSpPr txBox="1"/>
          <p:nvPr/>
        </p:nvSpPr>
        <p:spPr>
          <a:xfrm>
            <a:off x="4100051" y="3045339"/>
            <a:ext cx="6353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386C1-CD2C-4DF1-B984-EAFEBFFF0DB5}"/>
              </a:ext>
            </a:extLst>
          </p:cNvPr>
          <p:cNvSpPr txBox="1"/>
          <p:nvPr/>
        </p:nvSpPr>
        <p:spPr>
          <a:xfrm>
            <a:off x="1658694" y="3006738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2</a:t>
            </a: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id="{6E086CDE-4AFD-48CE-8AB1-071ABAD5F93B}"/>
              </a:ext>
            </a:extLst>
          </p:cNvPr>
          <p:cNvGrpSpPr/>
          <p:nvPr/>
        </p:nvGrpSpPr>
        <p:grpSpPr>
          <a:xfrm>
            <a:off x="1792300" y="4080086"/>
            <a:ext cx="8690445" cy="976739"/>
            <a:chOff x="1997" y="3062"/>
            <a:chExt cx="9175" cy="1258"/>
          </a:xfrm>
        </p:grpSpPr>
        <p:sp>
          <p:nvSpPr>
            <p:cNvPr id="19" name="燕尾形 13">
              <a:extLst>
                <a:ext uri="{FF2B5EF4-FFF2-40B4-BE49-F238E27FC236}">
                  <a16:creationId xmlns:a16="http://schemas.microsoft.com/office/drawing/2014/main" id="{D67D1BA3-7652-4F39-8EA9-E3D4DE316CFF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0" name="五边形 14">
              <a:extLst>
                <a:ext uri="{FF2B5EF4-FFF2-40B4-BE49-F238E27FC236}">
                  <a16:creationId xmlns:a16="http://schemas.microsoft.com/office/drawing/2014/main" id="{44FA7886-DE0C-4F62-A73B-505D0952C259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8CEA950-004F-47AA-9C66-DB8D4B575EBC}"/>
              </a:ext>
            </a:extLst>
          </p:cNvPr>
          <p:cNvSpPr txBox="1"/>
          <p:nvPr/>
        </p:nvSpPr>
        <p:spPr>
          <a:xfrm>
            <a:off x="2494132" y="4167055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F9226-B39B-47C2-9EDB-EFFFC4F36852}"/>
              </a:ext>
            </a:extLst>
          </p:cNvPr>
          <p:cNvSpPr txBox="1"/>
          <p:nvPr/>
        </p:nvSpPr>
        <p:spPr>
          <a:xfrm>
            <a:off x="1627360" y="422549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3</a:t>
            </a:r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id="{0925EF9D-6E82-4E4A-A570-1AE8FBE5758A}"/>
              </a:ext>
            </a:extLst>
          </p:cNvPr>
          <p:cNvGrpSpPr/>
          <p:nvPr/>
        </p:nvGrpSpPr>
        <p:grpSpPr>
          <a:xfrm>
            <a:off x="1823634" y="5206766"/>
            <a:ext cx="8690445" cy="976739"/>
            <a:chOff x="1997" y="3062"/>
            <a:chExt cx="9175" cy="1258"/>
          </a:xfrm>
        </p:grpSpPr>
        <p:sp>
          <p:nvSpPr>
            <p:cNvPr id="24" name="燕尾形 13">
              <a:extLst>
                <a:ext uri="{FF2B5EF4-FFF2-40B4-BE49-F238E27FC236}">
                  <a16:creationId xmlns:a16="http://schemas.microsoft.com/office/drawing/2014/main" id="{5ECD34BB-EF50-4EDC-98BB-C4F211BB72A0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5" name="五边形 14">
              <a:extLst>
                <a:ext uri="{FF2B5EF4-FFF2-40B4-BE49-F238E27FC236}">
                  <a16:creationId xmlns:a16="http://schemas.microsoft.com/office/drawing/2014/main" id="{BC3920AC-BA3D-49A8-9649-C45A9832B27C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7B0071-634D-4DE3-99A2-52C4995EB4A8}"/>
              </a:ext>
            </a:extLst>
          </p:cNvPr>
          <p:cNvSpPr txBox="1"/>
          <p:nvPr/>
        </p:nvSpPr>
        <p:spPr>
          <a:xfrm>
            <a:off x="2525466" y="5293735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89A5B-BD40-4112-BBD4-0642FA63EEFE}"/>
              </a:ext>
            </a:extLst>
          </p:cNvPr>
          <p:cNvSpPr txBox="1"/>
          <p:nvPr/>
        </p:nvSpPr>
        <p:spPr>
          <a:xfrm>
            <a:off x="1658694" y="535217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4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9ECB12AE-B649-45AA-A6EF-85612E2DD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  <p:pic>
        <p:nvPicPr>
          <p:cNvPr id="28" name="Picture 2" descr="Sách Giáo Khoa Bình Minh. | Ha Loi">
            <a:extLst>
              <a:ext uri="{FF2B5EF4-FFF2-40B4-BE49-F238E27FC236}">
                <a16:creationId xmlns:a16="http://schemas.microsoft.com/office/drawing/2014/main" id="{9F79802D-E913-984D-A6CE-A6D03BC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22542"/>
            <a:ext cx="12192000" cy="5533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92518F-2EB8-41E8-A393-CABB23A74278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28AE68-DBC9-9045-A3A5-C12C9EE50D7D}"/>
              </a:ext>
            </a:extLst>
          </p:cNvPr>
          <p:cNvSpPr/>
          <p:nvPr/>
        </p:nvSpPr>
        <p:spPr>
          <a:xfrm>
            <a:off x="3305720" y="1622187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76B9D-DFE7-442A-A52B-328B4BB3B704}"/>
              </a:ext>
            </a:extLst>
          </p:cNvPr>
          <p:cNvSpPr txBox="1"/>
          <p:nvPr/>
        </p:nvSpPr>
        <p:spPr>
          <a:xfrm>
            <a:off x="3147295" y="2195967"/>
            <a:ext cx="79741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CD2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16" name="Picture 2" descr="Sách Giáo Khoa Bình Minh. | Ha Loi">
            <a:extLst>
              <a:ext uri="{FF2B5EF4-FFF2-40B4-BE49-F238E27FC236}">
                <a16:creationId xmlns:a16="http://schemas.microsoft.com/office/drawing/2014/main" id="{8BD475D8-AEAB-FB42-BD89-F1F828CC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8" y="-106993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70474AA-0FDF-4CB6-8446-0B540C97831A}"/>
              </a:ext>
            </a:extLst>
          </p:cNvPr>
          <p:cNvSpPr/>
          <p:nvPr/>
        </p:nvSpPr>
        <p:spPr>
          <a:xfrm>
            <a:off x="162084" y="889118"/>
            <a:ext cx="11763215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D84D894-1FCD-44D5-998B-71AD7BB57A5E}"/>
              </a:ext>
            </a:extLst>
          </p:cNvPr>
          <p:cNvSpPr txBox="1"/>
          <p:nvPr/>
        </p:nvSpPr>
        <p:spPr>
          <a:xfrm>
            <a:off x="1430197" y="851972"/>
            <a:ext cx="2460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DBFE7-2F6B-4FA0-995D-0CB1E1CDF056}"/>
              </a:ext>
            </a:extLst>
          </p:cNvPr>
          <p:cNvSpPr txBox="1"/>
          <p:nvPr/>
        </p:nvSpPr>
        <p:spPr>
          <a:xfrm>
            <a:off x="3650170" y="869322"/>
            <a:ext cx="72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63E88-CD68-4060-B7D5-203722E17E3C}"/>
              </a:ext>
            </a:extLst>
          </p:cNvPr>
          <p:cNvSpPr txBox="1"/>
          <p:nvPr/>
        </p:nvSpPr>
        <p:spPr>
          <a:xfrm>
            <a:off x="4070901" y="864503"/>
            <a:ext cx="146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72.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F45EB-55FD-4AEB-995D-9619DE41BBE1}"/>
              </a:ext>
            </a:extLst>
          </p:cNvPr>
          <p:cNvSpPr txBox="1"/>
          <p:nvPr/>
        </p:nvSpPr>
        <p:spPr>
          <a:xfrm>
            <a:off x="4793127" y="820790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6AF09-3970-4572-B064-7B35848297D6}"/>
              </a:ext>
            </a:extLst>
          </p:cNvPr>
          <p:cNvSpPr txBox="1"/>
          <p:nvPr/>
        </p:nvSpPr>
        <p:spPr>
          <a:xfrm>
            <a:off x="5780404" y="809473"/>
            <a:ext cx="261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9057129" y="541480"/>
                <a:ext cx="954310" cy="1065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129" y="541480"/>
                <a:ext cx="954310" cy="1065933"/>
              </a:xfrm>
              <a:prstGeom prst="rect">
                <a:avLst/>
              </a:prstGeom>
              <a:blipFill>
                <a:blip r:embed="rId5"/>
                <a:stretch>
                  <a:fillRect l="-6579" r="-13158" b="-152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1921AE8-B53A-4D5A-8CF9-2FBFC7B01DE9}"/>
              </a:ext>
            </a:extLst>
          </p:cNvPr>
          <p:cNvSpPr txBox="1"/>
          <p:nvPr/>
        </p:nvSpPr>
        <p:spPr>
          <a:xfrm>
            <a:off x="266701" y="151208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DBE054-9671-4920-A753-4C5C4E948ECD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95349-5AA8-4D5A-9609-E0823FD2EA0D}"/>
              </a:ext>
            </a:extLst>
          </p:cNvPr>
          <p:cNvSpPr txBox="1"/>
          <p:nvPr/>
        </p:nvSpPr>
        <p:spPr>
          <a:xfrm>
            <a:off x="7837527" y="787290"/>
            <a:ext cx="1502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1B8CBF-EB23-4802-9FB2-E5C52FA1C42A}"/>
              </a:ext>
            </a:extLst>
          </p:cNvPr>
          <p:cNvSpPr/>
          <p:nvPr/>
        </p:nvSpPr>
        <p:spPr>
          <a:xfrm>
            <a:off x="6461032" y="2610292"/>
            <a:ext cx="5444438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3" name="Rectangle: Diagonal Corners Rounded 72">
            <a:extLst>
              <a:ext uri="{FF2B5EF4-FFF2-40B4-BE49-F238E27FC236}">
                <a16:creationId xmlns:a16="http://schemas.microsoft.com/office/drawing/2014/main" id="{FF0C746F-8ED6-4401-918A-2F6A83D998D3}"/>
              </a:ext>
            </a:extLst>
          </p:cNvPr>
          <p:cNvSpPr/>
          <p:nvPr/>
        </p:nvSpPr>
        <p:spPr>
          <a:xfrm>
            <a:off x="3175421" y="3659499"/>
            <a:ext cx="6679629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4" name="Rectangle: Diagonal Corners Rounded 73">
            <a:extLst>
              <a:ext uri="{FF2B5EF4-FFF2-40B4-BE49-F238E27FC236}">
                <a16:creationId xmlns:a16="http://schemas.microsoft.com/office/drawing/2014/main" id="{B9368E91-49F9-440F-82E5-303BFF4FBE13}"/>
              </a:ext>
            </a:extLst>
          </p:cNvPr>
          <p:cNvSpPr/>
          <p:nvPr/>
        </p:nvSpPr>
        <p:spPr>
          <a:xfrm>
            <a:off x="7267862" y="4656489"/>
            <a:ext cx="3281912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5" name="Rectangle: Diagonal Corners Rounded 74">
            <a:extLst>
              <a:ext uri="{FF2B5EF4-FFF2-40B4-BE49-F238E27FC236}">
                <a16:creationId xmlns:a16="http://schemas.microsoft.com/office/drawing/2014/main" id="{9E24DAA2-385C-4764-9F8A-23B2FA5B9F1B}"/>
              </a:ext>
            </a:extLst>
          </p:cNvPr>
          <p:cNvSpPr/>
          <p:nvPr/>
        </p:nvSpPr>
        <p:spPr>
          <a:xfrm>
            <a:off x="3890241" y="4990129"/>
            <a:ext cx="3281912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597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6" grpId="0" build="allAtOnce"/>
      <p:bldP spid="37" grpId="0" build="allAtOnce"/>
      <p:bldP spid="38" grpId="0"/>
      <p:bldP spid="39" grpId="0"/>
      <p:bldP spid="39" grpId="1"/>
      <p:bldP spid="40" grpId="0"/>
      <p:bldP spid="40" grpId="1"/>
      <p:bldP spid="41" grpId="0"/>
      <p:bldP spid="42" grpId="0"/>
      <p:bldP spid="9" grpId="0" animBg="1"/>
      <p:bldP spid="73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0" y="0"/>
            <a:ext cx="3081867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70474AA-0FDF-4CB6-8446-0B540C97831A}"/>
              </a:ext>
            </a:extLst>
          </p:cNvPr>
          <p:cNvSpPr/>
          <p:nvPr/>
        </p:nvSpPr>
        <p:spPr>
          <a:xfrm>
            <a:off x="162084" y="889118"/>
            <a:ext cx="11763215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-52309" y="4796493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D84D894-1FCD-44D5-998B-71AD7BB57A5E}"/>
              </a:ext>
            </a:extLst>
          </p:cNvPr>
          <p:cNvSpPr txBox="1"/>
          <p:nvPr/>
        </p:nvSpPr>
        <p:spPr>
          <a:xfrm>
            <a:off x="1430197" y="851972"/>
            <a:ext cx="2354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DBFE7-2F6B-4FA0-995D-0CB1E1CDF056}"/>
              </a:ext>
            </a:extLst>
          </p:cNvPr>
          <p:cNvSpPr txBox="1"/>
          <p:nvPr/>
        </p:nvSpPr>
        <p:spPr>
          <a:xfrm>
            <a:off x="3625481" y="877490"/>
            <a:ext cx="72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63E88-CD68-4060-B7D5-203722E17E3C}"/>
              </a:ext>
            </a:extLst>
          </p:cNvPr>
          <p:cNvSpPr txBox="1"/>
          <p:nvPr/>
        </p:nvSpPr>
        <p:spPr>
          <a:xfrm>
            <a:off x="4036586" y="871685"/>
            <a:ext cx="799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72.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F45EB-55FD-4AEB-995D-9619DE41BBE1}"/>
              </a:ext>
            </a:extLst>
          </p:cNvPr>
          <p:cNvSpPr txBox="1"/>
          <p:nvPr/>
        </p:nvSpPr>
        <p:spPr>
          <a:xfrm>
            <a:off x="4692016" y="872884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6AF09-3970-4572-B064-7B35848297D6}"/>
              </a:ext>
            </a:extLst>
          </p:cNvPr>
          <p:cNvSpPr txBox="1"/>
          <p:nvPr/>
        </p:nvSpPr>
        <p:spPr>
          <a:xfrm>
            <a:off x="5656622" y="860185"/>
            <a:ext cx="2619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8674786" y="648750"/>
                <a:ext cx="799339" cy="1065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86" y="648750"/>
                <a:ext cx="799339" cy="1065933"/>
              </a:xfrm>
              <a:prstGeom prst="rect">
                <a:avLst/>
              </a:prstGeom>
              <a:blipFill>
                <a:blip r:embed="rId5"/>
                <a:stretch>
                  <a:fillRect l="-6349" r="-19048" b="-152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1921AE8-B53A-4D5A-8CF9-2FBFC7B01DE9}"/>
              </a:ext>
            </a:extLst>
          </p:cNvPr>
          <p:cNvSpPr txBox="1"/>
          <p:nvPr/>
        </p:nvSpPr>
        <p:spPr>
          <a:xfrm>
            <a:off x="431658" y="1652506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DBE054-9671-4920-A753-4C5C4E948ECD}"/>
              </a:ext>
            </a:extLst>
          </p:cNvPr>
          <p:cNvSpPr txBox="1"/>
          <p:nvPr/>
        </p:nvSpPr>
        <p:spPr>
          <a:xfrm>
            <a:off x="162085" y="848399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95349-5AA8-4D5A-9609-E0823FD2EA0D}"/>
              </a:ext>
            </a:extLst>
          </p:cNvPr>
          <p:cNvSpPr txBox="1"/>
          <p:nvPr/>
        </p:nvSpPr>
        <p:spPr>
          <a:xfrm>
            <a:off x="7594243" y="854802"/>
            <a:ext cx="1250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A1B8CBF-EB23-4802-9FB2-E5C52FA1C42A}"/>
              </a:ext>
            </a:extLst>
          </p:cNvPr>
          <p:cNvSpPr/>
          <p:nvPr/>
        </p:nvSpPr>
        <p:spPr>
          <a:xfrm>
            <a:off x="6461032" y="2610292"/>
            <a:ext cx="5444438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DEB882BB-D3AD-44F0-993F-D264129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35" y="4134795"/>
            <a:ext cx="2529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DAF7839B-DA0C-4591-B08C-7136E1D4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52" y="4672608"/>
            <a:ext cx="260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4" name="Text Box 65">
            <a:extLst>
              <a:ext uri="{FF2B5EF4-FFF2-40B4-BE49-F238E27FC236}">
                <a16:creationId xmlns:a16="http://schemas.microsoft.com/office/drawing/2014/main" id="{AE426539-D19E-4E6C-B4F7-E25A643B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9" y="3259339"/>
            <a:ext cx="2435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432E1482-8CD5-434A-890A-1462E78B4DBB}"/>
              </a:ext>
            </a:extLst>
          </p:cNvPr>
          <p:cNvGrpSpPr>
            <a:grpSpLocks/>
          </p:cNvGrpSpPr>
          <p:nvPr/>
        </p:nvGrpSpPr>
        <p:grpSpPr bwMode="auto">
          <a:xfrm>
            <a:off x="3208402" y="3525135"/>
            <a:ext cx="4724394" cy="833438"/>
            <a:chOff x="1152" y="2021"/>
            <a:chExt cx="2208" cy="525"/>
          </a:xfrm>
        </p:grpSpPr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E181C3C5-C2CE-401C-80F7-B03571241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7" name="AutoShape 48">
              <a:extLst>
                <a:ext uri="{FF2B5EF4-FFF2-40B4-BE49-F238E27FC236}">
                  <a16:creationId xmlns:a16="http://schemas.microsoft.com/office/drawing/2014/main" id="{BD35E0A0-4960-44AB-A16F-F62D9772AD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8" name="Group 79">
            <a:extLst>
              <a:ext uri="{FF2B5EF4-FFF2-40B4-BE49-F238E27FC236}">
                <a16:creationId xmlns:a16="http://schemas.microsoft.com/office/drawing/2014/main" id="{719D30B7-83E0-4770-AE75-75F182D88A86}"/>
              </a:ext>
            </a:extLst>
          </p:cNvPr>
          <p:cNvGrpSpPr>
            <a:grpSpLocks/>
          </p:cNvGrpSpPr>
          <p:nvPr/>
        </p:nvGrpSpPr>
        <p:grpSpPr bwMode="auto">
          <a:xfrm>
            <a:off x="3195701" y="5180901"/>
            <a:ext cx="7891397" cy="977901"/>
            <a:chOff x="1144" y="3064"/>
            <a:chExt cx="3648" cy="616"/>
          </a:xfrm>
        </p:grpSpPr>
        <p:sp>
          <p:nvSpPr>
            <p:cNvPr id="29" name="AutoShape 50">
              <a:extLst>
                <a:ext uri="{FF2B5EF4-FFF2-40B4-BE49-F238E27FC236}">
                  <a16:creationId xmlns:a16="http://schemas.microsoft.com/office/drawing/2014/main" id="{E43CDD25-DC4A-4B87-8A9B-BAEF3C3539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70795EE7-7949-40F3-9E6B-3191A189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1" name="Group 78">
            <a:extLst>
              <a:ext uri="{FF2B5EF4-FFF2-40B4-BE49-F238E27FC236}">
                <a16:creationId xmlns:a16="http://schemas.microsoft.com/office/drawing/2014/main" id="{FDD6CE32-787E-4CC5-AF72-D091575267E0}"/>
              </a:ext>
            </a:extLst>
          </p:cNvPr>
          <p:cNvGrpSpPr>
            <a:grpSpLocks/>
          </p:cNvGrpSpPr>
          <p:nvPr/>
        </p:nvGrpSpPr>
        <p:grpSpPr bwMode="auto">
          <a:xfrm>
            <a:off x="7974260" y="4279216"/>
            <a:ext cx="3110293" cy="761971"/>
            <a:chOff x="3456" y="2496"/>
            <a:chExt cx="1344" cy="480"/>
          </a:xfrm>
        </p:grpSpPr>
        <p:sp>
          <p:nvSpPr>
            <p:cNvPr id="32" name="AutoShape 57">
              <a:extLst>
                <a:ext uri="{FF2B5EF4-FFF2-40B4-BE49-F238E27FC236}">
                  <a16:creationId xmlns:a16="http://schemas.microsoft.com/office/drawing/2014/main" id="{ED6ABEA2-A70D-4AD6-9784-2E5A0225D8E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54FFF91C-DB71-4D93-8FF3-3A4C034F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27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72</a:t>
              </a:r>
            </a:p>
          </p:txBody>
        </p:sp>
      </p:grpSp>
      <p:sp>
        <p:nvSpPr>
          <p:cNvPr id="57" name="Line 85">
            <a:extLst>
              <a:ext uri="{FF2B5EF4-FFF2-40B4-BE49-F238E27FC236}">
                <a16:creationId xmlns:a16="http://schemas.microsoft.com/office/drawing/2014/main" id="{22380E89-5B09-4484-AB19-87E7A971B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739" y="4522326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8" name="Line 86">
            <a:extLst>
              <a:ext uri="{FF2B5EF4-FFF2-40B4-BE49-F238E27FC236}">
                <a16:creationId xmlns:a16="http://schemas.microsoft.com/office/drawing/2014/main" id="{FB8926F2-E6E9-4670-B3CA-1D1CC7533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1636" y="464794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50935B-7DD7-A047-9FC7-1D23B0F481A8}"/>
              </a:ext>
            </a:extLst>
          </p:cNvPr>
          <p:cNvGrpSpPr/>
          <p:nvPr/>
        </p:nvGrpSpPr>
        <p:grpSpPr>
          <a:xfrm>
            <a:off x="3270422" y="4396779"/>
            <a:ext cx="7816678" cy="812882"/>
            <a:chOff x="3270422" y="4396779"/>
            <a:chExt cx="7816678" cy="812882"/>
          </a:xfrm>
        </p:grpSpPr>
        <p:grpSp>
          <p:nvGrpSpPr>
            <p:cNvPr id="49" name="Group 80">
              <a:extLst>
                <a:ext uri="{FF2B5EF4-FFF2-40B4-BE49-F238E27FC236}">
                  <a16:creationId xmlns:a16="http://schemas.microsoft.com/office/drawing/2014/main" id="{10E408A3-5FC1-4E4B-942B-AB7F141E2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422" y="5014635"/>
              <a:ext cx="5791195" cy="195026"/>
              <a:chOff x="1152" y="2928"/>
              <a:chExt cx="3664" cy="112"/>
            </a:xfrm>
          </p:grpSpPr>
          <p:sp>
            <p:nvSpPr>
              <p:cNvPr id="50" name="Line 49">
                <a:extLst>
                  <a:ext uri="{FF2B5EF4-FFF2-40B4-BE49-F238E27FC236}">
                    <a16:creationId xmlns:a16="http://schemas.microsoft.com/office/drawing/2014/main" id="{016168FF-13BD-4248-93C1-B66548171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76"/>
                <a:ext cx="36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51" name="Line 51">
                <a:extLst>
                  <a:ext uri="{FF2B5EF4-FFF2-40B4-BE49-F238E27FC236}">
                    <a16:creationId xmlns:a16="http://schemas.microsoft.com/office/drawing/2014/main" id="{9B23BB9A-1C87-45D9-B2C3-8D1452C61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52" name="Line 52">
                <a:extLst>
                  <a:ext uri="{FF2B5EF4-FFF2-40B4-BE49-F238E27FC236}">
                    <a16:creationId xmlns:a16="http://schemas.microsoft.com/office/drawing/2014/main" id="{C185AC8B-5A08-46C1-85F6-296B93E51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53" name="Line 53">
                <a:extLst>
                  <a:ext uri="{FF2B5EF4-FFF2-40B4-BE49-F238E27FC236}">
                    <a16:creationId xmlns:a16="http://schemas.microsoft.com/office/drawing/2014/main" id="{03ACF4A4-3013-44AC-BE6A-9B5C08516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54" name="Line 54">
                <a:extLst>
                  <a:ext uri="{FF2B5EF4-FFF2-40B4-BE49-F238E27FC236}">
                    <a16:creationId xmlns:a16="http://schemas.microsoft.com/office/drawing/2014/main" id="{5323D767-9E42-494D-BBDD-BAF0DD364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55" name="Line 55">
                <a:extLst>
                  <a:ext uri="{FF2B5EF4-FFF2-40B4-BE49-F238E27FC236}">
                    <a16:creationId xmlns:a16="http://schemas.microsoft.com/office/drawing/2014/main" id="{81FE6D70-6066-4C30-A6E2-ED8046A2B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4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56" name="Line 56">
                <a:extLst>
                  <a:ext uri="{FF2B5EF4-FFF2-40B4-BE49-F238E27FC236}">
                    <a16:creationId xmlns:a16="http://schemas.microsoft.com/office/drawing/2014/main" id="{5297CDC7-B85E-440B-B246-ED6394335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ECF31C-0C80-C04D-AA34-7265E875558F}"/>
                </a:ext>
              </a:extLst>
            </p:cNvPr>
            <p:cNvGrpSpPr/>
            <p:nvPr/>
          </p:nvGrpSpPr>
          <p:grpSpPr>
            <a:xfrm>
              <a:off x="3280782" y="4396779"/>
              <a:ext cx="4724360" cy="164130"/>
              <a:chOff x="3280782" y="4396779"/>
              <a:chExt cx="4724360" cy="164130"/>
            </a:xfrm>
          </p:grpSpPr>
          <p:grpSp>
            <p:nvGrpSpPr>
              <p:cNvPr id="43" name="Group 81">
                <a:extLst>
                  <a:ext uri="{FF2B5EF4-FFF2-40B4-BE49-F238E27FC236}">
                    <a16:creationId xmlns:a16="http://schemas.microsoft.com/office/drawing/2014/main" id="{C418A4A4-594B-42F1-89CD-DAF0755AD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0782" y="4396779"/>
                <a:ext cx="4724360" cy="164130"/>
                <a:chOff x="1152" y="2541"/>
                <a:chExt cx="2256" cy="99"/>
              </a:xfrm>
            </p:grpSpPr>
            <p:sp>
              <p:nvSpPr>
                <p:cNvPr id="44" name="Line 42">
                  <a:extLst>
                    <a:ext uri="{FF2B5EF4-FFF2-40B4-BE49-F238E27FC236}">
                      <a16:creationId xmlns:a16="http://schemas.microsoft.com/office/drawing/2014/main" id="{9A79456B-D932-4B27-8BBB-ABDA81C67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592"/>
                  <a:ext cx="2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E58284"/>
                    </a:solidFill>
                  </a:endParaRPr>
                </a:p>
              </p:txBody>
            </p:sp>
            <p:sp>
              <p:nvSpPr>
                <p:cNvPr id="45" name="Line 43">
                  <a:extLst>
                    <a:ext uri="{FF2B5EF4-FFF2-40B4-BE49-F238E27FC236}">
                      <a16:creationId xmlns:a16="http://schemas.microsoft.com/office/drawing/2014/main" id="{765AC9EC-CD82-4506-9F99-CFEA661B4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2541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E58284"/>
                    </a:solidFill>
                  </a:endParaRPr>
                </a:p>
              </p:txBody>
            </p:sp>
            <p:sp>
              <p:nvSpPr>
                <p:cNvPr id="46" name="Line 44">
                  <a:extLst>
                    <a:ext uri="{FF2B5EF4-FFF2-40B4-BE49-F238E27FC236}">
                      <a16:creationId xmlns:a16="http://schemas.microsoft.com/office/drawing/2014/main" id="{32278E2A-F5A7-4133-9DAA-F0849B620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544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E58284"/>
                    </a:solidFill>
                  </a:endParaRPr>
                </a:p>
              </p:txBody>
            </p:sp>
            <p:sp>
              <p:nvSpPr>
                <p:cNvPr id="48" name="Line 46">
                  <a:extLst>
                    <a:ext uri="{FF2B5EF4-FFF2-40B4-BE49-F238E27FC236}">
                      <a16:creationId xmlns:a16="http://schemas.microsoft.com/office/drawing/2014/main" id="{88FAF9EF-1B73-47C6-AB51-3D0C8765A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E58284"/>
                    </a:solidFill>
                  </a:endParaRPr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82D9784-79E7-DD4C-9F75-907999BE12A2}"/>
                  </a:ext>
                </a:extLst>
              </p:cNvPr>
              <p:cNvCxnSpPr/>
              <p:nvPr/>
            </p:nvCxnSpPr>
            <p:spPr>
              <a:xfrm>
                <a:off x="4349979" y="4396779"/>
                <a:ext cx="0" cy="1591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DD1B420-4606-FB46-ACE0-305172DBC7C3}"/>
                  </a:ext>
                </a:extLst>
              </p:cNvPr>
              <p:cNvCxnSpPr/>
              <p:nvPr/>
            </p:nvCxnSpPr>
            <p:spPr>
              <a:xfrm>
                <a:off x="6788379" y="4396779"/>
                <a:ext cx="0" cy="15915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6B508C-D8D6-F245-AED0-EE5BD4AD9025}"/>
                </a:ext>
              </a:extLst>
            </p:cNvPr>
            <p:cNvCxnSpPr>
              <a:cxnSpLocks/>
            </p:cNvCxnSpPr>
            <p:nvPr/>
          </p:nvCxnSpPr>
          <p:spPr>
            <a:xfrm>
              <a:off x="9061617" y="5091859"/>
              <a:ext cx="2025483" cy="132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A425D2-66F3-2946-BECD-CC1486C2F105}"/>
                </a:ext>
              </a:extLst>
            </p:cNvPr>
            <p:cNvCxnSpPr/>
            <p:nvPr/>
          </p:nvCxnSpPr>
          <p:spPr>
            <a:xfrm>
              <a:off x="10045700" y="5041196"/>
              <a:ext cx="0" cy="1397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36EC787-77FA-E34D-B3A8-992B592286AB}"/>
                </a:ext>
              </a:extLst>
            </p:cNvPr>
            <p:cNvCxnSpPr/>
            <p:nvPr/>
          </p:nvCxnSpPr>
          <p:spPr>
            <a:xfrm>
              <a:off x="11087100" y="5028496"/>
              <a:ext cx="0" cy="1397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909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216097"/>
            <a:ext cx="12192000" cy="2641903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72" name="Text Box 60">
            <a:extLst>
              <a:ext uri="{FF2B5EF4-FFF2-40B4-BE49-F238E27FC236}">
                <a16:creationId xmlns:a16="http://schemas.microsoft.com/office/drawing/2014/main" id="{48F10A18-F864-472A-8B28-6DA21F31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22" y="1269559"/>
            <a:ext cx="2529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73" name="Text Box 61">
            <a:extLst>
              <a:ext uri="{FF2B5EF4-FFF2-40B4-BE49-F238E27FC236}">
                <a16:creationId xmlns:a16="http://schemas.microsoft.com/office/drawing/2014/main" id="{668E63E6-2E52-46EA-A1EF-D720D13E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9" y="1807372"/>
            <a:ext cx="260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F1990118-C74B-4EFB-A105-3E0EDB93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57" y="706910"/>
            <a:ext cx="2120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75" name="Group 77">
            <a:extLst>
              <a:ext uri="{FF2B5EF4-FFF2-40B4-BE49-F238E27FC236}">
                <a16:creationId xmlns:a16="http://schemas.microsoft.com/office/drawing/2014/main" id="{EF9B4B24-6386-4E51-8285-641A213453C2}"/>
              </a:ext>
            </a:extLst>
          </p:cNvPr>
          <p:cNvGrpSpPr>
            <a:grpSpLocks/>
          </p:cNvGrpSpPr>
          <p:nvPr/>
        </p:nvGrpSpPr>
        <p:grpSpPr bwMode="auto">
          <a:xfrm>
            <a:off x="2613865" y="664529"/>
            <a:ext cx="3469781" cy="833438"/>
            <a:chOff x="1152" y="2021"/>
            <a:chExt cx="2208" cy="525"/>
          </a:xfrm>
        </p:grpSpPr>
        <p:sp>
          <p:nvSpPr>
            <p:cNvPr id="76" name="Rectangle 47">
              <a:extLst>
                <a:ext uri="{FF2B5EF4-FFF2-40B4-BE49-F238E27FC236}">
                  <a16:creationId xmlns:a16="http://schemas.microsoft.com/office/drawing/2014/main" id="{418EA14B-5E25-453C-BFC3-BD315B126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4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7" name="AutoShape 48">
              <a:extLst>
                <a:ext uri="{FF2B5EF4-FFF2-40B4-BE49-F238E27FC236}">
                  <a16:creationId xmlns:a16="http://schemas.microsoft.com/office/drawing/2014/main" id="{2576CB1D-5917-4542-91CE-4F1BE8D895E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8" name="Group 79">
            <a:extLst>
              <a:ext uri="{FF2B5EF4-FFF2-40B4-BE49-F238E27FC236}">
                <a16:creationId xmlns:a16="http://schemas.microsoft.com/office/drawing/2014/main" id="{EC54A4DD-C83A-4644-8F9F-A2D9633D101E}"/>
              </a:ext>
            </a:extLst>
          </p:cNvPr>
          <p:cNvGrpSpPr>
            <a:grpSpLocks/>
          </p:cNvGrpSpPr>
          <p:nvPr/>
        </p:nvGrpSpPr>
        <p:grpSpPr bwMode="auto">
          <a:xfrm>
            <a:off x="2613865" y="2227643"/>
            <a:ext cx="5952737" cy="917576"/>
            <a:chOff x="1144" y="3064"/>
            <a:chExt cx="3648" cy="578"/>
          </a:xfrm>
        </p:grpSpPr>
        <p:sp>
          <p:nvSpPr>
            <p:cNvPr id="79" name="AutoShape 50">
              <a:extLst>
                <a:ext uri="{FF2B5EF4-FFF2-40B4-BE49-F238E27FC236}">
                  <a16:creationId xmlns:a16="http://schemas.microsoft.com/office/drawing/2014/main" id="{1FEDBC77-E8FE-4BF2-8947-2D1F996E75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0" name="Rectangle 58">
              <a:extLst>
                <a:ext uri="{FF2B5EF4-FFF2-40B4-BE49-F238E27FC236}">
                  <a16:creationId xmlns:a16="http://schemas.microsoft.com/office/drawing/2014/main" id="{607BD2C8-D9EB-46A8-A5FA-646E9875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B16A4926-6181-4F93-A204-B31CCEBC8774}"/>
              </a:ext>
            </a:extLst>
          </p:cNvPr>
          <p:cNvGrpSpPr>
            <a:grpSpLocks/>
          </p:cNvGrpSpPr>
          <p:nvPr/>
        </p:nvGrpSpPr>
        <p:grpSpPr bwMode="auto">
          <a:xfrm>
            <a:off x="6118809" y="1351557"/>
            <a:ext cx="2447798" cy="734809"/>
            <a:chOff x="3456" y="2496"/>
            <a:chExt cx="1344" cy="480"/>
          </a:xfrm>
        </p:grpSpPr>
        <p:sp>
          <p:nvSpPr>
            <p:cNvPr id="82" name="AutoShape 57">
              <a:extLst>
                <a:ext uri="{FF2B5EF4-FFF2-40B4-BE49-F238E27FC236}">
                  <a16:creationId xmlns:a16="http://schemas.microsoft.com/office/drawing/2014/main" id="{41DF5DDF-1A17-41C1-AB93-AAE4E5D71C9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7C2DB823-8B87-4D60-B779-25B638E2A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30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72</a:t>
              </a:r>
            </a:p>
          </p:txBody>
        </p:sp>
      </p:grpSp>
      <p:grpSp>
        <p:nvGrpSpPr>
          <p:cNvPr id="84" name="Group 81">
            <a:extLst>
              <a:ext uri="{FF2B5EF4-FFF2-40B4-BE49-F238E27FC236}">
                <a16:creationId xmlns:a16="http://schemas.microsoft.com/office/drawing/2014/main" id="{FC9683B0-D4EB-4E27-89AE-B7140E3D1544}"/>
              </a:ext>
            </a:extLst>
          </p:cNvPr>
          <p:cNvGrpSpPr>
            <a:grpSpLocks/>
          </p:cNvGrpSpPr>
          <p:nvPr/>
        </p:nvGrpSpPr>
        <p:grpSpPr bwMode="auto">
          <a:xfrm>
            <a:off x="2642034" y="1638456"/>
            <a:ext cx="3494567" cy="181383"/>
            <a:chOff x="1152" y="2541"/>
            <a:chExt cx="2256" cy="99"/>
          </a:xfrm>
        </p:grpSpPr>
        <p:sp>
          <p:nvSpPr>
            <p:cNvPr id="85" name="Line 42">
              <a:extLst>
                <a:ext uri="{FF2B5EF4-FFF2-40B4-BE49-F238E27FC236}">
                  <a16:creationId xmlns:a16="http://schemas.microsoft.com/office/drawing/2014/main" id="{85E99B74-C23F-41A7-93BD-C567D276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6" name="Line 43">
              <a:extLst>
                <a:ext uri="{FF2B5EF4-FFF2-40B4-BE49-F238E27FC236}">
                  <a16:creationId xmlns:a16="http://schemas.microsoft.com/office/drawing/2014/main" id="{A6AC2F29-177C-492A-965D-B88DA3397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7" name="Line 44">
              <a:extLst>
                <a:ext uri="{FF2B5EF4-FFF2-40B4-BE49-F238E27FC236}">
                  <a16:creationId xmlns:a16="http://schemas.microsoft.com/office/drawing/2014/main" id="{B39397A3-ED91-457B-9361-0DC1B6E30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86F97651-A791-4ADB-8A82-42B0FD656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97" name="Line 85">
            <a:extLst>
              <a:ext uri="{FF2B5EF4-FFF2-40B4-BE49-F238E27FC236}">
                <a16:creationId xmlns:a16="http://schemas.microsoft.com/office/drawing/2014/main" id="{BD02F2E6-E5FD-4115-AB15-1D6FCA32B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864" y="1672534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8" name="Line 86">
            <a:extLst>
              <a:ext uri="{FF2B5EF4-FFF2-40B4-BE49-F238E27FC236}">
                <a16:creationId xmlns:a16="http://schemas.microsoft.com/office/drawing/2014/main" id="{83321A6C-6278-4B5B-9122-8EC730B32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0973" y="1715902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9" name="Text Box 35">
            <a:extLst>
              <a:ext uri="{FF2B5EF4-FFF2-40B4-BE49-F238E27FC236}">
                <a16:creationId xmlns:a16="http://schemas.microsoft.com/office/drawing/2014/main" id="{084BC0EC-031E-4AFF-9431-5013040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5" y="4896422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96 + 72 = 168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05FA6A79-A8F5-41FC-90F3-6499A54E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5" y="3027693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38">
            <a:extLst>
              <a:ext uri="{FF2B5EF4-FFF2-40B4-BE49-F238E27FC236}">
                <a16:creationId xmlns:a16="http://schemas.microsoft.com/office/drawing/2014/main" id="{1E76AC29-CCA2-4306-B1C6-2CFDF4C8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693" y="5485531"/>
            <a:ext cx="5461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96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168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35">
            <a:extLst>
              <a:ext uri="{FF2B5EF4-FFF2-40B4-BE49-F238E27FC236}">
                <a16:creationId xmlns:a16="http://schemas.microsoft.com/office/drawing/2014/main" id="{060889C1-E0E2-4FD0-87C2-B95746D8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5" y="4254931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72 : 3 x 4 = 96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7">
            <a:extLst>
              <a:ext uri="{FF2B5EF4-FFF2-40B4-BE49-F238E27FC236}">
                <a16:creationId xmlns:a16="http://schemas.microsoft.com/office/drawing/2014/main" id="{C7DC08C0-5394-4051-A4B3-BB1B99EE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78" y="3636497"/>
            <a:ext cx="3853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7 – 4 = 3 (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478C42E-56BA-4818-A4CC-D5036ABA7AA8}"/>
              </a:ext>
            </a:extLst>
          </p:cNvPr>
          <p:cNvSpPr/>
          <p:nvPr/>
        </p:nvSpPr>
        <p:spPr>
          <a:xfrm>
            <a:off x="4232567" y="188015"/>
            <a:ext cx="2299253" cy="6088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DA19AC-0D58-474C-8303-14AE45D487F9}"/>
              </a:ext>
            </a:extLst>
          </p:cNvPr>
          <p:cNvSpPr txBox="1"/>
          <p:nvPr/>
        </p:nvSpPr>
        <p:spPr>
          <a:xfrm>
            <a:off x="4593695" y="129258"/>
            <a:ext cx="2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Bài </a:t>
            </a:r>
            <a:r>
              <a:rPr lang="en-US" sz="3600" u="sng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giải</a:t>
            </a:r>
            <a:endParaRPr lang="en-US" sz="3600" u="sng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3474193-1555-472F-AD2E-5A2E999B971C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0B0BF7-5005-B24A-A199-8E37B409DAB0}"/>
              </a:ext>
            </a:extLst>
          </p:cNvPr>
          <p:cNvCxnSpPr/>
          <p:nvPr/>
        </p:nvCxnSpPr>
        <p:spPr>
          <a:xfrm>
            <a:off x="3459078" y="1638456"/>
            <a:ext cx="0" cy="1755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702C09-895D-2B4F-B56B-10B9E6FA5AF4}"/>
              </a:ext>
            </a:extLst>
          </p:cNvPr>
          <p:cNvCxnSpPr/>
          <p:nvPr/>
        </p:nvCxnSpPr>
        <p:spPr>
          <a:xfrm>
            <a:off x="5275178" y="1638456"/>
            <a:ext cx="0" cy="1755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EC5C7-A70A-3B49-B75D-ACBB93C34D0B}"/>
              </a:ext>
            </a:extLst>
          </p:cNvPr>
          <p:cNvGrpSpPr/>
          <p:nvPr/>
        </p:nvGrpSpPr>
        <p:grpSpPr>
          <a:xfrm>
            <a:off x="2613865" y="2009592"/>
            <a:ext cx="5967323" cy="247208"/>
            <a:chOff x="2613865" y="2009592"/>
            <a:chExt cx="5967323" cy="247208"/>
          </a:xfrm>
        </p:grpSpPr>
        <p:grpSp>
          <p:nvGrpSpPr>
            <p:cNvPr id="89" name="Group 80">
              <a:extLst>
                <a:ext uri="{FF2B5EF4-FFF2-40B4-BE49-F238E27FC236}">
                  <a16:creationId xmlns:a16="http://schemas.microsoft.com/office/drawing/2014/main" id="{119741AB-F765-4A22-B51C-512E69E98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3865" y="2045103"/>
              <a:ext cx="4305579" cy="197473"/>
              <a:chOff x="1152" y="2928"/>
              <a:chExt cx="3664" cy="112"/>
            </a:xfrm>
          </p:grpSpPr>
          <p:sp>
            <p:nvSpPr>
              <p:cNvPr id="90" name="Line 49">
                <a:extLst>
                  <a:ext uri="{FF2B5EF4-FFF2-40B4-BE49-F238E27FC236}">
                    <a16:creationId xmlns:a16="http://schemas.microsoft.com/office/drawing/2014/main" id="{E359C56C-946B-420C-869E-ED2FE2B13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76"/>
                <a:ext cx="36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91" name="Line 51">
                <a:extLst>
                  <a:ext uri="{FF2B5EF4-FFF2-40B4-BE49-F238E27FC236}">
                    <a16:creationId xmlns:a16="http://schemas.microsoft.com/office/drawing/2014/main" id="{878949EF-661D-4F82-AE43-06F5FCF57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92" name="Line 52">
                <a:extLst>
                  <a:ext uri="{FF2B5EF4-FFF2-40B4-BE49-F238E27FC236}">
                    <a16:creationId xmlns:a16="http://schemas.microsoft.com/office/drawing/2014/main" id="{64986A4B-DC73-4C88-925C-C78451D73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93" name="Line 53">
                <a:extLst>
                  <a:ext uri="{FF2B5EF4-FFF2-40B4-BE49-F238E27FC236}">
                    <a16:creationId xmlns:a16="http://schemas.microsoft.com/office/drawing/2014/main" id="{16201240-632F-4BD7-825E-B9159F9AB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94" name="Line 54">
                <a:extLst>
                  <a:ext uri="{FF2B5EF4-FFF2-40B4-BE49-F238E27FC236}">
                    <a16:creationId xmlns:a16="http://schemas.microsoft.com/office/drawing/2014/main" id="{52ABC212-A136-493D-A2FE-D678789BB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95" name="Line 55">
                <a:extLst>
                  <a:ext uri="{FF2B5EF4-FFF2-40B4-BE49-F238E27FC236}">
                    <a16:creationId xmlns:a16="http://schemas.microsoft.com/office/drawing/2014/main" id="{FB8ED6BA-69D4-4B92-AB1E-13B0D552A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4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  <p:sp>
            <p:nvSpPr>
              <p:cNvPr id="96" name="Line 56">
                <a:extLst>
                  <a:ext uri="{FF2B5EF4-FFF2-40B4-BE49-F238E27FC236}">
                    <a16:creationId xmlns:a16="http://schemas.microsoft.com/office/drawing/2014/main" id="{6E2F20D2-BD98-40E1-99CD-D902EB4EB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292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E58284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7E2058-BB63-7C4C-990C-9F9029C2F796}"/>
                </a:ext>
              </a:extLst>
            </p:cNvPr>
            <p:cNvGrpSpPr/>
            <p:nvPr/>
          </p:nvGrpSpPr>
          <p:grpSpPr>
            <a:xfrm>
              <a:off x="6912060" y="2009592"/>
              <a:ext cx="1669128" cy="247208"/>
              <a:chOff x="5238402" y="2294539"/>
              <a:chExt cx="1669128" cy="24720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7924210-0AD6-F34B-B946-B3BC16FCC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402" y="2418143"/>
                <a:ext cx="165454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250D8F8-7F63-8640-AEEE-14D9815D0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4730" y="2294539"/>
                <a:ext cx="0" cy="2472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CEE75C2-4742-A245-8AB6-23EC3CFAF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7530" y="2294539"/>
                <a:ext cx="0" cy="2472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0391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2" grpId="0"/>
      <p:bldP spid="103" grpId="0"/>
      <p:bldP spid="106" grpId="0"/>
      <p:bldP spid="107" grpId="0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207010" y="157408"/>
            <a:ext cx="11772900" cy="6623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68A600B-2C35-4E46-8514-F14D64D81292}"/>
              </a:ext>
            </a:extLst>
          </p:cNvPr>
          <p:cNvSpPr txBox="1">
            <a:spLocks/>
          </p:cNvSpPr>
          <p:nvPr/>
        </p:nvSpPr>
        <p:spPr>
          <a:xfrm>
            <a:off x="533401" y="203205"/>
            <a:ext cx="1060463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Vàng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Nâu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nhặt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Vàng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nhặt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Nâu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nhặt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Nâu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18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nhặt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r>
              <a:rPr lang="en-US" altLang="en-US" sz="3600" dirty="0">
                <a:latin typeface="UTM Alberta Heavy" panose="02040603050506020204" pitchFamily="18" charset="0"/>
                <a:cs typeface="Arial" panose="020B0604020202020204" pitchFamily="34" charset="0"/>
              </a:rPr>
              <a:t>?</a:t>
            </a:r>
            <a:endParaRPr lang="en-US" altLang="en-US" sz="3600" b="1" dirty="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50A0391-1949-43BE-A7C1-39060BD0650C}"/>
              </a:ext>
            </a:extLst>
          </p:cNvPr>
          <p:cNvSpPr txBox="1">
            <a:spLocks/>
          </p:cNvSpPr>
          <p:nvPr/>
        </p:nvSpPr>
        <p:spPr>
          <a:xfrm>
            <a:off x="721375" y="404454"/>
            <a:ext cx="155713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600" b="1" u="sng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6">
            <a:hlinkClick r:id="rId2" action="ppaction://hlinkfile"/>
            <a:extLst>
              <a:ext uri="{FF2B5EF4-FFF2-40B4-BE49-F238E27FC236}">
                <a16:creationId xmlns:a16="http://schemas.microsoft.com/office/drawing/2014/main" id="{C1538DEB-A846-4E29-9174-A44B88C2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48" y="1652108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27A3B639-0EA1-45DB-97C9-5C2AF6EB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13" y="2525212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3085E017-8B42-4815-9FA0-85B0C131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3" y="3158226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hlink"/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1C06748-731F-42C3-97AF-07E4F1C5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55" y="3690007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Vàng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9DFB230B-6323-4177-B07F-18EB54706564}"/>
              </a:ext>
            </a:extLst>
          </p:cNvPr>
          <p:cNvSpPr>
            <a:spLocks/>
          </p:cNvSpPr>
          <p:nvPr/>
        </p:nvSpPr>
        <p:spPr bwMode="auto">
          <a:xfrm rot="21456844">
            <a:off x="1996359" y="3183217"/>
            <a:ext cx="1097350" cy="289195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4" name="Freeform 29">
            <a:extLst>
              <a:ext uri="{FF2B5EF4-FFF2-40B4-BE49-F238E27FC236}">
                <a16:creationId xmlns:a16="http://schemas.microsoft.com/office/drawing/2014/main" id="{B2102E20-1424-4AF4-890D-352CAF91A8F5}"/>
              </a:ext>
            </a:extLst>
          </p:cNvPr>
          <p:cNvSpPr>
            <a:spLocks/>
          </p:cNvSpPr>
          <p:nvPr/>
        </p:nvSpPr>
        <p:spPr bwMode="auto">
          <a:xfrm rot="10800000">
            <a:off x="2003879" y="4052715"/>
            <a:ext cx="3310949" cy="216205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1744EBF1-D646-4D74-A100-CC3CA0623EEE}"/>
              </a:ext>
            </a:extLst>
          </p:cNvPr>
          <p:cNvSpPr>
            <a:spLocks/>
          </p:cNvSpPr>
          <p:nvPr/>
        </p:nvSpPr>
        <p:spPr bwMode="auto">
          <a:xfrm>
            <a:off x="3124070" y="3650284"/>
            <a:ext cx="2190753" cy="32685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 Box 36">
            <a:extLst>
              <a:ext uri="{FF2B5EF4-FFF2-40B4-BE49-F238E27FC236}">
                <a16:creationId xmlns:a16="http://schemas.microsoft.com/office/drawing/2014/main" id="{360B09BD-8D65-4173-8EEC-C3D1ECAA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323" y="2765697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37">
            <a:extLst>
              <a:ext uri="{FF2B5EF4-FFF2-40B4-BE49-F238E27FC236}">
                <a16:creationId xmlns:a16="http://schemas.microsoft.com/office/drawing/2014/main" id="{17AE7F1C-A62D-4AE5-87F6-90F3E4D2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164" y="4276183"/>
            <a:ext cx="1327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251BE9FC-C5E4-4C42-8840-9B4B9D35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026" y="3171948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18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dẻ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89769482-81B4-48AB-95E1-6A85B4C0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6" y="3164577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Sóc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Nâu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1" name="Text Box 42">
            <a:extLst>
              <a:ext uri="{FF2B5EF4-FFF2-40B4-BE49-F238E27FC236}">
                <a16:creationId xmlns:a16="http://schemas.microsoft.com/office/drawing/2014/main" id="{E2E0C38D-E6B5-49EA-8097-2A58077A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052" y="2202114"/>
            <a:ext cx="9305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72" name="Text Box 43">
            <a:extLst>
              <a:ext uri="{FF2B5EF4-FFF2-40B4-BE49-F238E27FC236}">
                <a16:creationId xmlns:a16="http://schemas.microsoft.com/office/drawing/2014/main" id="{D4C7B231-1D25-45A1-98F8-1A04B449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711" y="2741454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3 – 1 = 2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7501C91A-7ADE-4AF5-869E-C7B2DD09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053" y="5662246"/>
            <a:ext cx="564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Sóc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Nâu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 9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hạt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dẻ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5" name="Text Box 47">
            <a:extLst>
              <a:ext uri="{FF2B5EF4-FFF2-40B4-BE49-F238E27FC236}">
                <a16:creationId xmlns:a16="http://schemas.microsoft.com/office/drawing/2014/main" id="{D30DF0C9-B94C-4ACB-924B-1E0B5B11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918" y="6232701"/>
            <a:ext cx="3665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Sóc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Vàng:27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hạt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dẻ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3A03634-4A45-46D8-94B8-5371DE5D4AA4}"/>
              </a:ext>
            </a:extLst>
          </p:cNvPr>
          <p:cNvSpPr txBox="1"/>
          <p:nvPr/>
        </p:nvSpPr>
        <p:spPr>
          <a:xfrm>
            <a:off x="5800376" y="3342633"/>
            <a:ext cx="5748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Sóc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Nâu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nhặt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hạt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dẻ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D04262-E098-4F35-9C3A-37DFD4368421}"/>
              </a:ext>
            </a:extLst>
          </p:cNvPr>
          <p:cNvSpPr txBox="1"/>
          <p:nvPr/>
        </p:nvSpPr>
        <p:spPr>
          <a:xfrm>
            <a:off x="6727699" y="3922241"/>
            <a:ext cx="4410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18 : 2 x 1  = 9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hạt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dẻ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FFEE35-CB3B-4642-BAC7-A552CC401622}"/>
              </a:ext>
            </a:extLst>
          </p:cNvPr>
          <p:cNvSpPr txBox="1"/>
          <p:nvPr/>
        </p:nvSpPr>
        <p:spPr>
          <a:xfrm>
            <a:off x="5778772" y="4550523"/>
            <a:ext cx="5889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Sóc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Vàng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nhặt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hạt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dẻ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117B80-67D2-438C-A955-64E3863FABC2}"/>
              </a:ext>
            </a:extLst>
          </p:cNvPr>
          <p:cNvSpPr txBox="1"/>
          <p:nvPr/>
        </p:nvSpPr>
        <p:spPr>
          <a:xfrm>
            <a:off x="6738924" y="5077471"/>
            <a:ext cx="3968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9 + 18  = 27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hạt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dẻ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6039F-2F0F-2E45-85ED-5462649C3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4839" l="4056" r="97002">
                        <a14:foregroundMark x1="43210" y1="24516" x2="56966" y2="24839"/>
                        <a14:foregroundMark x1="42152" y1="12581" x2="49912" y2="7742"/>
                        <a14:foregroundMark x1="49912" y1="7742" x2="58025" y2="14194"/>
                        <a14:foregroundMark x1="58025" y1="14194" x2="68078" y2="13871"/>
                        <a14:foregroundMark x1="68078" y1="13871" x2="74780" y2="22903"/>
                        <a14:foregroundMark x1="74780" y1="22903" x2="75838" y2="23548"/>
                        <a14:foregroundMark x1="25220" y1="17742" x2="43386" y2="18065"/>
                        <a14:foregroundMark x1="24691" y1="12903" x2="35097" y2="16129"/>
                        <a14:foregroundMark x1="16578" y1="15161" x2="24339" y2="15484"/>
                        <a14:foregroundMark x1="13757" y1="18387" x2="12346" y2="23548"/>
                        <a14:foregroundMark x1="33157" y1="27742" x2="61199" y2="29032"/>
                        <a14:foregroundMark x1="49735" y1="7097" x2="42857" y2="7419"/>
                        <a14:foregroundMark x1="42857" y1="7419" x2="39330" y2="13548"/>
                        <a14:foregroundMark x1="58025" y1="56129" x2="76720" y2="58065"/>
                        <a14:foregroundMark x1="86067" y1="55161" x2="92769" y2="58065"/>
                        <a14:foregroundMark x1="92769" y1="58065" x2="90123" y2="70323"/>
                        <a14:foregroundMark x1="90123" y1="70323" x2="78483" y2="77742"/>
                        <a14:foregroundMark x1="95944" y1="63871" x2="95944" y2="63871"/>
                        <a14:foregroundMark x1="95944" y1="66774" x2="95944" y2="66774"/>
                        <a14:foregroundMark x1="79012" y1="62581" x2="95767" y2="65484"/>
                        <a14:foregroundMark x1="95767" y1="65484" x2="73192" y2="76129"/>
                        <a14:foregroundMark x1="73192" y1="76129" x2="83422" y2="81935"/>
                        <a14:foregroundMark x1="83422" y1="81935" x2="73016" y2="91935"/>
                        <a14:foregroundMark x1="73016" y1="91935" x2="9524" y2="82903"/>
                        <a14:foregroundMark x1="9524" y1="82903" x2="4586" y2="66774"/>
                        <a14:foregroundMark x1="4586" y1="66774" x2="10053" y2="58065"/>
                        <a14:foregroundMark x1="10053" y1="58065" x2="39330" y2="61290"/>
                        <a14:foregroundMark x1="36638" y1="45138" x2="36155" y2="31290"/>
                        <a14:foregroundMark x1="36155" y1="31290" x2="43739" y2="14839"/>
                        <a14:foregroundMark x1="43739" y1="14839" x2="52205" y2="14839"/>
                        <a14:foregroundMark x1="52205" y1="14839" x2="59965" y2="22903"/>
                        <a14:foregroundMark x1="59965" y1="22903" x2="59788" y2="34839"/>
                        <a14:foregroundMark x1="59788" y1="34839" x2="41270" y2="43548"/>
                        <a14:foregroundMark x1="41270" y1="43548" x2="34215" y2="40968"/>
                        <a14:foregroundMark x1="34215" y1="40968" x2="34215" y2="40645"/>
                        <a14:foregroundMark x1="58730" y1="21935" x2="74074" y2="25806"/>
                        <a14:foregroundMark x1="74074" y1="25806" x2="62787" y2="37742"/>
                        <a14:foregroundMark x1="62787" y1="37742" x2="56085" y2="39032"/>
                        <a14:foregroundMark x1="56085" y1="39032" x2="56085" y2="39032"/>
                        <a14:foregroundMark x1="35979" y1="15806" x2="40388" y2="6129"/>
                        <a14:foregroundMark x1="40388" y1="6129" x2="47619" y2="3871"/>
                        <a14:foregroundMark x1="47619" y1="3871" x2="53439" y2="11613"/>
                        <a14:foregroundMark x1="53439" y1="11613" x2="59965" y2="12581"/>
                        <a14:foregroundMark x1="59965" y1="12581" x2="68783" y2="12258"/>
                        <a14:foregroundMark x1="68783" y1="12258" x2="74956" y2="17097"/>
                        <a14:foregroundMark x1="74956" y1="17097" x2="78483" y2="24516"/>
                        <a14:foregroundMark x1="66667" y1="61290" x2="17284" y2="68387"/>
                        <a14:foregroundMark x1="17284" y1="68387" x2="25750" y2="76129"/>
                        <a14:foregroundMark x1="25750" y1="76129" x2="38801" y2="76774"/>
                        <a14:foregroundMark x1="38801" y1="76774" x2="66843" y2="66774"/>
                        <a14:foregroundMark x1="66843" y1="66774" x2="67019" y2="66452"/>
                        <a14:foregroundMark x1="66177" y1="44046" x2="68078" y2="42903"/>
                        <a14:foregroundMark x1="57985" y1="48972" x2="59014" y2="48353"/>
                        <a14:foregroundMark x1="55203" y1="50645" x2="56654" y2="49772"/>
                        <a14:foregroundMark x1="68078" y1="42903" x2="66069" y2="45328"/>
                        <a14:foregroundMark x1="57357" y1="53682" x2="54674" y2="53871"/>
                        <a14:foregroundMark x1="83598" y1="29032" x2="83951" y2="37419"/>
                        <a14:foregroundMark x1="83598" y1="26774" x2="83598" y2="35484"/>
                        <a14:foregroundMark x1="85714" y1="29677" x2="85714" y2="29677"/>
                        <a14:foregroundMark x1="11111" y1="18387" x2="11817" y2="30645"/>
                        <a14:foregroundMark x1="11817" y1="30645" x2="13757" y2="35161"/>
                        <a14:foregroundMark x1="11287" y1="20000" x2="12698" y2="32581"/>
                        <a14:foregroundMark x1="12698" y1="32581" x2="12875" y2="32903"/>
                        <a14:foregroundMark x1="10758" y1="18387" x2="12346" y2="32258"/>
                        <a14:foregroundMark x1="12346" y1="32258" x2="14638" y2="33548"/>
                        <a14:foregroundMark x1="11287" y1="64194" x2="13580" y2="78387"/>
                        <a14:foregroundMark x1="13580" y1="78387" x2="20106" y2="81290"/>
                        <a14:foregroundMark x1="20106" y1="81290" x2="27160" y2="80968"/>
                        <a14:foregroundMark x1="27160" y1="80968" x2="27337" y2="80645"/>
                        <a14:foregroundMark x1="41446" y1="80968" x2="64198" y2="81290"/>
                        <a14:foregroundMark x1="71076" y1="82258" x2="75661" y2="82903"/>
                        <a14:foregroundMark x1="63139" y1="86774" x2="64550" y2="80645"/>
                        <a14:foregroundMark x1="64021" y1="83871" x2="71252" y2="88387"/>
                        <a14:foregroundMark x1="71252" y1="88387" x2="66314" y2="77742"/>
                        <a14:foregroundMark x1="66314" y1="77742" x2="66843" y2="86129"/>
                        <a14:foregroundMark x1="60670" y1="85161" x2="62434" y2="85806"/>
                        <a14:foregroundMark x1="86420" y1="76129" x2="93122" y2="72903"/>
                        <a14:foregroundMark x1="93122" y1="72903" x2="97002" y2="68387"/>
                        <a14:foregroundMark x1="85362" y1="84516" x2="78483" y2="92903"/>
                        <a14:foregroundMark x1="78483" y1="92903" x2="76014" y2="93548"/>
                        <a14:foregroundMark x1="88889" y1="87742" x2="84656" y2="89032"/>
                        <a14:foregroundMark x1="71076" y1="93871" x2="40388" y2="93548"/>
                        <a14:foregroundMark x1="40035" y1="95161" x2="17108" y2="89032"/>
                        <a14:foregroundMark x1="17108" y1="89032" x2="16755" y2="88710"/>
                        <a14:foregroundMark x1="14815" y1="88065" x2="8113" y2="83548"/>
                        <a14:foregroundMark x1="8113" y1="83548" x2="4056" y2="73548"/>
                        <a14:foregroundMark x1="4056" y1="73548" x2="4409" y2="63871"/>
                        <a14:backgroundMark x1="31570" y1="49032" x2="36684" y2="50000"/>
                        <a14:backgroundMark x1="37743" y1="50968" x2="38624" y2="51613"/>
                        <a14:backgroundMark x1="58201" y1="50968" x2="64727" y2="48710"/>
                        <a14:backgroundMark x1="64727" y1="48710" x2="61552" y2="49355"/>
                        <a14:backgroundMark x1="58377" y1="49677" x2="57319" y2="50968"/>
                        <a14:backgroundMark x1="66138" y1="45484" x2="64550" y2="4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" y="4540169"/>
            <a:ext cx="3988944" cy="2180904"/>
          </a:xfrm>
          <a:prstGeom prst="rect">
            <a:avLst/>
          </a:prstGeom>
        </p:spPr>
      </p:pic>
      <p:grpSp>
        <p:nvGrpSpPr>
          <p:cNvPr id="37" name="Group 12">
            <a:extLst>
              <a:ext uri="{FF2B5EF4-FFF2-40B4-BE49-F238E27FC236}">
                <a16:creationId xmlns:a16="http://schemas.microsoft.com/office/drawing/2014/main" id="{DC8EDF53-D0D9-4296-B087-AA3C13FD1F3C}"/>
              </a:ext>
            </a:extLst>
          </p:cNvPr>
          <p:cNvGrpSpPr>
            <a:grpSpLocks/>
          </p:cNvGrpSpPr>
          <p:nvPr/>
        </p:nvGrpSpPr>
        <p:grpSpPr bwMode="auto">
          <a:xfrm>
            <a:off x="1979056" y="3924896"/>
            <a:ext cx="3371092" cy="127820"/>
            <a:chOff x="1593" y="1885"/>
            <a:chExt cx="2889" cy="148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8328A166-5FD8-41F6-9A0C-F9F0E9662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71441CEB-FF14-4B2D-A7B6-E8265314F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FAD8D4B4-E666-442D-B563-F87F65FED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57FA5C29-4075-4FCC-90FB-3E2E1949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4DEEA968-2630-4000-937A-841F4843D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9974110C-373C-4F11-8B52-F5505B1B7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D5C9B4C4-870E-48E5-8CBA-DB494BDC8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ABF1B38B-E81D-403D-B8C2-5E2C24058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5BEE37CE-E770-468A-8AC6-F77B32B0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8">
              <a:extLst>
                <a:ext uri="{FF2B5EF4-FFF2-40B4-BE49-F238E27FC236}">
                  <a16:creationId xmlns:a16="http://schemas.microsoft.com/office/drawing/2014/main" id="{ACF7B190-E0C7-4FE4-84A2-AAD7C0997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88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453AF-1F8A-46C1-B695-010A8096B617}"/>
              </a:ext>
            </a:extLst>
          </p:cNvPr>
          <p:cNvGrpSpPr/>
          <p:nvPr/>
        </p:nvGrpSpPr>
        <p:grpSpPr>
          <a:xfrm>
            <a:off x="1990815" y="3387434"/>
            <a:ext cx="1118940" cy="160825"/>
            <a:chOff x="2155473" y="2881193"/>
            <a:chExt cx="1524000" cy="228600"/>
          </a:xfrm>
        </p:grpSpPr>
        <p:sp>
          <p:nvSpPr>
            <p:cNvPr id="56" name="Line 31">
              <a:extLst>
                <a:ext uri="{FF2B5EF4-FFF2-40B4-BE49-F238E27FC236}">
                  <a16:creationId xmlns:a16="http://schemas.microsoft.com/office/drawing/2014/main" id="{DBC27894-4319-4ACF-A505-16A8CFEEB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1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id="{44B3A296-C64E-4699-8BAE-BA2380758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id="{F8877C94-D74A-41D6-A4CF-6E118C5D1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32B45F-64C4-4A19-8920-93537692F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73F39-38E3-CD4D-9B56-0DFFD4EAA297}"/>
              </a:ext>
            </a:extLst>
          </p:cNvPr>
          <p:cNvCxnSpPr>
            <a:cxnSpLocks/>
          </p:cNvCxnSpPr>
          <p:nvPr/>
        </p:nvCxnSpPr>
        <p:spPr>
          <a:xfrm>
            <a:off x="1990814" y="3569755"/>
            <a:ext cx="0" cy="3524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2507A3-D088-B340-9E43-4CAFFA9D991E}"/>
              </a:ext>
            </a:extLst>
          </p:cNvPr>
          <p:cNvCxnSpPr>
            <a:cxnSpLocks/>
          </p:cNvCxnSpPr>
          <p:nvPr/>
        </p:nvCxnSpPr>
        <p:spPr>
          <a:xfrm>
            <a:off x="3109754" y="3569755"/>
            <a:ext cx="0" cy="3524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E1A19C-B161-A148-B64C-DB11F8C2B2B8}"/>
              </a:ext>
            </a:extLst>
          </p:cNvPr>
          <p:cNvCxnSpPr>
            <a:cxnSpLocks/>
          </p:cNvCxnSpPr>
          <p:nvPr/>
        </p:nvCxnSpPr>
        <p:spPr>
          <a:xfrm>
            <a:off x="4685834" y="1206500"/>
            <a:ext cx="1575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77696FD-38CB-C24D-BFE1-2954C71DBE48}"/>
              </a:ext>
            </a:extLst>
          </p:cNvPr>
          <p:cNvCxnSpPr>
            <a:cxnSpLocks/>
          </p:cNvCxnSpPr>
          <p:nvPr/>
        </p:nvCxnSpPr>
        <p:spPr>
          <a:xfrm>
            <a:off x="885247" y="1206500"/>
            <a:ext cx="1575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A89DE22-B450-AC4D-B8DC-4790365FAAC0}"/>
              </a:ext>
            </a:extLst>
          </p:cNvPr>
          <p:cNvCxnSpPr>
            <a:cxnSpLocks/>
          </p:cNvCxnSpPr>
          <p:nvPr/>
        </p:nvCxnSpPr>
        <p:spPr>
          <a:xfrm>
            <a:off x="8229134" y="1206500"/>
            <a:ext cx="1575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2CB8C7E-5E1A-BF47-9E6C-28172E9CD5E4}"/>
              </a:ext>
            </a:extLst>
          </p:cNvPr>
          <p:cNvCxnSpPr>
            <a:cxnSpLocks/>
          </p:cNvCxnSpPr>
          <p:nvPr/>
        </p:nvCxnSpPr>
        <p:spPr>
          <a:xfrm>
            <a:off x="2460513" y="1677508"/>
            <a:ext cx="1997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D369448-CFFD-6443-8981-05DC623E395B}"/>
              </a:ext>
            </a:extLst>
          </p:cNvPr>
          <p:cNvCxnSpPr>
            <a:cxnSpLocks/>
          </p:cNvCxnSpPr>
          <p:nvPr/>
        </p:nvCxnSpPr>
        <p:spPr>
          <a:xfrm>
            <a:off x="6096000" y="1677508"/>
            <a:ext cx="1816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D5704F4-39AC-4D4D-9E27-20D0DFD96C03}"/>
              </a:ext>
            </a:extLst>
          </p:cNvPr>
          <p:cNvCxnSpPr>
            <a:cxnSpLocks/>
          </p:cNvCxnSpPr>
          <p:nvPr/>
        </p:nvCxnSpPr>
        <p:spPr>
          <a:xfrm flipV="1">
            <a:off x="8775234" y="1652108"/>
            <a:ext cx="2235666" cy="2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1E5C6CD-842D-FE4A-BEDA-2738D2640A29}"/>
              </a:ext>
            </a:extLst>
          </p:cNvPr>
          <p:cNvCxnSpPr>
            <a:cxnSpLocks/>
          </p:cNvCxnSpPr>
          <p:nvPr/>
        </p:nvCxnSpPr>
        <p:spPr>
          <a:xfrm>
            <a:off x="885247" y="2189414"/>
            <a:ext cx="3894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329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2" grpId="0"/>
      <p:bldP spid="33" grpId="0"/>
      <p:bldP spid="34" grpId="0"/>
      <p:bldP spid="35" grpId="0"/>
      <p:bldP spid="36" grpId="0" animBg="1"/>
      <p:bldP spid="54" grpId="0" animBg="1"/>
      <p:bldP spid="55" grpId="0" animBg="1"/>
      <p:bldP spid="61" grpId="0"/>
      <p:bldP spid="62" grpId="0"/>
      <p:bldP spid="63" grpId="0"/>
      <p:bldP spid="70" grpId="0"/>
      <p:bldP spid="71" grpId="0"/>
      <p:bldP spid="72" grpId="0"/>
      <p:bldP spid="74" grpId="0"/>
      <p:bldP spid="75" grpId="0"/>
      <p:bldP spid="76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63A8392-7820-4851-8DAF-9832A7ED7352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155A33E-75BC-F64E-8FEB-F19CF77A8BF6}"/>
              </a:ext>
            </a:extLst>
          </p:cNvPr>
          <p:cNvSpPr/>
          <p:nvPr/>
        </p:nvSpPr>
        <p:spPr>
          <a:xfrm>
            <a:off x="3823659" y="1531289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1739908" y="2062708"/>
            <a:ext cx="118247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CD2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2502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95F9A2-66C7-1D4A-866F-9CD7B0DE354F}"/>
              </a:ext>
            </a:extLst>
          </p:cNvPr>
          <p:cNvSpPr txBox="1"/>
          <p:nvPr/>
        </p:nvSpPr>
        <p:spPr>
          <a:xfrm>
            <a:off x="46990" y="-68982"/>
            <a:ext cx="1196721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UTM Alberta Heavy" panose="02040603050506020204" pitchFamily="18" charset="0"/>
              </a:rPr>
              <a:t>3.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Chọn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câu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trả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lời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đúng</a:t>
            </a:r>
            <a:r>
              <a:rPr lang="en-US" altLang="zh-CN" sz="3600" dirty="0">
                <a:latin typeface="UTM Alberta Heavy" panose="02040603050506020204" pitchFamily="18" charset="0"/>
              </a:rPr>
              <a:t>:</a:t>
            </a:r>
          </a:p>
          <a:p>
            <a:r>
              <a:rPr lang="en-US" altLang="zh-CN" sz="3600" dirty="0">
                <a:latin typeface="UTM Alberta Heavy" panose="02040603050506020204" pitchFamily="18" charset="0"/>
              </a:rPr>
              <a:t>Gia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đình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bác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Mạnh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thu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hoạch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cà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phê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và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hạt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tiêu</a:t>
            </a:r>
            <a:r>
              <a:rPr lang="en-US" altLang="zh-CN" sz="3600" dirty="0">
                <a:latin typeface="UTM Alberta Heavy" panose="02040603050506020204" pitchFamily="18" charset="0"/>
              </a:rPr>
              <a:t>.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Khối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lượng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</a:p>
          <a:p>
            <a:r>
              <a:rPr lang="en-US" altLang="zh-CN" sz="3600" dirty="0" err="1">
                <a:latin typeface="UTM Alberta Heavy" panose="02040603050506020204" pitchFamily="18" charset="0"/>
              </a:rPr>
              <a:t>cà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phê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thu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hoạch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được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bằng</a:t>
            </a:r>
            <a:r>
              <a:rPr lang="en-US" altLang="zh-CN" sz="3600" dirty="0">
                <a:latin typeface="UTM Alberta Heavy" panose="02040603050506020204" pitchFamily="18" charset="0"/>
              </a:rPr>
              <a:t>    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khối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lượng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hạt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tiêu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và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nhiều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hơn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hạt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tiêu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là</a:t>
            </a:r>
            <a:r>
              <a:rPr lang="en-US" altLang="zh-CN" sz="3600" dirty="0">
                <a:latin typeface="UTM Alberta Heavy" panose="02040603050506020204" pitchFamily="18" charset="0"/>
              </a:rPr>
              <a:t> 20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tạ</a:t>
            </a:r>
            <a:r>
              <a:rPr lang="en-US" altLang="zh-CN" sz="3600" dirty="0">
                <a:latin typeface="UTM Alberta Heavy" panose="02040603050506020204" pitchFamily="18" charset="0"/>
              </a:rPr>
              <a:t>.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Vậy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lượng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cà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phê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và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hạt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tiêu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gia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đình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bác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thu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hoạch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được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tất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cả</a:t>
            </a:r>
            <a:r>
              <a:rPr lang="en-US" altLang="zh-CN" sz="3600" dirty="0">
                <a:latin typeface="UTM Alberta Heavy" panose="02040603050506020204" pitchFamily="18" charset="0"/>
              </a:rPr>
              <a:t> </a:t>
            </a:r>
            <a:r>
              <a:rPr lang="en-US" altLang="zh-CN" sz="3600" dirty="0" err="1">
                <a:latin typeface="UTM Alberta Heavy" panose="02040603050506020204" pitchFamily="18" charset="0"/>
              </a:rPr>
              <a:t>là</a:t>
            </a:r>
            <a:r>
              <a:rPr lang="en-US" altLang="zh-CN" sz="3600" dirty="0">
                <a:latin typeface="UTM Alberta Heavy" panose="02040603050506020204" pitchFamily="18" charset="0"/>
              </a:rPr>
              <a:t>:</a:t>
            </a:r>
            <a:endParaRPr lang="zh-CN" alt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E18CB1A7-190C-A64D-BEA2-829DAC20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" y="2515947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8E39D3-FB0E-E24F-941A-4814CB542E87}"/>
                  </a:ext>
                </a:extLst>
              </p:cNvPr>
              <p:cNvSpPr txBox="1"/>
              <p:nvPr/>
            </p:nvSpPr>
            <p:spPr>
              <a:xfrm>
                <a:off x="5487086" y="947994"/>
                <a:ext cx="799339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latin typeface="UTM Alberta Heavy" panose="02040603050506020204" pitchFamily="18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8E39D3-FB0E-E24F-941A-4814CB54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086" y="947994"/>
                <a:ext cx="799339" cy="889924"/>
              </a:xfrm>
              <a:prstGeom prst="rect">
                <a:avLst/>
              </a:prstGeom>
              <a:blipFill>
                <a:blip r:embed="rId6"/>
                <a:stretch>
                  <a:fillRect l="-3175" b="-70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3D83C0-32A3-A848-B9E9-A63DF6775528}"/>
              </a:ext>
            </a:extLst>
          </p:cNvPr>
          <p:cNvCxnSpPr/>
          <p:nvPr/>
        </p:nvCxnSpPr>
        <p:spPr>
          <a:xfrm>
            <a:off x="177800" y="1562100"/>
            <a:ext cx="1155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11923-C2A8-4046-93AA-CA57E4BC25F6}"/>
              </a:ext>
            </a:extLst>
          </p:cNvPr>
          <p:cNvCxnSpPr/>
          <p:nvPr/>
        </p:nvCxnSpPr>
        <p:spPr>
          <a:xfrm>
            <a:off x="4609516" y="1745436"/>
            <a:ext cx="1155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25025-DF02-CF4E-BB8F-AD10DA568D3B}"/>
              </a:ext>
            </a:extLst>
          </p:cNvPr>
          <p:cNvCxnSpPr>
            <a:cxnSpLocks/>
          </p:cNvCxnSpPr>
          <p:nvPr/>
        </p:nvCxnSpPr>
        <p:spPr>
          <a:xfrm>
            <a:off x="8115300" y="1549400"/>
            <a:ext cx="1371600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7CAC37-A5C5-DB4F-BB86-8CE94804F94E}"/>
              </a:ext>
            </a:extLst>
          </p:cNvPr>
          <p:cNvCxnSpPr/>
          <p:nvPr/>
        </p:nvCxnSpPr>
        <p:spPr>
          <a:xfrm>
            <a:off x="2819400" y="2108200"/>
            <a:ext cx="1155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B6F798-F794-6A4B-8BA7-E329A381EE04}"/>
              </a:ext>
            </a:extLst>
          </p:cNvPr>
          <p:cNvCxnSpPr/>
          <p:nvPr/>
        </p:nvCxnSpPr>
        <p:spPr>
          <a:xfrm>
            <a:off x="10134600" y="1562100"/>
            <a:ext cx="1155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6B8D86-A8D1-ED45-9A35-06007E2E1E4B}"/>
              </a:ext>
            </a:extLst>
          </p:cNvPr>
          <p:cNvCxnSpPr>
            <a:cxnSpLocks/>
          </p:cNvCxnSpPr>
          <p:nvPr/>
        </p:nvCxnSpPr>
        <p:spPr>
          <a:xfrm>
            <a:off x="44450" y="2108200"/>
            <a:ext cx="2286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B2F01D-5EE4-5742-A0D7-5652B132F7BA}"/>
              </a:ext>
            </a:extLst>
          </p:cNvPr>
          <p:cNvCxnSpPr>
            <a:cxnSpLocks/>
          </p:cNvCxnSpPr>
          <p:nvPr/>
        </p:nvCxnSpPr>
        <p:spPr>
          <a:xfrm>
            <a:off x="4874895" y="2133600"/>
            <a:ext cx="448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F50C9C-F6F6-5943-B61D-288A18EACCEF}"/>
              </a:ext>
            </a:extLst>
          </p:cNvPr>
          <p:cNvCxnSpPr>
            <a:cxnSpLocks/>
          </p:cNvCxnSpPr>
          <p:nvPr/>
        </p:nvCxnSpPr>
        <p:spPr>
          <a:xfrm>
            <a:off x="177800" y="2654300"/>
            <a:ext cx="401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4D0FF45-87B9-B041-9F54-526CDCD23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6" y="2900268"/>
            <a:ext cx="9842500" cy="952500"/>
          </a:xfrm>
          <a:prstGeom prst="rect">
            <a:avLst/>
          </a:prstGeom>
        </p:spPr>
      </p:pic>
      <p:pic>
        <p:nvPicPr>
          <p:cNvPr id="31" name="Picture 2" descr="Hình ảnh của dấu kiểm png | PNGEgg">
            <a:extLst>
              <a:ext uri="{FF2B5EF4-FFF2-40B4-BE49-F238E27FC236}">
                <a16:creationId xmlns:a16="http://schemas.microsoft.com/office/drawing/2014/main" id="{0DD51D8F-104C-0F42-8992-AD9A6DEC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23" y="2078288"/>
            <a:ext cx="1598587" cy="15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C706437-D32A-AB4C-BD78-EE36E7923139}"/>
              </a:ext>
            </a:extLst>
          </p:cNvPr>
          <p:cNvGrpSpPr/>
          <p:nvPr/>
        </p:nvGrpSpPr>
        <p:grpSpPr>
          <a:xfrm>
            <a:off x="5604837" y="3852768"/>
            <a:ext cx="6409363" cy="3513202"/>
            <a:chOff x="5765216" y="3550220"/>
            <a:chExt cx="6409363" cy="3513202"/>
          </a:xfrm>
        </p:grpSpPr>
        <p:pic>
          <p:nvPicPr>
            <p:cNvPr id="33" name="图片 12">
              <a:extLst>
                <a:ext uri="{FF2B5EF4-FFF2-40B4-BE49-F238E27FC236}">
                  <a16:creationId xmlns:a16="http://schemas.microsoft.com/office/drawing/2014/main" id="{A38089D7-CCED-9E48-85ED-48D218A19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5216" y="4191952"/>
              <a:ext cx="2871470" cy="2871470"/>
            </a:xfrm>
            <a:prstGeom prst="rect">
              <a:avLst/>
            </a:prstGeom>
          </p:spPr>
        </p:pic>
        <p:sp>
          <p:nvSpPr>
            <p:cNvPr id="43" name="Oval Callout 42">
              <a:extLst>
                <a:ext uri="{FF2B5EF4-FFF2-40B4-BE49-F238E27FC236}">
                  <a16:creationId xmlns:a16="http://schemas.microsoft.com/office/drawing/2014/main" id="{46E218E5-4508-3740-85B2-41950BE714B9}"/>
                </a:ext>
              </a:extLst>
            </p:cNvPr>
            <p:cNvSpPr/>
            <p:nvPr/>
          </p:nvSpPr>
          <p:spPr>
            <a:xfrm>
              <a:off x="8312416" y="3550220"/>
              <a:ext cx="3284118" cy="2143125"/>
            </a:xfrm>
            <a:prstGeom prst="wedgeEllipseCallout">
              <a:avLst>
                <a:gd name="adj1" fmla="val -46356"/>
                <a:gd name="adj2" fmla="val 52426"/>
              </a:avLst>
            </a:prstGeom>
            <a:solidFill>
              <a:srgbClr val="FBD0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4" name="Text Box 42">
              <a:extLst>
                <a:ext uri="{FF2B5EF4-FFF2-40B4-BE49-F238E27FC236}">
                  <a16:creationId xmlns:a16="http://schemas.microsoft.com/office/drawing/2014/main" id="{20BAD008-EB63-194C-BF5D-34F08D5C5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9731" y="4083173"/>
              <a:ext cx="330484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THẢO LUẬN NHÓM BÀN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2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20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hai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khi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biết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hiệu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tỉ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c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hai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đó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">
            <a:extLst>
              <a:ext uri="{FF2B5EF4-FFF2-40B4-BE49-F238E27FC236}">
                <a16:creationId xmlns:a16="http://schemas.microsoft.com/office/drawing/2014/main" id="{19AC02DA-A6A5-40A4-B6DC-52FCC138AA47}"/>
              </a:ext>
            </a:extLst>
          </p:cNvPr>
          <p:cNvSpPr/>
          <p:nvPr/>
        </p:nvSpPr>
        <p:spPr>
          <a:xfrm>
            <a:off x="-2540" y="0"/>
            <a:ext cx="12192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3">
            <a:extLst>
              <a:ext uri="{FF2B5EF4-FFF2-40B4-BE49-F238E27FC236}">
                <a16:creationId xmlns:a16="http://schemas.microsoft.com/office/drawing/2014/main" id="{43EC36A4-91D3-47AD-AA8F-7DA02C9D65C9}"/>
              </a:ext>
            </a:extLst>
          </p:cNvPr>
          <p:cNvSpPr/>
          <p:nvPr/>
        </p:nvSpPr>
        <p:spPr>
          <a:xfrm>
            <a:off x="280416" y="415779"/>
            <a:ext cx="11631167" cy="5427146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9071A9-7AB6-47FF-B934-D34B604602C4}"/>
              </a:ext>
            </a:extLst>
          </p:cNvPr>
          <p:cNvSpPr txBox="1"/>
          <p:nvPr/>
        </p:nvSpPr>
        <p:spPr>
          <a:xfrm>
            <a:off x="4098021" y="2004406"/>
            <a:ext cx="4597423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203A9E-00F9-40E3-9DD8-9C8191AB9776}"/>
              </a:ext>
            </a:extLst>
          </p:cNvPr>
          <p:cNvSpPr txBox="1"/>
          <p:nvPr/>
        </p:nvSpPr>
        <p:spPr>
          <a:xfrm>
            <a:off x="2429458" y="2951783"/>
            <a:ext cx="8404622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5244B4-933E-4019-85BA-FC96F61334D4}"/>
              </a:ext>
            </a:extLst>
          </p:cNvPr>
          <p:cNvSpPr txBox="1"/>
          <p:nvPr/>
        </p:nvSpPr>
        <p:spPr>
          <a:xfrm>
            <a:off x="4098021" y="3891840"/>
            <a:ext cx="4597423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097624-5A5D-4636-B4ED-67DF2AB7B0B7}"/>
              </a:ext>
            </a:extLst>
          </p:cNvPr>
          <p:cNvSpPr txBox="1"/>
          <p:nvPr/>
        </p:nvSpPr>
        <p:spPr>
          <a:xfrm>
            <a:off x="3802760" y="4839334"/>
            <a:ext cx="5357211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7DD26-1ECE-4FAF-8A41-C53D44702B55}"/>
              </a:ext>
            </a:extLst>
          </p:cNvPr>
          <p:cNvSpPr txBox="1"/>
          <p:nvPr/>
        </p:nvSpPr>
        <p:spPr>
          <a:xfrm>
            <a:off x="1759059" y="5842925"/>
            <a:ext cx="8628543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321964-798C-4F70-B5A9-50C17270B44C}"/>
              </a:ext>
            </a:extLst>
          </p:cNvPr>
          <p:cNvSpPr/>
          <p:nvPr/>
        </p:nvSpPr>
        <p:spPr>
          <a:xfrm>
            <a:off x="443286" y="551376"/>
            <a:ext cx="11300347" cy="1323439"/>
          </a:xfrm>
          <a:prstGeom prst="rect">
            <a:avLst/>
          </a:prstGeom>
          <a:solidFill>
            <a:srgbClr val="F7ACB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bài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ta làm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DCAFA31-CB4F-49A8-8631-129733C549F4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7A1934-B1CD-3647-95A4-9EB4A4BCD248}"/>
              </a:ext>
            </a:extLst>
          </p:cNvPr>
          <p:cNvSpPr/>
          <p:nvPr/>
        </p:nvSpPr>
        <p:spPr>
          <a:xfrm>
            <a:off x="3636138" y="1894630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3925781" y="2002298"/>
            <a:ext cx="742898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E58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46041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7">
            <a:extLst>
              <a:ext uri="{FF2B5EF4-FFF2-40B4-BE49-F238E27FC236}">
                <a16:creationId xmlns:a16="http://schemas.microsoft.com/office/drawing/2014/main" id="{6A2775FE-2471-4CCD-A666-AA653296F23E}"/>
              </a:ext>
            </a:extLst>
          </p:cNvPr>
          <p:cNvSpPr/>
          <p:nvPr/>
        </p:nvSpPr>
        <p:spPr>
          <a:xfrm>
            <a:off x="5582222" y="3532937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CD2D66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27">
            <a:extLst>
              <a:ext uri="{FF2B5EF4-FFF2-40B4-BE49-F238E27FC236}">
                <a16:creationId xmlns:a16="http://schemas.microsoft.com/office/drawing/2014/main" id="{ACCCBA23-735A-4820-9F7E-EBC003E345B1}"/>
              </a:ext>
            </a:extLst>
          </p:cNvPr>
          <p:cNvSpPr/>
          <p:nvPr/>
        </p:nvSpPr>
        <p:spPr>
          <a:xfrm>
            <a:off x="1539857" y="1207568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5A9AD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任意多边形 15">
            <a:extLst>
              <a:ext uri="{FF2B5EF4-FFF2-40B4-BE49-F238E27FC236}">
                <a16:creationId xmlns:a16="http://schemas.microsoft.com/office/drawing/2014/main" id="{AF0B0ABE-4D0A-4E82-9257-2375A24C5281}"/>
              </a:ext>
            </a:extLst>
          </p:cNvPr>
          <p:cNvSpPr/>
          <p:nvPr/>
        </p:nvSpPr>
        <p:spPr>
          <a:xfrm>
            <a:off x="2048172" y="2220073"/>
            <a:ext cx="8190865" cy="299974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id="{D581DC62-D49D-4191-B5AA-9FE17916E704}"/>
              </a:ext>
            </a:extLst>
          </p:cNvPr>
          <p:cNvSpPr/>
          <p:nvPr/>
        </p:nvSpPr>
        <p:spPr>
          <a:xfrm>
            <a:off x="3549909" y="3032800"/>
            <a:ext cx="11732" cy="234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" h="38">
                <a:moveTo>
                  <a:pt x="18" y="37"/>
                </a:moveTo>
                <a:cubicBezTo>
                  <a:pt x="17" y="36"/>
                  <a:pt x="-4" y="-6"/>
                  <a:pt x="0" y="0"/>
                </a:cubicBezTo>
                <a:lnTo>
                  <a:pt x="18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7" name="任意多边形 30">
            <a:extLst>
              <a:ext uri="{FF2B5EF4-FFF2-40B4-BE49-F238E27FC236}">
                <a16:creationId xmlns:a16="http://schemas.microsoft.com/office/drawing/2014/main" id="{8DC24A82-527F-49FF-9FDC-8B82266FEA44}"/>
              </a:ext>
            </a:extLst>
          </p:cNvPr>
          <p:cNvSpPr/>
          <p:nvPr/>
        </p:nvSpPr>
        <p:spPr>
          <a:xfrm>
            <a:off x="3624788" y="3150810"/>
            <a:ext cx="35017" cy="7003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" h="111">
                <a:moveTo>
                  <a:pt x="55" y="110"/>
                </a:moveTo>
                <a:cubicBezTo>
                  <a:pt x="35" y="82"/>
                  <a:pt x="-5" y="-8"/>
                  <a:pt x="0" y="0"/>
                </a:cubicBezTo>
                <a:lnTo>
                  <a:pt x="55" y="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8" name="任意多边形 31">
            <a:extLst>
              <a:ext uri="{FF2B5EF4-FFF2-40B4-BE49-F238E27FC236}">
                <a16:creationId xmlns:a16="http://schemas.microsoft.com/office/drawing/2014/main" id="{FAC7B6F0-66F3-4283-9A4A-28A3F8FEEBA8}"/>
              </a:ext>
            </a:extLst>
          </p:cNvPr>
          <p:cNvSpPr/>
          <p:nvPr/>
        </p:nvSpPr>
        <p:spPr>
          <a:xfrm>
            <a:off x="4423795" y="3145207"/>
            <a:ext cx="40308" cy="806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3" h="127">
                <a:moveTo>
                  <a:pt x="63" y="0"/>
                </a:moveTo>
                <a:cubicBezTo>
                  <a:pt x="53" y="36"/>
                  <a:pt x="2" y="128"/>
                  <a:pt x="0" y="127"/>
                </a:cubicBezTo>
                <a:lnTo>
                  <a:pt x="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8BAABD-A5A6-45BB-B4D2-48E465786CBF}"/>
              </a:ext>
            </a:extLst>
          </p:cNvPr>
          <p:cNvGrpSpPr/>
          <p:nvPr/>
        </p:nvGrpSpPr>
        <p:grpSpPr>
          <a:xfrm>
            <a:off x="3339127" y="3841863"/>
            <a:ext cx="450850" cy="728345"/>
            <a:chOff x="5600" y="3303"/>
            <a:chExt cx="1416" cy="2286"/>
          </a:xfrm>
        </p:grpSpPr>
        <p:sp>
          <p:nvSpPr>
            <p:cNvPr id="30" name="任意多边形 26">
              <a:extLst>
                <a:ext uri="{FF2B5EF4-FFF2-40B4-BE49-F238E27FC236}">
                  <a16:creationId xmlns:a16="http://schemas.microsoft.com/office/drawing/2014/main" id="{64341F3D-39EF-4B4F-AB99-58BA9DD59675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3BE2AD3-E244-4A78-8400-F65B07EBA627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1EE098-6ABC-4E3F-A24A-ADE85B948D0C}"/>
              </a:ext>
            </a:extLst>
          </p:cNvPr>
          <p:cNvGrpSpPr/>
          <p:nvPr/>
        </p:nvGrpSpPr>
        <p:grpSpPr>
          <a:xfrm>
            <a:off x="8359437" y="2804273"/>
            <a:ext cx="450850" cy="728345"/>
            <a:chOff x="5600" y="3303"/>
            <a:chExt cx="1416" cy="2286"/>
          </a:xfrm>
        </p:grpSpPr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26C1D275-0282-44A2-85FB-C33AB0ACD0EC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E390942-B9B4-4B10-A1E2-1378F85F6979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9770442" y="22131"/>
            <a:ext cx="2582458" cy="3854311"/>
          </a:xfrm>
          <a:prstGeom prst="rect">
            <a:avLst/>
          </a:prstGeom>
        </p:spPr>
      </p:pic>
      <p:sp>
        <p:nvSpPr>
          <p:cNvPr id="20" name="Google Shape;618;p25">
            <a:extLst>
              <a:ext uri="{FF2B5EF4-FFF2-40B4-BE49-F238E27FC236}">
                <a16:creationId xmlns:a16="http://schemas.microsoft.com/office/drawing/2014/main" id="{75092307-4116-4D64-85F2-D6D0EF0DEA56}"/>
              </a:ext>
            </a:extLst>
          </p:cNvPr>
          <p:cNvSpPr txBox="1">
            <a:spLocks/>
          </p:cNvSpPr>
          <p:nvPr/>
        </p:nvSpPr>
        <p:spPr>
          <a:xfrm>
            <a:off x="1428226" y="1572982"/>
            <a:ext cx="5034990" cy="21635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Hoàn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thành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bài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tập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	</a:t>
            </a:r>
          </a:p>
        </p:txBody>
      </p:sp>
      <p:sp>
        <p:nvSpPr>
          <p:cNvPr id="25" name="Google Shape;622;p25">
            <a:extLst>
              <a:ext uri="{FF2B5EF4-FFF2-40B4-BE49-F238E27FC236}">
                <a16:creationId xmlns:a16="http://schemas.microsoft.com/office/drawing/2014/main" id="{4B29C575-C6BE-420B-9DF4-2619D4DC3D54}"/>
              </a:ext>
            </a:extLst>
          </p:cNvPr>
          <p:cNvSpPr txBox="1">
            <a:spLocks/>
          </p:cNvSpPr>
          <p:nvPr/>
        </p:nvSpPr>
        <p:spPr>
          <a:xfrm>
            <a:off x="5903352" y="3941218"/>
            <a:ext cx="4398409" cy="219270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Chuẩn</a:t>
            </a: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bị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bài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sau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804E5-9DB6-4AE7-9FAD-9BB74BDD40E4}"/>
              </a:ext>
            </a:extLst>
          </p:cNvPr>
          <p:cNvSpPr txBox="1"/>
          <p:nvPr/>
        </p:nvSpPr>
        <p:spPr>
          <a:xfrm>
            <a:off x="-395231" y="50977"/>
            <a:ext cx="6463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51567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7" grpId="0" bldLvl="0" animBg="1"/>
      <p:bldP spid="21" grpId="0" animBg="1"/>
      <p:bldP spid="20" grpId="0" uiExpand="1" build="p"/>
      <p:bldP spid="2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1"/>
            <a:ext cx="12192000" cy="4490720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1226821"/>
            <a:ext cx="12192635" cy="4076700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26A39-73D0-4578-B4F5-261AAC02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3" y="-636"/>
            <a:ext cx="12185014" cy="5180952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395620"/>
            <a:ext cx="12191999" cy="4432344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B7DA72-10F8-4A06-BD34-06293CE468EE}"/>
              </a:ext>
            </a:extLst>
          </p:cNvPr>
          <p:cNvSpPr txBox="1"/>
          <p:nvPr/>
        </p:nvSpPr>
        <p:spPr>
          <a:xfrm>
            <a:off x="226909" y="5003324"/>
            <a:ext cx="11724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CHÚC </a:t>
            </a:r>
            <a:r>
              <a:rPr lang="en-US" altLang="zh-CN" sz="800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CÁC CON </a:t>
            </a:r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HỌC TỐT!</a:t>
            </a:r>
            <a:endParaRPr lang="zh-CN" altLang="en-US" sz="8000" dirty="0">
              <a:solidFill>
                <a:srgbClr val="CD2D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FE5B-E9F4-4600-9892-EFCFD7FE45A5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6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-15051" y="-34424"/>
            <a:ext cx="12200989" cy="7274103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17977" y="-34424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E12E2A-36F5-4958-B559-7A31ABA52216}"/>
              </a:ext>
            </a:extLst>
          </p:cNvPr>
          <p:cNvSpPr/>
          <p:nvPr/>
        </p:nvSpPr>
        <p:spPr>
          <a:xfrm>
            <a:off x="353986" y="1333324"/>
            <a:ext cx="11116639" cy="600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B941A8C-32C3-421A-B6CE-79F20C9CAE72}"/>
              </a:ext>
            </a:extLst>
          </p:cNvPr>
          <p:cNvGrpSpPr/>
          <p:nvPr/>
        </p:nvGrpSpPr>
        <p:grpSpPr>
          <a:xfrm>
            <a:off x="488024" y="2032837"/>
            <a:ext cx="3496310" cy="578485"/>
            <a:chOff x="6266" y="1166"/>
            <a:chExt cx="5506" cy="91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F333005-7BB8-4E2C-83FA-D40CCF93A333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29" name="圆角矩形 11">
                <a:extLst>
                  <a:ext uri="{FF2B5EF4-FFF2-40B4-BE49-F238E27FC236}">
                    <a16:creationId xmlns:a16="http://schemas.microsoft.com/office/drawing/2014/main" id="{58A80496-C689-480B-819D-77B4C4BC285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E357464-21E4-4C88-871D-55B2ECC85CD3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D9CCC8B-875A-408D-879E-310631483559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01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DDFD42-1D82-4D14-8337-DA2B19D1A4BB}"/>
                </a:ext>
              </a:extLst>
            </p:cNvPr>
            <p:cNvSpPr txBox="1"/>
            <p:nvPr/>
          </p:nvSpPr>
          <p:spPr>
            <a:xfrm>
              <a:off x="7329" y="1234"/>
              <a:ext cx="32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Kiến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thức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DF74FE-2085-489F-BAA1-48AECC45040F}"/>
              </a:ext>
            </a:extLst>
          </p:cNvPr>
          <p:cNvGrpSpPr/>
          <p:nvPr/>
        </p:nvGrpSpPr>
        <p:grpSpPr>
          <a:xfrm>
            <a:off x="1163029" y="3080626"/>
            <a:ext cx="3496310" cy="578485"/>
            <a:chOff x="6266" y="1166"/>
            <a:chExt cx="5506" cy="91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9AD42E3-A18A-46FF-8D41-BD688D11555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39" name="圆角矩形 9">
                <a:extLst>
                  <a:ext uri="{FF2B5EF4-FFF2-40B4-BE49-F238E27FC236}">
                    <a16:creationId xmlns:a16="http://schemas.microsoft.com/office/drawing/2014/main" id="{6A97450B-8939-4742-A720-35C3848B079C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1521824-43C1-4FF9-AF0A-E4D6443D2EAB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954F77-478C-4218-BE20-922AB04D083E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02</a:t>
                </a: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9E719E-1E6C-42DB-AE43-366A0B9F8820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Kĩ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38D8400-30E5-48C9-BEE4-97E1EE76CF86}"/>
              </a:ext>
            </a:extLst>
          </p:cNvPr>
          <p:cNvGrpSpPr/>
          <p:nvPr/>
        </p:nvGrpSpPr>
        <p:grpSpPr>
          <a:xfrm>
            <a:off x="2042209" y="4169838"/>
            <a:ext cx="3496310" cy="578485"/>
            <a:chOff x="6266" y="1166"/>
            <a:chExt cx="5506" cy="911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B8C3ED-E7C5-4694-B401-2A3D572C018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45" name="圆角矩形 33">
                <a:extLst>
                  <a:ext uri="{FF2B5EF4-FFF2-40B4-BE49-F238E27FC236}">
                    <a16:creationId xmlns:a16="http://schemas.microsoft.com/office/drawing/2014/main" id="{7BFF6AAD-9E5E-476E-B439-BB8BB602C59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B1B13A8-6DA8-4F24-A969-267C8E38D921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A4A0E5F-5680-484A-ACDA-2F5CEA386F3B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03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D5D09DB-DBBD-4096-98B5-E1BE1E581CC9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Thái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độ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B9ABD12-E43C-457B-B926-675F8FFC2C00}"/>
              </a:ext>
            </a:extLst>
          </p:cNvPr>
          <p:cNvGrpSpPr/>
          <p:nvPr/>
        </p:nvGrpSpPr>
        <p:grpSpPr>
          <a:xfrm>
            <a:off x="3151710" y="5255559"/>
            <a:ext cx="3496310" cy="578485"/>
            <a:chOff x="6266" y="1166"/>
            <a:chExt cx="5506" cy="911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63CA979-D470-4175-AF96-4ECAF88CE3A2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62" name="圆角矩形 39">
                <a:extLst>
                  <a:ext uri="{FF2B5EF4-FFF2-40B4-BE49-F238E27FC236}">
                    <a16:creationId xmlns:a16="http://schemas.microsoft.com/office/drawing/2014/main" id="{AF922605-C4D6-44D8-B3A5-95A3213D04B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DA09482-949D-4C68-B78C-3A456313DAB7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0BE70C6C-B701-4319-B6E1-FDA642A67FC5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04</a:t>
                </a: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8ADBD97-8F26-4D21-B98B-797C5B68259B}"/>
                </a:ext>
              </a:extLst>
            </p:cNvPr>
            <p:cNvSpPr txBox="1"/>
            <p:nvPr/>
          </p:nvSpPr>
          <p:spPr>
            <a:xfrm>
              <a:off x="7411" y="1234"/>
              <a:ext cx="27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lực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77" name="任意多边形 27">
            <a:extLst>
              <a:ext uri="{FF2B5EF4-FFF2-40B4-BE49-F238E27FC236}">
                <a16:creationId xmlns:a16="http://schemas.microsoft.com/office/drawing/2014/main" id="{3DA86B74-8CEA-45CA-AA74-1907D28834B7}"/>
              </a:ext>
            </a:extLst>
          </p:cNvPr>
          <p:cNvSpPr/>
          <p:nvPr/>
        </p:nvSpPr>
        <p:spPr>
          <a:xfrm>
            <a:off x="2975984" y="129696"/>
            <a:ext cx="6306963" cy="20168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E58284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8" name="任意多边形 10">
            <a:extLst>
              <a:ext uri="{FF2B5EF4-FFF2-40B4-BE49-F238E27FC236}">
                <a16:creationId xmlns:a16="http://schemas.microsoft.com/office/drawing/2014/main" id="{089562B2-D117-448D-8120-55A6DA5E1E90}"/>
              </a:ext>
            </a:extLst>
          </p:cNvPr>
          <p:cNvSpPr/>
          <p:nvPr/>
        </p:nvSpPr>
        <p:spPr>
          <a:xfrm>
            <a:off x="1528784" y="375358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91515-C7F1-4478-A91E-F14A7A7F5D10}"/>
              </a:ext>
            </a:extLst>
          </p:cNvPr>
          <p:cNvSpPr txBox="1"/>
          <p:nvPr/>
        </p:nvSpPr>
        <p:spPr>
          <a:xfrm>
            <a:off x="3481805" y="890780"/>
            <a:ext cx="7109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blipFill>
                  <a:blip r:embed="rId5"/>
                  <a:tile tx="0" ty="0" sx="100000" sy="100000" flip="none" algn="tl"/>
                </a:blipFill>
                <a:latin typeface="UTM Alberta Heavy" panose="02040603050506020204" pitchFamily="18" charset="0"/>
              </a:rPr>
              <a:t>YÊU CẦU CẦN ĐẠT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11330E-E77D-41AC-B0DD-2614E169BA79}"/>
              </a:ext>
            </a:extLst>
          </p:cNvPr>
          <p:cNvSpPr txBox="1"/>
          <p:nvPr/>
        </p:nvSpPr>
        <p:spPr>
          <a:xfrm>
            <a:off x="11907291" y="2289427"/>
            <a:ext cx="63869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85641F-1A11-4EAE-BB09-DB8F46C942FE}"/>
              </a:ext>
            </a:extLst>
          </p:cNvPr>
          <p:cNvSpPr txBox="1"/>
          <p:nvPr/>
        </p:nvSpPr>
        <p:spPr>
          <a:xfrm>
            <a:off x="943881" y="2613921"/>
            <a:ext cx="9813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cách giải bài toán Tìm hai số khi biết hiệu 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C948A2-055F-4E7D-8210-5A84E51AA9ED}"/>
              </a:ext>
            </a:extLst>
          </p:cNvPr>
          <p:cNvSpPr txBox="1"/>
          <p:nvPr/>
        </p:nvSpPr>
        <p:spPr>
          <a:xfrm>
            <a:off x="1363154" y="3681976"/>
            <a:ext cx="937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Giải được bài toán Tìm hai số khi biết hiệu 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14A4F-816E-4C5C-8F6C-DD66531B72B3}"/>
              </a:ext>
            </a:extLst>
          </p:cNvPr>
          <p:cNvSpPr txBox="1"/>
          <p:nvPr/>
        </p:nvSpPr>
        <p:spPr>
          <a:xfrm>
            <a:off x="3730282" y="5855690"/>
            <a:ext cx="747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E93040-7641-4FD1-A4FB-87F1BDACBF93}"/>
              </a:ext>
            </a:extLst>
          </p:cNvPr>
          <p:cNvSpPr txBox="1"/>
          <p:nvPr/>
        </p:nvSpPr>
        <p:spPr>
          <a:xfrm>
            <a:off x="2769284" y="4750031"/>
            <a:ext cx="7476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có phẩm chất học tập tích cực.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5F39B288-2098-48A9-938E-2BCD1DF4E4DB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49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9" grpId="0" bldLvl="0" animBg="1"/>
      <p:bldP spid="5" grpId="0"/>
      <p:bldP spid="49" grpId="0"/>
      <p:bldP spid="51" grpId="0"/>
      <p:bldP spid="5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14400" y="-22636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00" y="-1423521"/>
            <a:ext cx="12192000" cy="8628305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22" name="图片 50" descr="背景页">
            <a:extLst>
              <a:ext uri="{FF2B5EF4-FFF2-40B4-BE49-F238E27FC236}">
                <a16:creationId xmlns:a16="http://schemas.microsoft.com/office/drawing/2014/main" id="{0D9385B1-307F-4F54-B580-6A93D4C7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575" y="1711235"/>
            <a:ext cx="12192000" cy="5334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144221" y="2175710"/>
            <a:ext cx="5177101" cy="5177101"/>
          </a:xfrm>
          <a:prstGeom prst="rect">
            <a:avLst/>
          </a:prstGeom>
        </p:spPr>
      </p:pic>
      <p:sp>
        <p:nvSpPr>
          <p:cNvPr id="23" name="任意多边形 17">
            <a:extLst>
              <a:ext uri="{FF2B5EF4-FFF2-40B4-BE49-F238E27FC236}">
                <a16:creationId xmlns:a16="http://schemas.microsoft.com/office/drawing/2014/main" id="{E28B047D-260A-4AF5-9C84-DF301DBBDBF0}"/>
              </a:ext>
            </a:extLst>
          </p:cNvPr>
          <p:cNvSpPr/>
          <p:nvPr/>
        </p:nvSpPr>
        <p:spPr>
          <a:xfrm>
            <a:off x="4528170" y="534711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5" name="任意多边形 19">
            <a:extLst>
              <a:ext uri="{FF2B5EF4-FFF2-40B4-BE49-F238E27FC236}">
                <a16:creationId xmlns:a16="http://schemas.microsoft.com/office/drawing/2014/main" id="{2D39AE15-67F6-49E1-BD62-EF3FD6902589}"/>
              </a:ext>
            </a:extLst>
          </p:cNvPr>
          <p:cNvSpPr/>
          <p:nvPr/>
        </p:nvSpPr>
        <p:spPr>
          <a:xfrm>
            <a:off x="6939900" y="777875"/>
            <a:ext cx="1361440" cy="897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C7CF8C-713E-4E58-A530-A722F9B1A17E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4E9153-5D5F-5D4D-AE25-D73F18042158}"/>
              </a:ext>
            </a:extLst>
          </p:cNvPr>
          <p:cNvSpPr/>
          <p:nvPr/>
        </p:nvSpPr>
        <p:spPr>
          <a:xfrm>
            <a:off x="3271490" y="1500858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633BD-1AF5-4DC1-903B-DBAFE2B92253}"/>
              </a:ext>
            </a:extLst>
          </p:cNvPr>
          <p:cNvSpPr txBox="1"/>
          <p:nvPr/>
        </p:nvSpPr>
        <p:spPr>
          <a:xfrm>
            <a:off x="2858692" y="1922549"/>
            <a:ext cx="8482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E58284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9" name="Picture 2" descr="Sách Giáo Khoa Bình Minh. | Ha Loi">
            <a:extLst>
              <a:ext uri="{FF2B5EF4-FFF2-40B4-BE49-F238E27FC236}">
                <a16:creationId xmlns:a16="http://schemas.microsoft.com/office/drawing/2014/main" id="{99F46AB4-74BD-1D4F-BA92-ECD27BA8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87" y="-77202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70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:\张颖颖PPT工作成果\张颖2019PPT\82-新入职幼师培训\云3副本.png云3副本">
            <a:extLst>
              <a:ext uri="{FF2B5EF4-FFF2-40B4-BE49-F238E27FC236}">
                <a16:creationId xmlns:a16="http://schemas.microsoft.com/office/drawing/2014/main" id="{5D5AD31B-4693-49A4-9933-C1D5AC85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8093" y="4958207"/>
            <a:ext cx="12192000" cy="2143125"/>
          </a:xfrm>
          <a:prstGeom prst="rect">
            <a:avLst/>
          </a:prstGeom>
        </p:spPr>
      </p:pic>
      <p:pic>
        <p:nvPicPr>
          <p:cNvPr id="13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49A1C3FC-2669-4F67-9D4D-18F772BE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180000" flipH="1">
            <a:off x="5699359" y="65814"/>
            <a:ext cx="6846570" cy="14217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8ECD5F-9067-4049-A99D-763A075BD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46" y="2854618"/>
            <a:ext cx="3610539" cy="36105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6EA124-5E55-464C-86B0-D5C1D155E002}"/>
              </a:ext>
            </a:extLst>
          </p:cNvPr>
          <p:cNvSpPr txBox="1"/>
          <p:nvPr/>
        </p:nvSpPr>
        <p:spPr>
          <a:xfrm>
            <a:off x="1031789" y="369917"/>
            <a:ext cx="293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ED806-C60F-49B6-8898-4352D233B88E}"/>
              </a:ext>
            </a:extLst>
          </p:cNvPr>
          <p:cNvSpPr txBox="1"/>
          <p:nvPr/>
        </p:nvSpPr>
        <p:spPr>
          <a:xfrm>
            <a:off x="739894" y="1330853"/>
            <a:ext cx="10420319" cy="144655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LID4096" sz="4400" b="1" dirty="0" err="1">
                <a:latin typeface="#9Slide05 Fourth Medium" panose="00000600000000000000" pitchFamily="2" charset="0"/>
              </a:rPr>
              <a:t>Nêu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các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giải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bài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toán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khi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biết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và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tỉ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của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>
                <a:latin typeface="#9Slide05 Fourth Medium" panose="00000600000000000000" pitchFamily="2" charset="0"/>
              </a:rPr>
              <a:t>đó</a:t>
            </a:r>
            <a:r>
              <a:rPr lang="en-US" altLang="LID4096" sz="4400" b="1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34C40-CA08-441E-96AE-082E639EB600}"/>
              </a:ext>
            </a:extLst>
          </p:cNvPr>
          <p:cNvSpPr txBox="1"/>
          <p:nvPr/>
        </p:nvSpPr>
        <p:spPr>
          <a:xfrm>
            <a:off x="1405794" y="2951268"/>
            <a:ext cx="781922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1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Vẽ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sơ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đồ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AC39D7-DCCA-4105-B02A-D947A717862B}"/>
              </a:ext>
            </a:extLst>
          </p:cNvPr>
          <p:cNvSpPr txBox="1"/>
          <p:nvPr/>
        </p:nvSpPr>
        <p:spPr>
          <a:xfrm>
            <a:off x="1405794" y="3753696"/>
            <a:ext cx="781922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2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tổng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phần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bằng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nhau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AD4368-08F1-4191-9F87-CEC4821C1680}"/>
              </a:ext>
            </a:extLst>
          </p:cNvPr>
          <p:cNvSpPr txBox="1"/>
          <p:nvPr/>
        </p:nvSpPr>
        <p:spPr>
          <a:xfrm>
            <a:off x="1405795" y="4604264"/>
            <a:ext cx="7819228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3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bé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E5672-EA11-41C1-802F-E93624269CD8}"/>
              </a:ext>
            </a:extLst>
          </p:cNvPr>
          <p:cNvSpPr txBox="1"/>
          <p:nvPr/>
        </p:nvSpPr>
        <p:spPr>
          <a:xfrm>
            <a:off x="1405794" y="5471535"/>
            <a:ext cx="7819228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LID4096" sz="4000" b="1" dirty="0">
                <a:latin typeface="#9Slide05 Fourth Medium" panose="00000600000000000000" pitchFamily="2" charset="0"/>
              </a:rPr>
              <a:t> 4</a:t>
            </a:r>
            <a:r>
              <a:rPr lang="en-US" altLang="LID4096" sz="4000" dirty="0">
                <a:latin typeface="#9Slide05 Fourth Medium" panose="00000600000000000000" pitchFamily="2" charset="0"/>
              </a:rPr>
              <a:t>: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LID4096" sz="4000" dirty="0">
                <a:latin typeface="#9Slide05 Fourth Medium" panose="00000600000000000000" pitchFamily="2" charset="0"/>
              </a:rPr>
              <a:t> </a:t>
            </a:r>
            <a:r>
              <a:rPr lang="en-US" altLang="LID4096" sz="4000" dirty="0" err="1">
                <a:latin typeface="#9Slide05 Fourth Medium" panose="00000600000000000000" pitchFamily="2" charset="0"/>
              </a:rPr>
              <a:t>lớn</a:t>
            </a:r>
            <a:r>
              <a:rPr lang="en-US" altLang="LID4096" sz="4000" dirty="0">
                <a:latin typeface="#9Slide05 Fourth Medium" panose="00000600000000000000" pitchFamily="2" charset="0"/>
              </a:rPr>
              <a:t>.</a:t>
            </a:r>
          </a:p>
        </p:txBody>
      </p:sp>
      <p:pic>
        <p:nvPicPr>
          <p:cNvPr id="12" name="Picture 2" descr="Sách Giáo Khoa Bình Minh. | Ha Loi">
            <a:extLst>
              <a:ext uri="{FF2B5EF4-FFF2-40B4-BE49-F238E27FC236}">
                <a16:creationId xmlns:a16="http://schemas.microsoft.com/office/drawing/2014/main" id="{4D72E209-5EE8-164F-BBAE-C8A71B15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4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77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5652"/>
            <a:ext cx="12192000" cy="4582773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pic>
        <p:nvPicPr>
          <p:cNvPr id="23" name="图片 21">
            <a:extLst>
              <a:ext uri="{FF2B5EF4-FFF2-40B4-BE49-F238E27FC236}">
                <a16:creationId xmlns:a16="http://schemas.microsoft.com/office/drawing/2014/main" id="{9D921D9A-AC79-48EE-9E90-A07C4B57D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84" y="4864101"/>
            <a:ext cx="944642" cy="9446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8D80A09-170C-464E-89F0-98911E176520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6F901B-1173-1F4A-A3B3-CF990C2D65E3}"/>
              </a:ext>
            </a:extLst>
          </p:cNvPr>
          <p:cNvSpPr/>
          <p:nvPr/>
        </p:nvSpPr>
        <p:spPr>
          <a:xfrm>
            <a:off x="3258610" y="1553775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1EA01-6C2E-4099-B939-F4011FAAA9AF}"/>
              </a:ext>
            </a:extLst>
          </p:cNvPr>
          <p:cNvSpPr txBox="1"/>
          <p:nvPr/>
        </p:nvSpPr>
        <p:spPr>
          <a:xfrm>
            <a:off x="2589661" y="2010439"/>
            <a:ext cx="87037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Britannic Bold" panose="020B0903060703020204" pitchFamily="34" charset="77"/>
              </a:rPr>
              <a:t>KHÁM PHÁ</a:t>
            </a:r>
          </a:p>
        </p:txBody>
      </p:sp>
      <p:pic>
        <p:nvPicPr>
          <p:cNvPr id="17" name="Picture 2" descr="Sách Giáo Khoa Bình Minh. | Ha Loi">
            <a:extLst>
              <a:ext uri="{FF2B5EF4-FFF2-40B4-BE49-F238E27FC236}">
                <a16:creationId xmlns:a16="http://schemas.microsoft.com/office/drawing/2014/main" id="{8462F108-9C80-4A4D-8DC0-35DFCC85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8" y="-8384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8BA1B-9FC2-044A-82AC-C8A438095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86" y="-65714"/>
            <a:ext cx="8926280" cy="6858000"/>
          </a:xfrm>
          <a:prstGeom prst="rect">
            <a:avLst/>
          </a:prstGeom>
        </p:spPr>
      </p:pic>
      <p:pic>
        <p:nvPicPr>
          <p:cNvPr id="6" name="Picture 2" descr="Sách Giáo Khoa Bình Minh. | Ha Loi">
            <a:extLst>
              <a:ext uri="{FF2B5EF4-FFF2-40B4-BE49-F238E27FC236}">
                <a16:creationId xmlns:a16="http://schemas.microsoft.com/office/drawing/2014/main" id="{CED839B2-F431-1A48-9740-AA4299E8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" y="-65714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40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-23400" y="4736828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A2D70E-C140-4DBB-9A87-804AA989CFB9}"/>
              </a:ext>
            </a:extLst>
          </p:cNvPr>
          <p:cNvSpPr txBox="1"/>
          <p:nvPr/>
        </p:nvSpPr>
        <p:spPr>
          <a:xfrm>
            <a:off x="1060827" y="106066"/>
            <a:ext cx="2699515" cy="71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23" name="Text Box 60">
            <a:extLst>
              <a:ext uri="{FF2B5EF4-FFF2-40B4-BE49-F238E27FC236}">
                <a16:creationId xmlns:a16="http://schemas.microsoft.com/office/drawing/2014/main" id="{B09503D5-4EA2-4E79-983F-8925F0BC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982" y="4036151"/>
            <a:ext cx="1522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id="{AD6E214E-D372-41E2-B64F-57B72392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842" y="4702368"/>
            <a:ext cx="1965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D5D643D4-E3C8-40FE-8441-97FD6535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723" y="2897677"/>
            <a:ext cx="2435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6" name="Group 77">
            <a:extLst>
              <a:ext uri="{FF2B5EF4-FFF2-40B4-BE49-F238E27FC236}">
                <a16:creationId xmlns:a16="http://schemas.microsoft.com/office/drawing/2014/main" id="{006AAED3-5D57-4C7C-95EA-4EDE0343EBD1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3441149"/>
            <a:ext cx="3505200" cy="833438"/>
            <a:chOff x="1152" y="2021"/>
            <a:chExt cx="2208" cy="525"/>
          </a:xfrm>
        </p:grpSpPr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id="{CC8FD831-AB41-4528-8E2A-0CA8CD23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8" name="AutoShape 48">
              <a:extLst>
                <a:ext uri="{FF2B5EF4-FFF2-40B4-BE49-F238E27FC236}">
                  <a16:creationId xmlns:a16="http://schemas.microsoft.com/office/drawing/2014/main" id="{063DADDF-F50A-4D6A-9433-4E78ABAEA52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9" name="Group 79">
            <a:extLst>
              <a:ext uri="{FF2B5EF4-FFF2-40B4-BE49-F238E27FC236}">
                <a16:creationId xmlns:a16="http://schemas.microsoft.com/office/drawing/2014/main" id="{6AEECEFD-EE79-47F2-AD98-9B929FEFB948}"/>
              </a:ext>
            </a:extLst>
          </p:cNvPr>
          <p:cNvGrpSpPr>
            <a:grpSpLocks/>
          </p:cNvGrpSpPr>
          <p:nvPr/>
        </p:nvGrpSpPr>
        <p:grpSpPr bwMode="auto">
          <a:xfrm>
            <a:off x="3747642" y="5096915"/>
            <a:ext cx="5791200" cy="977901"/>
            <a:chOff x="1144" y="3064"/>
            <a:chExt cx="3648" cy="616"/>
          </a:xfrm>
        </p:grpSpPr>
        <p:sp>
          <p:nvSpPr>
            <p:cNvPr id="30" name="AutoShape 50">
              <a:extLst>
                <a:ext uri="{FF2B5EF4-FFF2-40B4-BE49-F238E27FC236}">
                  <a16:creationId xmlns:a16="http://schemas.microsoft.com/office/drawing/2014/main" id="{D0A81F79-7114-4EDD-9765-7D590C391A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id="{0557EDF4-53BF-42C4-AFD9-AF72712E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2" name="Group 78">
            <a:extLst>
              <a:ext uri="{FF2B5EF4-FFF2-40B4-BE49-F238E27FC236}">
                <a16:creationId xmlns:a16="http://schemas.microsoft.com/office/drawing/2014/main" id="{D9897B60-7AEF-4FA3-8364-C04CBF3D9F2F}"/>
              </a:ext>
            </a:extLst>
          </p:cNvPr>
          <p:cNvGrpSpPr>
            <a:grpSpLocks/>
          </p:cNvGrpSpPr>
          <p:nvPr/>
        </p:nvGrpSpPr>
        <p:grpSpPr bwMode="auto">
          <a:xfrm>
            <a:off x="7341742" y="4207910"/>
            <a:ext cx="2209800" cy="749300"/>
            <a:chOff x="3456" y="2496"/>
            <a:chExt cx="1344" cy="480"/>
          </a:xfrm>
        </p:grpSpPr>
        <p:sp>
          <p:nvSpPr>
            <p:cNvPr id="33" name="AutoShape 57">
              <a:extLst>
                <a:ext uri="{FF2B5EF4-FFF2-40B4-BE49-F238E27FC236}">
                  <a16:creationId xmlns:a16="http://schemas.microsoft.com/office/drawing/2014/main" id="{656378BF-7693-4487-9881-8567554F3C0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22733B69-17B2-43C1-92CE-1AC86DB0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35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  4</a:t>
              </a:r>
            </a:p>
          </p:txBody>
        </p:sp>
      </p:grpSp>
      <p:grpSp>
        <p:nvGrpSpPr>
          <p:cNvPr id="35" name="Group 81">
            <a:extLst>
              <a:ext uri="{FF2B5EF4-FFF2-40B4-BE49-F238E27FC236}">
                <a16:creationId xmlns:a16="http://schemas.microsoft.com/office/drawing/2014/main" id="{C14BF15F-9E59-40B2-9C4B-54EFD5CBD922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4322210"/>
            <a:ext cx="3581400" cy="177800"/>
            <a:chOff x="1152" y="2544"/>
            <a:chExt cx="2256" cy="112"/>
          </a:xfrm>
        </p:grpSpPr>
        <p:sp>
          <p:nvSpPr>
            <p:cNvPr id="36" name="Line 42">
              <a:extLst>
                <a:ext uri="{FF2B5EF4-FFF2-40B4-BE49-F238E27FC236}">
                  <a16:creationId xmlns:a16="http://schemas.microsoft.com/office/drawing/2014/main" id="{1C8B757B-AD2C-40F0-8A7F-117E2478F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9D0AE097-EC5C-46D6-9913-7B37D80CE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id="{A61164FA-84E4-4AAF-B8B3-157A43C2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14A01F8B-9B08-4587-97A3-9367C2F47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0" name="Line 46">
              <a:extLst>
                <a:ext uri="{FF2B5EF4-FFF2-40B4-BE49-F238E27FC236}">
                  <a16:creationId xmlns:a16="http://schemas.microsoft.com/office/drawing/2014/main" id="{910E886B-67B9-4764-9922-77E0C6C4B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1" name="Group 80">
            <a:extLst>
              <a:ext uri="{FF2B5EF4-FFF2-40B4-BE49-F238E27FC236}">
                <a16:creationId xmlns:a16="http://schemas.microsoft.com/office/drawing/2014/main" id="{BCFD71BE-BD46-4BAF-9C03-D1E7557B5649}"/>
              </a:ext>
            </a:extLst>
          </p:cNvPr>
          <p:cNvGrpSpPr>
            <a:grpSpLocks/>
          </p:cNvGrpSpPr>
          <p:nvPr/>
        </p:nvGrpSpPr>
        <p:grpSpPr bwMode="auto">
          <a:xfrm>
            <a:off x="3760342" y="4919110"/>
            <a:ext cx="5816600" cy="177800"/>
            <a:chOff x="1152" y="2928"/>
            <a:chExt cx="3664" cy="112"/>
          </a:xfrm>
        </p:grpSpPr>
        <p:sp>
          <p:nvSpPr>
            <p:cNvPr id="42" name="Line 49">
              <a:extLst>
                <a:ext uri="{FF2B5EF4-FFF2-40B4-BE49-F238E27FC236}">
                  <a16:creationId xmlns:a16="http://schemas.microsoft.com/office/drawing/2014/main" id="{C48198F1-7093-4724-8BAF-7B2D289E0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id="{983A6E40-D0DB-4648-8B94-7A894FCA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id="{39AA735A-CD0C-4DD0-9435-C2F4837B6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E5BEADF7-2571-46FB-8043-CED31964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54">
              <a:extLst>
                <a:ext uri="{FF2B5EF4-FFF2-40B4-BE49-F238E27FC236}">
                  <a16:creationId xmlns:a16="http://schemas.microsoft.com/office/drawing/2014/main" id="{1A1AE987-84D2-4274-A38D-61D7EE044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7" name="Line 55">
              <a:extLst>
                <a:ext uri="{FF2B5EF4-FFF2-40B4-BE49-F238E27FC236}">
                  <a16:creationId xmlns:a16="http://schemas.microsoft.com/office/drawing/2014/main" id="{84185C68-2B92-43D5-AF22-110F38B9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56">
              <a:extLst>
                <a:ext uri="{FF2B5EF4-FFF2-40B4-BE49-F238E27FC236}">
                  <a16:creationId xmlns:a16="http://schemas.microsoft.com/office/drawing/2014/main" id="{BD3AE1AE-F96B-4EA6-B561-1DE1E2C2F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49" name="Line 85">
            <a:extLst>
              <a:ext uri="{FF2B5EF4-FFF2-40B4-BE49-F238E27FC236}">
                <a16:creationId xmlns:a16="http://schemas.microsoft.com/office/drawing/2014/main" id="{46523741-4791-4B5F-90BF-1C9EBC58E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0342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0" name="Line 86">
            <a:extLst>
              <a:ext uri="{FF2B5EF4-FFF2-40B4-BE49-F238E27FC236}">
                <a16:creationId xmlns:a16="http://schemas.microsoft.com/office/drawing/2014/main" id="{434DEB46-F0BC-473D-B42A-9D19F1ACB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1742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121C4F-6D6D-4492-91E2-9E06E1059B6A}"/>
              </a:ext>
            </a:extLst>
          </p:cNvPr>
          <p:cNvSpPr txBox="1"/>
          <p:nvPr/>
        </p:nvSpPr>
        <p:spPr>
          <a:xfrm>
            <a:off x="2575944" y="842213"/>
            <a:ext cx="1122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853A21-DD8B-4BDB-9367-E06F204FB1FF}"/>
              </a:ext>
            </a:extLst>
          </p:cNvPr>
          <p:cNvSpPr txBox="1"/>
          <p:nvPr/>
        </p:nvSpPr>
        <p:spPr>
          <a:xfrm>
            <a:off x="3596246" y="848710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6681C-C31C-44F6-AE15-D142C182C533}"/>
              </a:ext>
            </a:extLst>
          </p:cNvPr>
          <p:cNvSpPr txBox="1"/>
          <p:nvPr/>
        </p:nvSpPr>
        <p:spPr>
          <a:xfrm>
            <a:off x="6287502" y="848399"/>
            <a:ext cx="97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4.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220993-7245-413D-AD68-A9694B6C24F8}"/>
              </a:ext>
            </a:extLst>
          </p:cNvPr>
          <p:cNvSpPr txBox="1"/>
          <p:nvPr/>
        </p:nvSpPr>
        <p:spPr>
          <a:xfrm>
            <a:off x="7030407" y="840608"/>
            <a:ext cx="125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5BA251-4D2D-470D-9E92-5365AC43C3E9}"/>
              </a:ext>
            </a:extLst>
          </p:cNvPr>
          <p:cNvSpPr txBox="1"/>
          <p:nvPr/>
        </p:nvSpPr>
        <p:spPr>
          <a:xfrm>
            <a:off x="8160552" y="849934"/>
            <a:ext cx="631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11509881" y="628594"/>
                <a:ext cx="565934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881" y="628594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l="-11111" b="-94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9EB419FA-E809-4E26-91C9-2997571EB14D}"/>
              </a:ext>
            </a:extLst>
          </p:cNvPr>
          <p:cNvSpPr txBox="1"/>
          <p:nvPr/>
        </p:nvSpPr>
        <p:spPr>
          <a:xfrm>
            <a:off x="162085" y="1556216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887305-4D35-434F-B847-9959D3013209}"/>
              </a:ext>
            </a:extLst>
          </p:cNvPr>
          <p:cNvSpPr txBox="1"/>
          <p:nvPr/>
        </p:nvSpPr>
        <p:spPr>
          <a:xfrm>
            <a:off x="1314093" y="847648"/>
            <a:ext cx="28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Ví</a:t>
            </a: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dụ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</a:t>
            </a:r>
            <a:endParaRPr lang="en-US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DD866F-9167-0149-9B27-882C33EC26B8}"/>
              </a:ext>
            </a:extLst>
          </p:cNvPr>
          <p:cNvGrpSpPr/>
          <p:nvPr/>
        </p:nvGrpSpPr>
        <p:grpSpPr>
          <a:xfrm>
            <a:off x="103435" y="2745277"/>
            <a:ext cx="2437016" cy="3655523"/>
            <a:chOff x="103435" y="2745277"/>
            <a:chExt cx="2437016" cy="36555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A636C-94BB-414E-BD4C-5EC0C8C82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13" b="94715" l="8841" r="89329">
                          <a14:foregroundMark x1="14634" y1="2439" x2="71646" y2="5081"/>
                          <a14:foregroundMark x1="71646" y1="5081" x2="83841" y2="8130"/>
                          <a14:foregroundMark x1="14024" y1="2033" x2="26829" y2="2236"/>
                          <a14:foregroundMark x1="26829" y1="2236" x2="56707" y2="1016"/>
                          <a14:foregroundMark x1="56707" y1="1016" x2="83841" y2="2236"/>
                          <a14:foregroundMark x1="83841" y1="2236" x2="89939" y2="2033"/>
                          <a14:foregroundMark x1="15549" y1="1829" x2="28659" y2="1220"/>
                          <a14:foregroundMark x1="28659" y1="1220" x2="41463" y2="1220"/>
                          <a14:foregroundMark x1="41463" y1="1220" x2="53049" y2="1016"/>
                          <a14:foregroundMark x1="53049" y1="1016" x2="72256" y2="1220"/>
                          <a14:foregroundMark x1="18293" y1="49390" x2="29573" y2="47561"/>
                          <a14:foregroundMark x1="29573" y1="47561" x2="32317" y2="45935"/>
                          <a14:foregroundMark x1="30488" y1="48374" x2="40854" y2="72358"/>
                          <a14:foregroundMark x1="17073" y1="53252" x2="26829" y2="57927"/>
                          <a14:foregroundMark x1="26829" y1="57927" x2="31402" y2="65650"/>
                          <a14:foregroundMark x1="27134" y1="71545" x2="39024" y2="94715"/>
                          <a14:foregroundMark x1="39024" y1="94715" x2="44817" y2="89024"/>
                          <a14:foregroundMark x1="43598" y1="60772" x2="52134" y2="55691"/>
                          <a14:foregroundMark x1="52134" y1="55691" x2="52134" y2="48374"/>
                          <a14:foregroundMark x1="52744" y1="49187" x2="57012" y2="48780"/>
                          <a14:foregroundMark x1="55183" y1="47967" x2="56098" y2="47561"/>
                          <a14:foregroundMark x1="57317" y1="46341" x2="57317" y2="46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5" y="2745277"/>
              <a:ext cx="2437016" cy="365552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3F0B6B-3082-EE46-90C6-3DF778B5843E}"/>
                </a:ext>
              </a:extLst>
            </p:cNvPr>
            <p:cNvCxnSpPr/>
            <p:nvPr/>
          </p:nvCxnSpPr>
          <p:spPr>
            <a:xfrm>
              <a:off x="2387442" y="2891837"/>
              <a:ext cx="0" cy="1173477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286B1-07D1-FC4A-BFAC-004508F512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21" b="94033" l="10000" r="93462">
                        <a14:foregroundMark x1="22692" y1="5967" x2="57692" y2="5350"/>
                        <a14:foregroundMark x1="57692" y1="5350" x2="91538" y2="12140"/>
                        <a14:foregroundMark x1="91538" y1="12140" x2="93462" y2="34979"/>
                        <a14:foregroundMark x1="88077" y1="5967" x2="21538" y2="4938"/>
                        <a14:foregroundMark x1="31923" y1="4527" x2="48462" y2="4733"/>
                        <a14:foregroundMark x1="48462" y1="4733" x2="65385" y2="4321"/>
                        <a14:foregroundMark x1="65385" y1="4321" x2="87308" y2="5350"/>
                        <a14:foregroundMark x1="75000" y1="4527" x2="89615" y2="4938"/>
                        <a14:foregroundMark x1="89615" y1="4938" x2="90769" y2="5556"/>
                        <a14:foregroundMark x1="66538" y1="58025" x2="69615" y2="76543"/>
                        <a14:foregroundMark x1="69615" y1="76543" x2="59615" y2="86214"/>
                        <a14:foregroundMark x1="59615" y1="86214" x2="37692" y2="79218"/>
                        <a14:foregroundMark x1="37692" y1="79218" x2="35385" y2="66255"/>
                        <a14:foregroundMark x1="35385" y1="66255" x2="47308" y2="59671"/>
                        <a14:foregroundMark x1="47308" y1="59671" x2="61154" y2="63374"/>
                        <a14:foregroundMark x1="61154" y1="63374" x2="61154" y2="63374"/>
                        <a14:foregroundMark x1="34231" y1="80658" x2="43077" y2="88889"/>
                        <a14:foregroundMark x1="43077" y1="88889" x2="56154" y2="94033"/>
                        <a14:foregroundMark x1="56154" y1="94033" x2="45769" y2="87037"/>
                        <a14:foregroundMark x1="45769" y1="87037" x2="33462" y2="82922"/>
                        <a14:foregroundMark x1="33462" y1="82922" x2="33462" y2="82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41" y="1930201"/>
            <a:ext cx="1955630" cy="3655523"/>
          </a:xfrm>
          <a:prstGeom prst="rect">
            <a:avLst/>
          </a:prstGeom>
        </p:spPr>
      </p:pic>
      <p:pic>
        <p:nvPicPr>
          <p:cNvPr id="51" name="Picture 2" descr="Sách Giáo Khoa Bình Minh. | Ha Loi">
            <a:extLst>
              <a:ext uri="{FF2B5EF4-FFF2-40B4-BE49-F238E27FC236}">
                <a16:creationId xmlns:a16="http://schemas.microsoft.com/office/drawing/2014/main" id="{FA2B2ADA-850F-0E4E-BA42-A946BF7C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10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" grpId="0"/>
      <p:bldP spid="74" grpId="0"/>
      <p:bldP spid="74" grpId="1"/>
      <p:bldP spid="76" grpId="0"/>
      <p:bldP spid="80" grpId="0" build="allAtOnce"/>
      <p:bldP spid="82" grpId="0" build="allAtOnce"/>
      <p:bldP spid="84" grpId="0"/>
      <p:bldP spid="86" grpId="0"/>
      <p:bldP spid="86" grpId="1"/>
      <p:bldP spid="88" grpId="0"/>
      <p:bldP spid="88" grpId="1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171912-E11C-4D57-BCCC-57B6BF69A8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59" name="图片 53" descr="云12副本">
            <a:extLst>
              <a:ext uri="{FF2B5EF4-FFF2-40B4-BE49-F238E27FC236}">
                <a16:creationId xmlns:a16="http://schemas.microsoft.com/office/drawing/2014/main" id="{60DC3CF2-687A-4801-B735-53EAFBD6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27428"/>
            <a:ext cx="12192634" cy="3068672"/>
          </a:xfrm>
          <a:prstGeom prst="rect">
            <a:avLst/>
          </a:prstGeom>
        </p:spPr>
      </p:pic>
      <p:sp>
        <p:nvSpPr>
          <p:cNvPr id="5" name="Line 16">
            <a:extLst>
              <a:ext uri="{FF2B5EF4-FFF2-40B4-BE49-F238E27FC236}">
                <a16:creationId xmlns:a16="http://schemas.microsoft.com/office/drawing/2014/main" id="{FCF7C235-872C-46FC-B7F4-E9A2E2A4E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180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981FE62B-6D05-4AFD-AD8E-31C9CF6F5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7ED09110-E726-4ED3-85A1-2D53450D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6EA7D72E-F997-4589-852E-F31C18C1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1BAB7078-575A-4C86-BBB6-A407A886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ACE8E34-A8BD-4271-B398-7709D2D6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97" y="86674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B53F0BFC-F975-4350-81F0-8E159843D484}"/>
              </a:ext>
            </a:extLst>
          </p:cNvPr>
          <p:cNvSpPr>
            <a:spLocks/>
          </p:cNvSpPr>
          <p:nvPr/>
        </p:nvSpPr>
        <p:spPr bwMode="auto">
          <a:xfrm rot="16200000">
            <a:off x="3152697" y="447645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2888CB90-441E-43CC-84E9-28AC3BB8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857345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id="{11E5E0B6-4EB8-490D-9D2E-C9358E7466DF}"/>
              </a:ext>
            </a:extLst>
          </p:cNvPr>
          <p:cNvSpPr>
            <a:spLocks/>
          </p:cNvSpPr>
          <p:nvPr/>
        </p:nvSpPr>
        <p:spPr bwMode="auto">
          <a:xfrm rot="5400000">
            <a:off x="3762297" y="447645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id="{621313F8-342D-41D2-B1F3-61865D37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907B2F25-828E-44AD-9481-FE399260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07218382-F35E-4CB4-ABED-6736F47E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7" name="Line 28">
            <a:extLst>
              <a:ext uri="{FF2B5EF4-FFF2-40B4-BE49-F238E27FC236}">
                <a16:creationId xmlns:a16="http://schemas.microsoft.com/office/drawing/2014/main" id="{A4F8E7F9-7BDE-4E19-93A3-EA96C5C51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8" name="Line 29">
            <a:extLst>
              <a:ext uri="{FF2B5EF4-FFF2-40B4-BE49-F238E27FC236}">
                <a16:creationId xmlns:a16="http://schemas.microsoft.com/office/drawing/2014/main" id="{45771579-C9F0-4491-9C8D-25CF76927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7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id="{998A4723-53E1-4594-B0AA-E7E042158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0" name="AutoShape 31">
            <a:extLst>
              <a:ext uri="{FF2B5EF4-FFF2-40B4-BE49-F238E27FC236}">
                <a16:creationId xmlns:a16="http://schemas.microsoft.com/office/drawing/2014/main" id="{75B1C77C-EC93-4BDB-8962-67D0F86B56EB}"/>
              </a:ext>
            </a:extLst>
          </p:cNvPr>
          <p:cNvSpPr>
            <a:spLocks/>
          </p:cNvSpPr>
          <p:nvPr/>
        </p:nvSpPr>
        <p:spPr bwMode="auto">
          <a:xfrm rot="16200000">
            <a:off x="4676697" y="1057245"/>
            <a:ext cx="152400" cy="1295400"/>
          </a:xfrm>
          <a:prstGeom prst="rightBrace">
            <a:avLst>
              <a:gd name="adj1" fmla="val 70833"/>
              <a:gd name="adj2" fmla="val 48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">
              <a:latin typeface="UTM Alberta Heavy" panose="02040603050506020204" pitchFamily="18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576A6988-071B-4171-A9E7-C165E5A4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397" y="2009745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8B0A599C-12EC-49A9-BF11-0CE8DB64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597" y="123187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4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D760C622-8276-45BF-8AA3-99F7F18B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55254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UTM Alberta Heavy" panose="02040603050506020204" pitchFamily="18" charset="0"/>
              </a:rPr>
              <a:t>Số lớn:</a:t>
            </a:r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11521161-052E-47F7-B936-056BF2D1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01" y="733181"/>
            <a:ext cx="1708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UTM Alberta Heavy" panose="02040603050506020204" pitchFamily="18" charset="0"/>
              </a:rPr>
              <a:t>Ta có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sơ</a:t>
            </a:r>
            <a:r>
              <a:rPr lang="en-US" altLang="en-US" sz="2400" b="1" dirty="0"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đồ</a:t>
            </a:r>
            <a:r>
              <a:rPr lang="en-US" altLang="en-US" sz="2400" b="1" dirty="0"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03B9BAE8-7BA7-4056-8764-D7968AE8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80" y="9124"/>
            <a:ext cx="1563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latin typeface="UTM Alberta Heavy" panose="02040603050506020204" pitchFamily="18" charset="0"/>
              </a:rPr>
              <a:t>giải</a:t>
            </a:r>
            <a:endParaRPr lang="en-US" altLang="en-US" sz="3600" b="1" u="sng" dirty="0">
              <a:latin typeface="UTM Alberta Heavy" panose="02040603050506020204" pitchFamily="18" charset="0"/>
            </a:endParaRP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id="{5070B0BD-AD8A-44CF-9E32-51A564178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8" name="Line 61">
            <a:extLst>
              <a:ext uri="{FF2B5EF4-FFF2-40B4-BE49-F238E27FC236}">
                <a16:creationId xmlns:a16="http://schemas.microsoft.com/office/drawing/2014/main" id="{D216B8FC-8018-4B3D-A143-6B2C2654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38" name="Text Box 63">
            <a:extLst>
              <a:ext uri="{FF2B5EF4-FFF2-40B4-BE49-F238E27FC236}">
                <a16:creationId xmlns:a16="http://schemas.microsoft.com/office/drawing/2014/main" id="{9D9DCC10-B785-4B2F-ADE9-4887472E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388" y="13379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đồ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9" name="Text Box 64">
            <a:extLst>
              <a:ext uri="{FF2B5EF4-FFF2-40B4-BE49-F238E27FC236}">
                <a16:creationId xmlns:a16="http://schemas.microsoft.com/office/drawing/2014/main" id="{57B91814-B258-46AC-A7F4-6A8FEC4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71" y="3148451"/>
            <a:ext cx="5354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nhau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ext Box 65">
            <a:extLst>
              <a:ext uri="{FF2B5EF4-FFF2-40B4-BE49-F238E27FC236}">
                <a16:creationId xmlns:a16="http://schemas.microsoft.com/office/drawing/2014/main" id="{97EB3F95-11A0-44CF-9DB9-D293B7FD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078" y="4902624"/>
            <a:ext cx="4904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1" name="Text Box 67">
            <a:extLst>
              <a:ext uri="{FF2B5EF4-FFF2-40B4-BE49-F238E27FC236}">
                <a16:creationId xmlns:a16="http://schemas.microsoft.com/office/drawing/2014/main" id="{6C01FFF7-206A-46FA-A066-2FDB566A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868" y="3998727"/>
            <a:ext cx="533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2" name="Line 70">
            <a:extLst>
              <a:ext uri="{FF2B5EF4-FFF2-40B4-BE49-F238E27FC236}">
                <a16:creationId xmlns:a16="http://schemas.microsoft.com/office/drawing/2014/main" id="{AF2D0C29-71A8-4748-8433-7A6CD4343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8787" y="1656511"/>
            <a:ext cx="1295399" cy="11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2">
            <a:extLst>
              <a:ext uri="{FF2B5EF4-FFF2-40B4-BE49-F238E27FC236}">
                <a16:creationId xmlns:a16="http://schemas.microsoft.com/office/drawing/2014/main" id="{3208E1BA-7F72-404D-8B38-835E53FA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572" y="5176548"/>
            <a:ext cx="879130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3">
            <a:extLst>
              <a:ext uri="{FF2B5EF4-FFF2-40B4-BE49-F238E27FC236}">
                <a16:creationId xmlns:a16="http://schemas.microsoft.com/office/drawing/2014/main" id="{C4559BCB-41B5-4131-BC81-5CE85F69A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572" y="4218983"/>
            <a:ext cx="865384" cy="52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4">
            <a:extLst>
              <a:ext uri="{FF2B5EF4-FFF2-40B4-BE49-F238E27FC236}">
                <a16:creationId xmlns:a16="http://schemas.microsoft.com/office/drawing/2014/main" id="{6DC08763-4226-4BCB-BF78-D183684AB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572" y="3429000"/>
            <a:ext cx="91261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id="{B84954AE-6E49-45DB-B343-D9BF5483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194846"/>
            <a:ext cx="1522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sz="2400" b="1" dirty="0"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bé</a:t>
            </a:r>
            <a:r>
              <a:rPr lang="en-US" altLang="en-US" sz="2400" b="1" dirty="0"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7199D461-FF00-4456-985F-268206D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98" y="2492996"/>
            <a:ext cx="6863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id="{49FB674B-1CA2-4E75-8C63-B010D2AC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212" y="3087251"/>
            <a:ext cx="2802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UTM Alberta Heavy" panose="02040603050506020204" pitchFamily="18" charset="0"/>
              </a:rPr>
              <a:t>5 – 3 = 2 (</a:t>
            </a:r>
            <a:r>
              <a:rPr lang="en-US" altLang="en-US" b="1" dirty="0" err="1"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F8F29FE2-13C7-455F-B70F-549288C4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23" y="3534861"/>
            <a:ext cx="162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793EAB35-D6C8-426A-BDE3-0AB4EEE3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90" y="4010632"/>
            <a:ext cx="2084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UTM Alberta Heavy" panose="02040603050506020204" pitchFamily="18" charset="0"/>
              </a:rPr>
              <a:t>4 : 2 x 3 = 6</a:t>
            </a: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11AD6C24-2754-47E4-9857-DD9DEBDE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44" y="4472376"/>
            <a:ext cx="1782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2" name="Text Box 40">
            <a:extLst>
              <a:ext uri="{FF2B5EF4-FFF2-40B4-BE49-F238E27FC236}">
                <a16:creationId xmlns:a16="http://schemas.microsoft.com/office/drawing/2014/main" id="{FAFB4813-69B0-46DE-BA29-11CB6A61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63" y="4903990"/>
            <a:ext cx="1800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UTM Alberta Heavy" panose="02040603050506020204" pitchFamily="18" charset="0"/>
              </a:rPr>
              <a:t>6 + 4 = 10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FF627692-E85C-4714-B0C1-9C76C5DE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25" y="5727529"/>
            <a:ext cx="4268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UTM Alberta Heavy" panose="02040603050506020204" pitchFamily="18" charset="0"/>
              </a:rPr>
              <a:t>Hai </a:t>
            </a:r>
            <a:r>
              <a:rPr lang="en-US" altLang="en-US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cần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latin typeface="UTM Alberta Heavy" panose="02040603050506020204" pitchFamily="18" charset="0"/>
              </a:rPr>
              <a:t>là</a:t>
            </a:r>
            <a:r>
              <a:rPr lang="en-US" altLang="en-US" b="1" dirty="0">
                <a:latin typeface="UTM Alberta Heavy" panose="02040603050506020204" pitchFamily="18" charset="0"/>
              </a:rPr>
              <a:t> 6 </a:t>
            </a:r>
            <a:r>
              <a:rPr lang="en-US" altLang="en-US" b="1" dirty="0" err="1">
                <a:latin typeface="UTM Alberta Heavy" panose="02040603050506020204" pitchFamily="18" charset="0"/>
              </a:rPr>
              <a:t>và</a:t>
            </a:r>
            <a:r>
              <a:rPr lang="en-US" altLang="en-US" b="1" dirty="0">
                <a:latin typeface="UTM Alberta Heavy" panose="02040603050506020204" pitchFamily="18" charset="0"/>
              </a:rPr>
              <a:t>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67253-C4BE-A346-AA2F-C57735867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84" l="4887" r="95637">
                        <a14:foregroundMark x1="8202" y1="36579" x2="3665" y2="44737"/>
                        <a14:foregroundMark x1="3665" y1="44737" x2="5759" y2="66842"/>
                        <a14:foregroundMark x1="5759" y1="66842" x2="5061" y2="77105"/>
                        <a14:foregroundMark x1="5061" y1="77105" x2="11169" y2="83421"/>
                        <a14:foregroundMark x1="11169" y1="83421" x2="12391" y2="83158"/>
                        <a14:foregroundMark x1="72077" y1="21316" x2="80454" y2="18684"/>
                        <a14:foregroundMark x1="80454" y1="18684" x2="86038" y2="28421"/>
                        <a14:foregroundMark x1="86038" y1="28421" x2="84468" y2="45263"/>
                        <a14:foregroundMark x1="75742" y1="22895" x2="76265" y2="36579"/>
                        <a14:foregroundMark x1="54799" y1="28421" x2="61955" y2="45263"/>
                        <a14:foregroundMark x1="61955" y1="45263" x2="67714" y2="52368"/>
                        <a14:foregroundMark x1="67714" y1="52368" x2="70681" y2="54211"/>
                        <a14:foregroundMark x1="54799" y1="21842" x2="54799" y2="21842"/>
                        <a14:foregroundMark x1="72077" y1="76053" x2="75218" y2="87895"/>
                        <a14:foregroundMark x1="75218" y1="87895" x2="82373" y2="87895"/>
                        <a14:foregroundMark x1="82373" y1="87895" x2="77487" y2="77368"/>
                        <a14:foregroundMark x1="77487" y1="77368" x2="74869" y2="76579"/>
                        <a14:foregroundMark x1="93543" y1="75263" x2="93543" y2="75263"/>
                        <a14:foregroundMark x1="93543" y1="75263" x2="93543" y2="75263"/>
                        <a14:foregroundMark x1="93543" y1="75263" x2="93543" y2="75263"/>
                        <a14:foregroundMark x1="89354" y1="68421" x2="89354" y2="68421"/>
                        <a14:foregroundMark x1="85340" y1="61842" x2="91099" y2="69737"/>
                        <a14:foregroundMark x1="93717" y1="75263" x2="95637" y2="76579"/>
                        <a14:foregroundMark x1="80105" y1="49211" x2="77487" y2="49474"/>
                        <a14:foregroundMark x1="75567" y1="42632" x2="77836" y2="43684"/>
                        <a14:foregroundMark x1="70506" y1="89474" x2="70506" y2="98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00" y="3456213"/>
            <a:ext cx="5102013" cy="33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3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7416873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987</Words>
  <Application>Microsoft Office PowerPoint</Application>
  <PresentationFormat>Widescreen</PresentationFormat>
  <Paragraphs>197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Times New Roman</vt:lpstr>
      <vt:lpstr>Cambria Math</vt:lpstr>
      <vt:lpstr>#9Slide05 Garris</vt:lpstr>
      <vt:lpstr>UTM Cookies</vt:lpstr>
      <vt:lpstr>Arial</vt:lpstr>
      <vt:lpstr>Verdana</vt:lpstr>
      <vt:lpstr>DengXian Light</vt:lpstr>
      <vt:lpstr>#9Slide05 Fourth Medium</vt:lpstr>
      <vt:lpstr>字魂107号-萌趣欢乐体</vt:lpstr>
      <vt:lpstr>Fujiyama</vt:lpstr>
      <vt:lpstr>Brush Script MT</vt:lpstr>
      <vt:lpstr>Boogaloo</vt:lpstr>
      <vt:lpstr>Calibri</vt:lpstr>
      <vt:lpstr>UTM HelvetIns</vt:lpstr>
      <vt:lpstr>#9Slide07 HoneyCream</vt:lpstr>
      <vt:lpstr>SVN-Newton</vt:lpstr>
      <vt:lpstr>方正少儿简体</vt:lpstr>
      <vt:lpstr>DengXian</vt:lpstr>
      <vt:lpstr>Tahoma</vt:lpstr>
      <vt:lpstr>Britannic Bold</vt:lpstr>
      <vt:lpstr>UTM Alberta Heavy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32</cp:revision>
  <dcterms:created xsi:type="dcterms:W3CDTF">2020-09-16T06:14:03Z</dcterms:created>
  <dcterms:modified xsi:type="dcterms:W3CDTF">2024-04-11T02:08:55Z</dcterms:modified>
</cp:coreProperties>
</file>