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90" r:id="rId2"/>
    <p:sldMasterId id="2147483703" r:id="rId3"/>
  </p:sldMasterIdLst>
  <p:notesMasterIdLst>
    <p:notesMasterId r:id="rId19"/>
  </p:notesMasterIdLst>
  <p:sldIdLst>
    <p:sldId id="389" r:id="rId4"/>
    <p:sldId id="260" r:id="rId5"/>
    <p:sldId id="388" r:id="rId6"/>
    <p:sldId id="339" r:id="rId7"/>
    <p:sldId id="286" r:id="rId8"/>
    <p:sldId id="274" r:id="rId9"/>
    <p:sldId id="347" r:id="rId10"/>
    <p:sldId id="395" r:id="rId11"/>
    <p:sldId id="396" r:id="rId12"/>
    <p:sldId id="397" r:id="rId13"/>
    <p:sldId id="329" r:id="rId14"/>
    <p:sldId id="278" r:id="rId15"/>
    <p:sldId id="332" r:id="rId16"/>
    <p:sldId id="344" r:id="rId17"/>
    <p:sldId id="312" r:id="rId18"/>
  </p:sldIdLst>
  <p:sldSz cx="9144000" cy="5143500" type="screen16x9"/>
  <p:notesSz cx="6858000" cy="9144000"/>
  <p:embeddedFontLst>
    <p:embeddedFont>
      <p:font typeface="Hachi Maru Pop" panose="020B0604020202020204" charset="-128"/>
      <p:regular r:id="rId20"/>
    </p:embeddedFont>
    <p:embeddedFont>
      <p:font typeface="#9Slide05 Fourth Medium" panose="020B0604020202020204" charset="0"/>
      <p:regular r:id="rId21"/>
      <p:bold r:id="rId22"/>
    </p:embeddedFont>
    <p:embeddedFont>
      <p:font typeface="Cambria Math" panose="02040503050406030204" pitchFamily="18" charset="0"/>
      <p:regular r:id="rId23"/>
    </p:embeddedFont>
    <p:embeddedFont>
      <p:font typeface="DengXian" panose="02010600030101010101" pitchFamily="2" charset="-122"/>
      <p:regular r:id="rId24"/>
      <p:bold r:id="rId25"/>
    </p:embeddedFont>
    <p:embeddedFont>
      <p:font typeface="Fredoka One" panose="02000000000000000000" pitchFamily="2" charset="0"/>
      <p:regular r:id="rId26"/>
    </p:embeddedFont>
    <p:embeddedFont>
      <p:font typeface="Lilita One" panose="020B0604020202020204" charset="0"/>
      <p:regular r:id="rId27"/>
      <p:bold r:id="rId28"/>
      <p:italic r:id="rId29"/>
      <p:boldItalic r:id="rId30"/>
    </p:embeddedFont>
    <p:embeddedFont>
      <p:font typeface="Nunito" pitchFamily="2" charset="-93"/>
      <p:regular r:id="rId31"/>
      <p:bold r:id="rId32"/>
      <p:italic r:id="rId33"/>
      <p:boldItalic r:id="rId34"/>
    </p:embeddedFont>
    <p:embeddedFont>
      <p:font typeface="Nunito SemiBold" pitchFamily="2" charset="-93"/>
      <p:regular r:id="rId35"/>
      <p:bold r:id="rId36"/>
      <p:italic r:id="rId37"/>
      <p:boldItalic r:id="rId38"/>
    </p:embeddedFont>
    <p:embeddedFont>
      <p:font typeface="UTM Alberta Heavy" panose="02040603050506020204" pitchFamily="18" charset="0"/>
      <p:regular r:id="rId39"/>
    </p:embeddedFont>
    <p:embeddedFont>
      <p:font typeface="字魂95号-手刻宋"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702E"/>
    <a:srgbClr val="FCF2D4"/>
    <a:srgbClr val="D4794C"/>
    <a:srgbClr val="A86ED4"/>
    <a:srgbClr val="3BB2BF"/>
    <a:srgbClr val="C55964"/>
    <a:srgbClr val="5FD790"/>
    <a:srgbClr val="61FF69"/>
    <a:srgbClr val="E6E6E6"/>
    <a:srgbClr val="FEDD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A57756C-E9D1-4D6B-9136-32B5B858F5FF}">
  <a:tblStyle styleId="{BA57756C-E9D1-4D6B-9136-32B5B858F5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39" autoAdjust="0"/>
    <p:restoredTop sz="94729"/>
  </p:normalViewPr>
  <p:slideViewPr>
    <p:cSldViewPr snapToGrid="0" showGuides="1">
      <p:cViewPr varScale="1">
        <p:scale>
          <a:sx n="103" d="100"/>
          <a:sy n="103" d="100"/>
        </p:scale>
        <p:origin x="614" y="82"/>
      </p:cViewPr>
      <p:guideLst>
        <p:guide orient="horz" pos="16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theme" Target="theme/theme1.xml"/><Relationship Id="rId20" Type="http://schemas.openxmlformats.org/officeDocument/2006/relationships/font" Target="fonts/font1.fntdata"/><Relationship Id="rId41"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Thiết kế : Hân Di zalo 0948607584</a:t>
            </a:r>
            <a:endParaRPr lang="vi-VN"/>
          </a:p>
          <a:p>
            <a:endParaRPr lang="zh-CN" altLang="en-US" dirty="0"/>
          </a:p>
        </p:txBody>
      </p:sp>
    </p:spTree>
    <p:extLst>
      <p:ext uri="{BB962C8B-B14F-4D97-AF65-F5344CB8AC3E}">
        <p14:creationId xmlns:p14="http://schemas.microsoft.com/office/powerpoint/2010/main" val="1479682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a:t>Thiết kế : Hân Di zalo 0948607584</a:t>
            </a:r>
            <a:endParaRPr lang="vi-VN"/>
          </a:p>
        </p:txBody>
      </p:sp>
    </p:spTree>
    <p:extLst>
      <p:ext uri="{BB962C8B-B14F-4D97-AF65-F5344CB8AC3E}">
        <p14:creationId xmlns:p14="http://schemas.microsoft.com/office/powerpoint/2010/main" val="266447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80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577506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a:p>
        </p:txBody>
      </p:sp>
    </p:spTree>
    <p:extLst>
      <p:ext uri="{BB962C8B-B14F-4D97-AF65-F5344CB8AC3E}">
        <p14:creationId xmlns:p14="http://schemas.microsoft.com/office/powerpoint/2010/main" val="3909294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a:p>
        </p:txBody>
      </p:sp>
    </p:spTree>
    <p:extLst>
      <p:ext uri="{BB962C8B-B14F-4D97-AF65-F5344CB8AC3E}">
        <p14:creationId xmlns:p14="http://schemas.microsoft.com/office/powerpoint/2010/main" val="3067649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a:p>
        </p:txBody>
      </p:sp>
    </p:spTree>
    <p:extLst>
      <p:ext uri="{BB962C8B-B14F-4D97-AF65-F5344CB8AC3E}">
        <p14:creationId xmlns:p14="http://schemas.microsoft.com/office/powerpoint/2010/main" val="1214652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169231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876920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3275789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12575"/>
            <a:ext cx="4335000" cy="2257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5000">
                <a:latin typeface="Fredoka One"/>
                <a:ea typeface="Fredoka One"/>
                <a:cs typeface="Fredoka One"/>
                <a:sym typeface="Fredoka One"/>
              </a:defRPr>
            </a:lvl1pPr>
            <a:lvl2pPr lvl="1" rtl="0">
              <a:spcBef>
                <a:spcPts val="0"/>
              </a:spcBef>
              <a:spcAft>
                <a:spcPts val="0"/>
              </a:spcAft>
              <a:buSzPts val="5200"/>
              <a:buFont typeface="Hachi Maru Pop"/>
              <a:buNone/>
              <a:defRPr sz="5200">
                <a:latin typeface="Hachi Maru Pop"/>
                <a:ea typeface="Hachi Maru Pop"/>
                <a:cs typeface="Hachi Maru Pop"/>
                <a:sym typeface="Hachi Maru Pop"/>
              </a:defRPr>
            </a:lvl2pPr>
            <a:lvl3pPr lvl="2" rtl="0">
              <a:spcBef>
                <a:spcPts val="0"/>
              </a:spcBef>
              <a:spcAft>
                <a:spcPts val="0"/>
              </a:spcAft>
              <a:buSzPts val="5200"/>
              <a:buFont typeface="Hachi Maru Pop"/>
              <a:buNone/>
              <a:defRPr sz="5200">
                <a:latin typeface="Hachi Maru Pop"/>
                <a:ea typeface="Hachi Maru Pop"/>
                <a:cs typeface="Hachi Maru Pop"/>
                <a:sym typeface="Hachi Maru Pop"/>
              </a:defRPr>
            </a:lvl3pPr>
            <a:lvl4pPr lvl="3" rtl="0">
              <a:spcBef>
                <a:spcPts val="0"/>
              </a:spcBef>
              <a:spcAft>
                <a:spcPts val="0"/>
              </a:spcAft>
              <a:buSzPts val="5200"/>
              <a:buFont typeface="Hachi Maru Pop"/>
              <a:buNone/>
              <a:defRPr sz="5200">
                <a:latin typeface="Hachi Maru Pop"/>
                <a:ea typeface="Hachi Maru Pop"/>
                <a:cs typeface="Hachi Maru Pop"/>
                <a:sym typeface="Hachi Maru Pop"/>
              </a:defRPr>
            </a:lvl4pPr>
            <a:lvl5pPr lvl="4" rtl="0">
              <a:spcBef>
                <a:spcPts val="0"/>
              </a:spcBef>
              <a:spcAft>
                <a:spcPts val="0"/>
              </a:spcAft>
              <a:buSzPts val="5200"/>
              <a:buFont typeface="Hachi Maru Pop"/>
              <a:buNone/>
              <a:defRPr sz="5200">
                <a:latin typeface="Hachi Maru Pop"/>
                <a:ea typeface="Hachi Maru Pop"/>
                <a:cs typeface="Hachi Maru Pop"/>
                <a:sym typeface="Hachi Maru Pop"/>
              </a:defRPr>
            </a:lvl5pPr>
            <a:lvl6pPr lvl="5" rtl="0">
              <a:spcBef>
                <a:spcPts val="0"/>
              </a:spcBef>
              <a:spcAft>
                <a:spcPts val="0"/>
              </a:spcAft>
              <a:buSzPts val="5200"/>
              <a:buFont typeface="Hachi Maru Pop"/>
              <a:buNone/>
              <a:defRPr sz="5200">
                <a:latin typeface="Hachi Maru Pop"/>
                <a:ea typeface="Hachi Maru Pop"/>
                <a:cs typeface="Hachi Maru Pop"/>
                <a:sym typeface="Hachi Maru Pop"/>
              </a:defRPr>
            </a:lvl6pPr>
            <a:lvl7pPr lvl="6" rtl="0">
              <a:spcBef>
                <a:spcPts val="0"/>
              </a:spcBef>
              <a:spcAft>
                <a:spcPts val="0"/>
              </a:spcAft>
              <a:buSzPts val="5200"/>
              <a:buFont typeface="Hachi Maru Pop"/>
              <a:buNone/>
              <a:defRPr sz="5200">
                <a:latin typeface="Hachi Maru Pop"/>
                <a:ea typeface="Hachi Maru Pop"/>
                <a:cs typeface="Hachi Maru Pop"/>
                <a:sym typeface="Hachi Maru Pop"/>
              </a:defRPr>
            </a:lvl7pPr>
            <a:lvl8pPr lvl="7" rtl="0">
              <a:spcBef>
                <a:spcPts val="0"/>
              </a:spcBef>
              <a:spcAft>
                <a:spcPts val="0"/>
              </a:spcAft>
              <a:buSzPts val="5200"/>
              <a:buFont typeface="Hachi Maru Pop"/>
              <a:buNone/>
              <a:defRPr sz="5200">
                <a:latin typeface="Hachi Maru Pop"/>
                <a:ea typeface="Hachi Maru Pop"/>
                <a:cs typeface="Hachi Maru Pop"/>
                <a:sym typeface="Hachi Maru Pop"/>
              </a:defRPr>
            </a:lvl8pPr>
            <a:lvl9pPr lvl="8" rtl="0">
              <a:spcBef>
                <a:spcPts val="0"/>
              </a:spcBef>
              <a:spcAft>
                <a:spcPts val="0"/>
              </a:spcAft>
              <a:buSzPts val="5200"/>
              <a:buFont typeface="Hachi Maru Pop"/>
              <a:buNone/>
              <a:defRPr sz="5200">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822960" y="3941064"/>
            <a:ext cx="47457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BB59-3F4F-8300-42D9-9EE28538D5F6}"/>
              </a:ext>
            </a:extLst>
          </p:cNvPr>
          <p:cNvSpPr>
            <a:spLocks noGrp="1"/>
          </p:cNvSpPr>
          <p:nvPr>
            <p:ph type="title"/>
          </p:nvPr>
        </p:nvSpPr>
        <p:spPr>
          <a:xfrm>
            <a:off x="629841" y="273844"/>
            <a:ext cx="7886700" cy="994172"/>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02D7AEB-1106-34FC-C2A4-67A7A890D05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AEC6C-A0C7-67A7-545A-FEA5062536E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646D8C5-2345-AB6A-01D8-02E7AD8012F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6B22171-F35E-B553-2A2F-70929624DC4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CA30DEC-2237-1F9D-20CA-A7044A0462B5}"/>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8" name="Footer Placeholder 7">
            <a:extLst>
              <a:ext uri="{FF2B5EF4-FFF2-40B4-BE49-F238E27FC236}">
                <a16:creationId xmlns:a16="http://schemas.microsoft.com/office/drawing/2014/main" id="{675F1C4A-3DCF-6D2C-C686-85E9A516F7E3}"/>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1ACBFCAD-6BCF-CC64-395C-0C1CCC56D16C}"/>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3670821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D28E-3DBA-64CB-DE38-E593AD661A61}"/>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C005C80-F9AF-DEA5-D74F-2B004BC59A33}"/>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4" name="Footer Placeholder 3">
            <a:extLst>
              <a:ext uri="{FF2B5EF4-FFF2-40B4-BE49-F238E27FC236}">
                <a16:creationId xmlns:a16="http://schemas.microsoft.com/office/drawing/2014/main" id="{227A96CA-B1E7-050C-2506-3E6F02A87377}"/>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3A93D6AB-2AD9-B7AD-7B85-4224890DE57E}"/>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4165260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584E9-CB02-3C63-6DD7-2560FE1AE0D1}"/>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3" name="Footer Placeholder 2">
            <a:extLst>
              <a:ext uri="{FF2B5EF4-FFF2-40B4-BE49-F238E27FC236}">
                <a16:creationId xmlns:a16="http://schemas.microsoft.com/office/drawing/2014/main" id="{6432B94A-D830-8690-6DBE-5687D300B0E0}"/>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FC0AA3FF-C3B0-2E7A-354C-889C0458F633}"/>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502076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A839-4BBF-74D9-426A-78312D076E4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3B15823-8F8E-A3CD-8A65-C36EC248D23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236C597D-7FE0-689C-8CE6-E1A2CCB7539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94611BB-C252-17DE-6AEF-E7AC85BC0F39}"/>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6" name="Footer Placeholder 5">
            <a:extLst>
              <a:ext uri="{FF2B5EF4-FFF2-40B4-BE49-F238E27FC236}">
                <a16:creationId xmlns:a16="http://schemas.microsoft.com/office/drawing/2014/main" id="{EDCFBD9F-1325-F3D1-E5A9-B93A5772BBD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2F62EDEC-E5FC-68B9-00EE-5A0D5731F9D4}"/>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4044081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66B0-E43C-3262-112A-592E82F413B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3E22A58-9F7A-B9B6-99E3-5BD5694EAEB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id="{240C354F-2EB5-7133-EA7E-D71CEC14101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8CCE4FA-8E23-24DB-CFEC-CCF120C96647}"/>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6" name="Footer Placeholder 5">
            <a:extLst>
              <a:ext uri="{FF2B5EF4-FFF2-40B4-BE49-F238E27FC236}">
                <a16:creationId xmlns:a16="http://schemas.microsoft.com/office/drawing/2014/main" id="{535E8B9A-DE34-A599-EC2E-52BB1364B80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84623F15-374C-2D35-5DBA-789CA5169FAB}"/>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24982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EB51-08FC-D45F-470C-26D2A69A5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BD54D71-401E-9E8B-D8FA-6B9B99620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D8FFA5-147F-97E3-2566-EA05D7E4517C}"/>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5" name="Footer Placeholder 4">
            <a:extLst>
              <a:ext uri="{FF2B5EF4-FFF2-40B4-BE49-F238E27FC236}">
                <a16:creationId xmlns:a16="http://schemas.microsoft.com/office/drawing/2014/main" id="{3F95E34F-4052-EA25-2AB9-56D32B1570A7}"/>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020DB7A1-5551-CA33-20B8-5B9B3CD08545}"/>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1669116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8457F2-3762-5F3C-3C49-30DEA5A5E7AB}"/>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A6A908C-8EC3-8C7C-81D9-BB8A033FB71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697333A-0C40-F027-783C-C4C436996F5D}"/>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5" name="Footer Placeholder 4">
            <a:extLst>
              <a:ext uri="{FF2B5EF4-FFF2-40B4-BE49-F238E27FC236}">
                <a16:creationId xmlns:a16="http://schemas.microsoft.com/office/drawing/2014/main" id="{A54CB252-B598-F681-274D-F93C220DBBF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6A75CD45-B926-FD0F-D7F8-CCFC64D48D15}"/>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3574677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19318" y="0"/>
            <a:ext cx="9143999" cy="5143500"/>
          </a:xfrm>
          <a:prstGeom prst="rect">
            <a:avLst/>
          </a:prstGeom>
        </p:spPr>
      </p:pic>
    </p:spTree>
    <p:extLst>
      <p:ext uri="{BB962C8B-B14F-4D97-AF65-F5344CB8AC3E}">
        <p14:creationId xmlns:p14="http://schemas.microsoft.com/office/powerpoint/2010/main" val="1706472107"/>
      </p:ext>
    </p:extLst>
  </p:cSld>
  <p:clrMapOvr>
    <a:masterClrMapping/>
  </p:clrMapOvr>
  <p:transition spd="slow"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34629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768691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100462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013177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7305247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27161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9144000" cy="51435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7455310" y="19978"/>
            <a:ext cx="1487743" cy="1662770"/>
          </a:xfrm>
          <a:prstGeom prst="rect">
            <a:avLst/>
          </a:prstGeom>
        </p:spPr>
      </p:pic>
    </p:spTree>
    <p:extLst>
      <p:ext uri="{BB962C8B-B14F-4D97-AF65-F5344CB8AC3E}">
        <p14:creationId xmlns:p14="http://schemas.microsoft.com/office/powerpoint/2010/main" val="298403562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839998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239845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53175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868530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_5">
    <p:bg>
      <p:bgPr>
        <a:solidFill>
          <a:schemeClr val="accent2"/>
        </a:solidFill>
        <a:effectLst/>
      </p:bgPr>
    </p:bg>
    <p:spTree>
      <p:nvGrpSpPr>
        <p:cNvPr id="1" name="Shape 219"/>
        <p:cNvGrpSpPr/>
        <p:nvPr/>
      </p:nvGrpSpPr>
      <p:grpSpPr>
        <a:xfrm>
          <a:off x="0" y="0"/>
          <a:ext cx="0" cy="0"/>
          <a:chOff x="0" y="0"/>
          <a:chExt cx="0" cy="0"/>
        </a:xfrm>
      </p:grpSpPr>
      <p:sp>
        <p:nvSpPr>
          <p:cNvPr id="220" name="Google Shape;220;p26"/>
          <p:cNvSpPr/>
          <p:nvPr/>
        </p:nvSpPr>
        <p:spPr>
          <a:xfrm rot="10800000" flipH="1">
            <a:off x="221340" y="613517"/>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6"/>
          <p:cNvSpPr/>
          <p:nvPr/>
        </p:nvSpPr>
        <p:spPr>
          <a:xfrm rot="10800000" flipH="1">
            <a:off x="832662" y="13799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6"/>
          <p:cNvSpPr/>
          <p:nvPr/>
        </p:nvSpPr>
        <p:spPr>
          <a:xfrm rot="10800000" flipH="1">
            <a:off x="368403" y="221763"/>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p:nvPr/>
        </p:nvSpPr>
        <p:spPr>
          <a:xfrm rot="10800000">
            <a:off x="8416734" y="613517"/>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6"/>
          <p:cNvSpPr/>
          <p:nvPr/>
        </p:nvSpPr>
        <p:spPr>
          <a:xfrm rot="10800000">
            <a:off x="7917540" y="13799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p:nvPr/>
        </p:nvSpPr>
        <p:spPr>
          <a:xfrm rot="10800000">
            <a:off x="8563797" y="221763"/>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p:nvPr/>
        </p:nvSpPr>
        <p:spPr>
          <a:xfrm flipH="1">
            <a:off x="8413134" y="4024196"/>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p:nvPr/>
        </p:nvSpPr>
        <p:spPr>
          <a:xfrm flipH="1">
            <a:off x="7913940" y="460783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6"/>
          <p:cNvSpPr/>
          <p:nvPr/>
        </p:nvSpPr>
        <p:spPr>
          <a:xfrm flipH="1">
            <a:off x="8560197" y="4691648"/>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6"/>
          <p:cNvSpPr/>
          <p:nvPr/>
        </p:nvSpPr>
        <p:spPr>
          <a:xfrm>
            <a:off x="217740" y="4024196"/>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6"/>
          <p:cNvSpPr/>
          <p:nvPr/>
        </p:nvSpPr>
        <p:spPr>
          <a:xfrm>
            <a:off x="829062" y="460783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364803" y="4691648"/>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6">
    <p:bg>
      <p:bgPr>
        <a:solidFill>
          <a:schemeClr val="accent2"/>
        </a:solidFill>
        <a:effectLst/>
      </p:bgPr>
    </p:bg>
    <p:spTree>
      <p:nvGrpSpPr>
        <p:cNvPr id="1" name="Shape 232"/>
        <p:cNvGrpSpPr/>
        <p:nvPr/>
      </p:nvGrpSpPr>
      <p:grpSpPr>
        <a:xfrm>
          <a:off x="0" y="0"/>
          <a:ext cx="0" cy="0"/>
          <a:chOff x="0" y="0"/>
          <a:chExt cx="0" cy="0"/>
        </a:xfrm>
      </p:grpSpPr>
      <p:grpSp>
        <p:nvGrpSpPr>
          <p:cNvPr id="233" name="Google Shape;233;p27"/>
          <p:cNvGrpSpPr/>
          <p:nvPr/>
        </p:nvGrpSpPr>
        <p:grpSpPr>
          <a:xfrm>
            <a:off x="6610532" y="-1251363"/>
            <a:ext cx="3803822" cy="3375439"/>
            <a:chOff x="6686732" y="-1175163"/>
            <a:chExt cx="3803822" cy="3375439"/>
          </a:xfrm>
        </p:grpSpPr>
        <p:sp>
          <p:nvSpPr>
            <p:cNvPr id="234" name="Google Shape;234;p27"/>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27"/>
          <p:cNvSpPr/>
          <p:nvPr/>
        </p:nvSpPr>
        <p:spPr>
          <a:xfrm rot="-1098394" flipH="1">
            <a:off x="176298" y="4578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rot="-1098430" flipH="1">
            <a:off x="735342" y="1613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flipH="1">
            <a:off x="916799" y="7522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7"/>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7"/>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rot="9719309" flipH="1">
            <a:off x="851374" y="4830224"/>
            <a:ext cx="166878" cy="166878"/>
          </a:xfrm>
          <a:prstGeom prst="ellipse">
            <a:avLst/>
          </a:prstGeom>
          <a:solidFill>
            <a:srgbClr val="C5596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435684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E969-3AFA-F3ED-73BA-75422E2DD46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id="{4B3155C8-84FC-AA72-C4C3-69FB9680971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B790A56-EA96-491B-DC39-98A01D2BF64D}"/>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5" name="Footer Placeholder 4">
            <a:extLst>
              <a:ext uri="{FF2B5EF4-FFF2-40B4-BE49-F238E27FC236}">
                <a16:creationId xmlns:a16="http://schemas.microsoft.com/office/drawing/2014/main" id="{F2FF2799-2F90-E386-2C4E-C74CC8053621}"/>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0459FC6-5598-7074-B841-27A0FB73DC9C}"/>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2428200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92FB-F7CC-F2D4-8200-10F0A44D55C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57D54E0-F608-12A0-C294-AF0A01103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92A400-B402-802B-686B-710221180CEE}"/>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5" name="Footer Placeholder 4">
            <a:extLst>
              <a:ext uri="{FF2B5EF4-FFF2-40B4-BE49-F238E27FC236}">
                <a16:creationId xmlns:a16="http://schemas.microsoft.com/office/drawing/2014/main" id="{1132A6B5-376B-AE45-DE71-2F17EBC7318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C449AC6-4D43-566A-0ECE-99E196D55A82}"/>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3110090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7F90-4D7D-79BE-A7FC-E5525DB9137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8FCE39B-A7CE-ACDE-9A60-5FC92DCE5EC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810FE-6F99-9CDA-4708-5D0B5C0AFFC5}"/>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5" name="Footer Placeholder 4">
            <a:extLst>
              <a:ext uri="{FF2B5EF4-FFF2-40B4-BE49-F238E27FC236}">
                <a16:creationId xmlns:a16="http://schemas.microsoft.com/office/drawing/2014/main" id="{42ED6926-FB12-6884-9841-60D5BD65607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2C866F7-E0D7-DE94-84F8-D4F847983112}"/>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1267359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E9D7-82B9-94B3-2D59-FFC8C238A7F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0F610A5-AE46-B466-15D8-8FBD9B30A7D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37FF2CB-219E-1D28-9643-EE7D7D97A0E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40E4EA6-4554-EA06-5F6A-3B3AFFCC1308}"/>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6" name="Footer Placeholder 5">
            <a:extLst>
              <a:ext uri="{FF2B5EF4-FFF2-40B4-BE49-F238E27FC236}">
                <a16:creationId xmlns:a16="http://schemas.microsoft.com/office/drawing/2014/main" id="{D1F0B3CB-FCC7-E0EE-3F33-92FBB88057E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6096CF6-A426-F5BC-99F8-9D45160EDC2F}"/>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13214761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1000"/>
            <a:ext cx="7711200" cy="484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72" r:id="rId3"/>
    <p:sldLayoutId id="2147483673" r:id="rId4"/>
    <p:sldLayoutId id="214748367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3EF74-3806-AE1A-83C8-FAB404EC888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317B7FD-9868-2817-749C-AB05AE82D3B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82D38B6-975F-9973-81AC-06C4DD25A49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50455A4-6AC4-4360-9BBB-3C2ABC0CB696}" type="datetimeFigureOut">
              <a:rPr lang="en-SG" smtClean="0"/>
              <a:t>1/8/2024</a:t>
            </a:fld>
            <a:endParaRPr lang="en-SG"/>
          </a:p>
        </p:txBody>
      </p:sp>
      <p:sp>
        <p:nvSpPr>
          <p:cNvPr id="5" name="Footer Placeholder 4">
            <a:extLst>
              <a:ext uri="{FF2B5EF4-FFF2-40B4-BE49-F238E27FC236}">
                <a16:creationId xmlns:a16="http://schemas.microsoft.com/office/drawing/2014/main" id="{7AD10219-9839-36FE-B102-49762DD663E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AE692DB6-EC58-E3BB-69A9-6975DE71E27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BAEAF18-1896-4293-81B9-729E9E292C95}" type="slidenum">
              <a:rPr lang="en-SG" smtClean="0"/>
              <a:t>‹#›</a:t>
            </a:fld>
            <a:endParaRPr lang="en-SG"/>
          </a:p>
        </p:txBody>
      </p:sp>
    </p:spTree>
    <p:extLst>
      <p:ext uri="{BB962C8B-B14F-4D97-AF65-F5344CB8AC3E}">
        <p14:creationId xmlns:p14="http://schemas.microsoft.com/office/powerpoint/2010/main" val="232175419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F7383A6F-51EA-4AC2-83BD-6E1A6EE1D955}"/>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188407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slow">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21.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46.sv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png"/><Relationship Id="rId7"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pic>
        <p:nvPicPr>
          <p:cNvPr id="5" name="图片 4" descr="regfd"/>
          <p:cNvPicPr>
            <a:picLocks noChangeAspect="1"/>
          </p:cNvPicPr>
          <p:nvPr/>
        </p:nvPicPr>
        <p:blipFill>
          <a:blip r:embed="rId3"/>
          <a:stretch>
            <a:fillRect/>
          </a:stretch>
        </p:blipFill>
        <p:spPr>
          <a:xfrm>
            <a:off x="-63695" y="-289561"/>
            <a:ext cx="9144476" cy="4499134"/>
          </a:xfrm>
          <a:prstGeom prst="rect">
            <a:avLst/>
          </a:prstGeom>
        </p:spPr>
      </p:pic>
      <p:sp>
        <p:nvSpPr>
          <p:cNvPr id="8" name="矩形 7"/>
          <p:cNvSpPr/>
          <p:nvPr/>
        </p:nvSpPr>
        <p:spPr>
          <a:xfrm>
            <a:off x="562928" y="-1238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9" name="矩形 8"/>
          <p:cNvSpPr/>
          <p:nvPr/>
        </p:nvSpPr>
        <p:spPr>
          <a:xfrm>
            <a:off x="1740694" y="-14288"/>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0" name="矩形 9"/>
          <p:cNvSpPr/>
          <p:nvPr/>
        </p:nvSpPr>
        <p:spPr>
          <a:xfrm>
            <a:off x="6316980" y="-14288"/>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1" name="矩形 10"/>
          <p:cNvSpPr/>
          <p:nvPr/>
        </p:nvSpPr>
        <p:spPr>
          <a:xfrm>
            <a:off x="7494747" y="-1619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2" name="矩形 11"/>
          <p:cNvSpPr/>
          <p:nvPr/>
        </p:nvSpPr>
        <p:spPr>
          <a:xfrm>
            <a:off x="3995262" y="-1619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pic>
        <p:nvPicPr>
          <p:cNvPr id="13" name="图片 12" descr="未标题-1"/>
          <p:cNvPicPr>
            <a:picLocks noChangeAspect="1"/>
          </p:cNvPicPr>
          <p:nvPr/>
        </p:nvPicPr>
        <p:blipFill>
          <a:blip r:embed="rId4">
            <a:alphaModFix amt="29000"/>
          </a:blip>
          <a:stretch>
            <a:fillRect/>
          </a:stretch>
        </p:blipFill>
        <p:spPr>
          <a:xfrm>
            <a:off x="1" y="-16193"/>
            <a:ext cx="5553551" cy="4173855"/>
          </a:xfrm>
          <a:prstGeom prst="rect">
            <a:avLst/>
          </a:prstGeom>
        </p:spPr>
      </p:pic>
      <p:pic>
        <p:nvPicPr>
          <p:cNvPr id="16" name="图片 15" descr="未标题-3"/>
          <p:cNvPicPr>
            <a:picLocks noChangeAspect="1"/>
          </p:cNvPicPr>
          <p:nvPr/>
        </p:nvPicPr>
        <p:blipFill>
          <a:blip r:embed="rId5"/>
          <a:stretch>
            <a:fillRect/>
          </a:stretch>
        </p:blipFill>
        <p:spPr>
          <a:xfrm>
            <a:off x="7912894" y="260986"/>
            <a:ext cx="1231583" cy="1943576"/>
          </a:xfrm>
          <a:prstGeom prst="rect">
            <a:avLst/>
          </a:prstGeom>
        </p:spPr>
      </p:pic>
      <p:pic>
        <p:nvPicPr>
          <p:cNvPr id="18" name="图片 17" descr="未标题-4"/>
          <p:cNvPicPr>
            <a:picLocks noChangeAspect="1"/>
          </p:cNvPicPr>
          <p:nvPr/>
        </p:nvPicPr>
        <p:blipFill>
          <a:blip r:embed="rId6"/>
          <a:stretch>
            <a:fillRect/>
          </a:stretch>
        </p:blipFill>
        <p:spPr>
          <a:xfrm>
            <a:off x="7263289" y="1124616"/>
            <a:ext cx="779860" cy="549737"/>
          </a:xfrm>
          <a:prstGeom prst="rect">
            <a:avLst/>
          </a:prstGeom>
        </p:spPr>
      </p:pic>
      <p:pic>
        <p:nvPicPr>
          <p:cNvPr id="19" name="图片 18" descr="未标题-5"/>
          <p:cNvPicPr>
            <a:picLocks noChangeAspect="1"/>
          </p:cNvPicPr>
          <p:nvPr/>
        </p:nvPicPr>
        <p:blipFill>
          <a:blip r:embed="rId7"/>
          <a:stretch>
            <a:fillRect/>
          </a:stretch>
        </p:blipFill>
        <p:spPr>
          <a:xfrm>
            <a:off x="6869430" y="3900962"/>
            <a:ext cx="590550" cy="476250"/>
          </a:xfrm>
          <a:prstGeom prst="rect">
            <a:avLst/>
          </a:prstGeom>
        </p:spPr>
      </p:pic>
      <p:sp>
        <p:nvSpPr>
          <p:cNvPr id="41" name="标题 40"/>
          <p:cNvSpPr>
            <a:spLocks noGrp="1"/>
          </p:cNvSpPr>
          <p:nvPr>
            <p:ph type="title" idx="4294967295"/>
          </p:nvPr>
        </p:nvSpPr>
        <p:spPr>
          <a:xfrm>
            <a:off x="3414907" y="985838"/>
            <a:ext cx="2314187" cy="661988"/>
          </a:xfrm>
          <a:prstGeom prst="rect">
            <a:avLst/>
          </a:prstGeom>
        </p:spPr>
        <p:txBody>
          <a:bodyPr>
            <a:noAutofit/>
          </a:bodyPr>
          <a:lstStyle/>
          <a:p>
            <a:pPr algn="ctr"/>
            <a:r>
              <a:rPr lang="en-US" altLang="zh-CN" sz="4050" b="1" dirty="0">
                <a:solidFill>
                  <a:schemeClr val="bg1"/>
                </a:solidFill>
                <a:latin typeface="Times New Roman" panose="02020603050405020304" pitchFamily="18" charset="0"/>
                <a:ea typeface="字魂95号-手刻宋" panose="00000500000000000000" charset="-122"/>
                <a:cs typeface="Times New Roman" panose="02020603050405020304" pitchFamily="18" charset="0"/>
              </a:rPr>
              <a:t>TOÁN</a:t>
            </a:r>
            <a:endParaRPr lang="zh-CN" altLang="en-US" sz="4050" b="1" dirty="0">
              <a:solidFill>
                <a:schemeClr val="bg1"/>
              </a:solidFill>
              <a:latin typeface="Times New Roman" panose="02020603050405020304" pitchFamily="18" charset="0"/>
              <a:ea typeface="字魂95号-手刻宋" panose="00000500000000000000" charset="-122"/>
              <a:cs typeface="Times New Roman" panose="02020603050405020304" pitchFamily="18" charset="0"/>
            </a:endParaRPr>
          </a:p>
        </p:txBody>
      </p:sp>
      <p:pic>
        <p:nvPicPr>
          <p:cNvPr id="43" name="图片 42" descr="sfd"/>
          <p:cNvPicPr>
            <a:picLocks noChangeAspect="1"/>
          </p:cNvPicPr>
          <p:nvPr/>
        </p:nvPicPr>
        <p:blipFill>
          <a:blip r:embed="rId8"/>
          <a:stretch>
            <a:fillRect/>
          </a:stretch>
        </p:blipFill>
        <p:spPr>
          <a:xfrm>
            <a:off x="-206298" y="3644128"/>
            <a:ext cx="2890892" cy="1735830"/>
          </a:xfrm>
          <a:prstGeom prst="rect">
            <a:avLst/>
          </a:prstGeom>
        </p:spPr>
      </p:pic>
      <p:pic>
        <p:nvPicPr>
          <p:cNvPr id="15" name="图片 14" descr="未标题-2"/>
          <p:cNvPicPr>
            <a:picLocks noChangeAspect="1"/>
          </p:cNvPicPr>
          <p:nvPr/>
        </p:nvPicPr>
        <p:blipFill>
          <a:blip r:embed="rId9"/>
          <a:stretch>
            <a:fillRect/>
          </a:stretch>
        </p:blipFill>
        <p:spPr>
          <a:xfrm>
            <a:off x="-12157" y="2320176"/>
            <a:ext cx="1191578" cy="2047399"/>
          </a:xfrm>
          <a:prstGeom prst="rect">
            <a:avLst/>
          </a:prstGeom>
        </p:spPr>
      </p:pic>
      <p:pic>
        <p:nvPicPr>
          <p:cNvPr id="45" name="图片 44" descr="sfd"/>
          <p:cNvPicPr>
            <a:picLocks noChangeAspect="1"/>
          </p:cNvPicPr>
          <p:nvPr/>
        </p:nvPicPr>
        <p:blipFill>
          <a:blip r:embed="rId8"/>
          <a:stretch>
            <a:fillRect/>
          </a:stretch>
        </p:blipFill>
        <p:spPr>
          <a:xfrm>
            <a:off x="6133782" y="3465774"/>
            <a:ext cx="3252571" cy="1952999"/>
          </a:xfrm>
          <a:prstGeom prst="rect">
            <a:avLst/>
          </a:prstGeom>
        </p:spPr>
      </p:pic>
      <p:pic>
        <p:nvPicPr>
          <p:cNvPr id="44" name="图片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665368" y="2768549"/>
            <a:ext cx="478631" cy="504644"/>
          </a:xfrm>
          <a:prstGeom prst="rect">
            <a:avLst/>
          </a:prstGeom>
        </p:spPr>
      </p:pic>
      <p:pic>
        <p:nvPicPr>
          <p:cNvPr id="49" name="图片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67184" y="3625692"/>
            <a:ext cx="373510" cy="364823"/>
          </a:xfrm>
          <a:prstGeom prst="rect">
            <a:avLst/>
          </a:prstGeom>
        </p:spPr>
      </p:pic>
      <p:pic>
        <p:nvPicPr>
          <p:cNvPr id="3"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03568" y="3081845"/>
            <a:ext cx="419765" cy="574038"/>
          </a:xfrm>
          <a:prstGeom prst="rect">
            <a:avLst/>
          </a:prstGeom>
        </p:spPr>
      </p:pic>
      <p:pic>
        <p:nvPicPr>
          <p:cNvPr id="6" name="图片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1769" y="3776954"/>
            <a:ext cx="404071" cy="455533"/>
          </a:xfrm>
          <a:prstGeom prst="rect">
            <a:avLst/>
          </a:prstGeom>
        </p:spPr>
      </p:pic>
      <p:pic>
        <p:nvPicPr>
          <p:cNvPr id="53" name="图片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358047" flipH="1">
            <a:off x="-6183" y="3322549"/>
            <a:ext cx="478631" cy="414338"/>
          </a:xfrm>
          <a:prstGeom prst="rect">
            <a:avLst/>
          </a:prstGeom>
        </p:spPr>
      </p:pic>
      <p:pic>
        <p:nvPicPr>
          <p:cNvPr id="47" name="图片 42" descr="sfd">
            <a:extLst>
              <a:ext uri="{FF2B5EF4-FFF2-40B4-BE49-F238E27FC236}">
                <a16:creationId xmlns:a16="http://schemas.microsoft.com/office/drawing/2014/main" id="{F5E9F564-F97C-4322-8B21-66978B5014BF}"/>
              </a:ext>
            </a:extLst>
          </p:cNvPr>
          <p:cNvPicPr>
            <a:picLocks noChangeAspect="1"/>
          </p:cNvPicPr>
          <p:nvPr/>
        </p:nvPicPr>
        <p:blipFill>
          <a:blip r:embed="rId8"/>
          <a:stretch>
            <a:fillRect/>
          </a:stretch>
        </p:blipFill>
        <p:spPr>
          <a:xfrm>
            <a:off x="1639010" y="4093158"/>
            <a:ext cx="2007968" cy="1205680"/>
          </a:xfrm>
          <a:prstGeom prst="rect">
            <a:avLst/>
          </a:prstGeom>
        </p:spPr>
      </p:pic>
      <p:pic>
        <p:nvPicPr>
          <p:cNvPr id="48" name="图片 42" descr="sfd">
            <a:extLst>
              <a:ext uri="{FF2B5EF4-FFF2-40B4-BE49-F238E27FC236}">
                <a16:creationId xmlns:a16="http://schemas.microsoft.com/office/drawing/2014/main" id="{659D2A0B-DDEC-4C5E-861A-601802E86A62}"/>
              </a:ext>
            </a:extLst>
          </p:cNvPr>
          <p:cNvPicPr>
            <a:picLocks noChangeAspect="1"/>
          </p:cNvPicPr>
          <p:nvPr/>
        </p:nvPicPr>
        <p:blipFill>
          <a:blip r:embed="rId8"/>
          <a:stretch>
            <a:fillRect/>
          </a:stretch>
        </p:blipFill>
        <p:spPr>
          <a:xfrm>
            <a:off x="2987620" y="3616070"/>
            <a:ext cx="2909127" cy="1746779"/>
          </a:xfrm>
          <a:prstGeom prst="rect">
            <a:avLst/>
          </a:prstGeom>
        </p:spPr>
      </p:pic>
      <p:pic>
        <p:nvPicPr>
          <p:cNvPr id="50" name="图片 42" descr="sfd">
            <a:extLst>
              <a:ext uri="{FF2B5EF4-FFF2-40B4-BE49-F238E27FC236}">
                <a16:creationId xmlns:a16="http://schemas.microsoft.com/office/drawing/2014/main" id="{E60E3DE2-0D44-4FFD-AB92-52A2E3866005}"/>
              </a:ext>
            </a:extLst>
          </p:cNvPr>
          <p:cNvPicPr>
            <a:picLocks noChangeAspect="1"/>
          </p:cNvPicPr>
          <p:nvPr/>
        </p:nvPicPr>
        <p:blipFill>
          <a:blip r:embed="rId8"/>
          <a:stretch>
            <a:fillRect/>
          </a:stretch>
        </p:blipFill>
        <p:spPr>
          <a:xfrm>
            <a:off x="5027964" y="3900962"/>
            <a:ext cx="2339816" cy="1404938"/>
          </a:xfrm>
          <a:prstGeom prst="rect">
            <a:avLst/>
          </a:prstGeom>
        </p:spPr>
      </p:pic>
      <p:sp>
        <p:nvSpPr>
          <p:cNvPr id="55" name="Google Shape;368;p30">
            <a:extLst>
              <a:ext uri="{FF2B5EF4-FFF2-40B4-BE49-F238E27FC236}">
                <a16:creationId xmlns:a16="http://schemas.microsoft.com/office/drawing/2014/main" id="{9F9FA4B9-7D21-294D-A829-7E604D12A7A5}"/>
              </a:ext>
            </a:extLst>
          </p:cNvPr>
          <p:cNvSpPr txBox="1">
            <a:spLocks/>
          </p:cNvSpPr>
          <p:nvPr/>
        </p:nvSpPr>
        <p:spPr>
          <a:xfrm>
            <a:off x="692610" y="1809854"/>
            <a:ext cx="8594469" cy="82842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5000"/>
              <a:buFont typeface="Fredoka One"/>
              <a:buNone/>
              <a:defRPr sz="5000" b="0" i="0" u="none" strike="noStrike" cap="none">
                <a:solidFill>
                  <a:schemeClr val="accent4"/>
                </a:solidFill>
                <a:latin typeface="Fredoka One"/>
                <a:ea typeface="Fredoka One"/>
                <a:cs typeface="Fredoka One"/>
                <a:sym typeface="Fredoka One"/>
              </a:defRPr>
            </a:lvl1pPr>
            <a:lvl2pPr marR="0" lvl="1"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2pPr>
            <a:lvl3pPr marR="0" lvl="2"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3pPr>
            <a:lvl4pPr marR="0" lvl="3"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4pPr>
            <a:lvl5pPr marR="0" lvl="4"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5pPr>
            <a:lvl6pPr marR="0" lvl="5"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6pPr>
            <a:lvl7pPr marR="0" lvl="6"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7pPr>
            <a:lvl8pPr marR="0" lvl="7"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8pPr>
            <a:lvl9pPr marR="0" lvl="8"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9pPr>
          </a:lstStyle>
          <a:p>
            <a:pPr marL="0" marR="0" lvl="0" indent="0" defTabSz="914400" rtl="0" eaLnBrk="1" fontAlgn="auto" latinLnBrk="0" hangingPunct="1">
              <a:lnSpc>
                <a:spcPct val="100000"/>
              </a:lnSpc>
              <a:spcBef>
                <a:spcPts val="0"/>
              </a:spcBef>
              <a:spcAft>
                <a:spcPts val="0"/>
              </a:spcAft>
              <a:buClr>
                <a:srgbClr val="C55964"/>
              </a:buClr>
              <a:buSzPts val="5000"/>
              <a:buFont typeface="Fredoka One"/>
              <a:buNone/>
              <a:tabLst/>
              <a:defRPr/>
            </a:pPr>
            <a:r>
              <a:rPr kumimoji="0" lang="en-US" sz="4400" b="1" i="0" u="none" strike="noStrike" kern="0" cap="none" spc="0" normalizeH="0" baseline="0" noProof="0">
                <a:ln>
                  <a:noFill/>
                </a:ln>
                <a:solidFill>
                  <a:srgbClr val="FFFF00"/>
                </a:solidFill>
                <a:effectLst/>
                <a:uLnTx/>
                <a:uFillTx/>
                <a:latin typeface="Times New Roman" panose="02020603050405020304" pitchFamily="18" charset="0"/>
                <a:ea typeface="Lilita One"/>
                <a:cs typeface="Times New Roman" panose="02020603050405020304" pitchFamily="18" charset="0"/>
                <a:sym typeface="Lilita One"/>
              </a:rPr>
              <a:t>BÀI 22: LUYỆN TẬP CHUNG</a:t>
            </a:r>
            <a:endParaRPr kumimoji="0" lang="en-US" sz="4400" b="1" i="0" u="none" strike="noStrike" kern="0" cap="none" spc="0" normalizeH="0" baseline="0" noProof="0" dirty="0">
              <a:ln>
                <a:noFill/>
              </a:ln>
              <a:solidFill>
                <a:srgbClr val="FFFF00"/>
              </a:solidFill>
              <a:effectLst/>
              <a:uLnTx/>
              <a:uFillTx/>
              <a:latin typeface="Times New Roman" panose="02020603050405020304" pitchFamily="18" charset="0"/>
              <a:ea typeface="Lilita One"/>
              <a:cs typeface="Times New Roman" panose="02020603050405020304" pitchFamily="18" charset="0"/>
              <a:sym typeface="Lilita One"/>
            </a:endParaRPr>
          </a:p>
        </p:txBody>
      </p:sp>
      <p:pic>
        <p:nvPicPr>
          <p:cNvPr id="59" name="Picture 2" descr="Sách Giáo Khoa Bình Minh. | Ha Loi">
            <a:extLst>
              <a:ext uri="{FF2B5EF4-FFF2-40B4-BE49-F238E27FC236}">
                <a16:creationId xmlns:a16="http://schemas.microsoft.com/office/drawing/2014/main" id="{1AF9C0E0-FE67-FB40-838D-284247088CA2}"/>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132" y="181133"/>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656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fltVal val="0"/>
                                          </p:val>
                                        </p:tav>
                                        <p:tav tm="100000">
                                          <p:val>
                                            <p:strVal val="#ppt_w"/>
                                          </p:val>
                                        </p:tav>
                                      </p:tavLst>
                                    </p:anim>
                                    <p:anim calcmode="lin" valueType="num">
                                      <p:cBhvr>
                                        <p:cTn id="8" dur="1000" fill="hold"/>
                                        <p:tgtEl>
                                          <p:spTgt spid="55"/>
                                        </p:tgtEl>
                                        <p:attrNameLst>
                                          <p:attrName>ppt_h</p:attrName>
                                        </p:attrNameLst>
                                      </p:cBhvr>
                                      <p:tavLst>
                                        <p:tav tm="0">
                                          <p:val>
                                            <p:fltVal val="0"/>
                                          </p:val>
                                        </p:tav>
                                        <p:tav tm="100000">
                                          <p:val>
                                            <p:strVal val="#ppt_h"/>
                                          </p:val>
                                        </p:tav>
                                      </p:tavLst>
                                    </p:anim>
                                    <p:anim calcmode="lin" valueType="num">
                                      <p:cBhvr>
                                        <p:cTn id="9" dur="1000" fill="hold"/>
                                        <p:tgtEl>
                                          <p:spTgt spid="5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83F88D-544B-E2B7-AE89-9950C6B8728A}"/>
              </a:ext>
            </a:extLst>
          </p:cNvPr>
          <p:cNvPicPr>
            <a:picLocks noChangeAspect="1"/>
          </p:cNvPicPr>
          <p:nvPr/>
        </p:nvPicPr>
        <p:blipFill>
          <a:blip r:embed="rId3"/>
          <a:stretch>
            <a:fillRect/>
          </a:stretch>
        </p:blipFill>
        <p:spPr>
          <a:xfrm>
            <a:off x="0" y="0"/>
            <a:ext cx="9166861" cy="5143500"/>
          </a:xfrm>
          <a:prstGeom prst="rect">
            <a:avLst/>
          </a:prstGeom>
        </p:spPr>
      </p:pic>
      <p:sp>
        <p:nvSpPr>
          <p:cNvPr id="4" name="Rectangle: Rounded Corners 3">
            <a:extLst>
              <a:ext uri="{FF2B5EF4-FFF2-40B4-BE49-F238E27FC236}">
                <a16:creationId xmlns:a16="http://schemas.microsoft.com/office/drawing/2014/main" id="{528158E0-4F25-A3A4-7F26-D1254FB9DA6C}"/>
              </a:ext>
            </a:extLst>
          </p:cNvPr>
          <p:cNvSpPr/>
          <p:nvPr/>
        </p:nvSpPr>
        <p:spPr>
          <a:xfrm>
            <a:off x="157877" y="74341"/>
            <a:ext cx="8851106" cy="5069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endParaRPr lang="vi-VN" sz="2400" u="sng">
              <a:solidFill>
                <a:srgbClr val="612C28"/>
              </a:solidFill>
              <a:latin typeface="Times New Roman" panose="02020603050405020304" pitchFamily="18" charset="0"/>
              <a:cs typeface="Times New Roman" panose="02020603050405020304" pitchFamily="18" charset="0"/>
            </a:endParaRPr>
          </a:p>
          <a:p>
            <a:pPr lvl="0" algn="ctr">
              <a:defRPr/>
            </a:pPr>
            <a:endParaRPr lang="vi-VN" sz="2400" u="sng">
              <a:solidFill>
                <a:srgbClr val="612C28"/>
              </a:solidFill>
              <a:latin typeface="Times New Roman" panose="02020603050405020304" pitchFamily="18" charset="0"/>
              <a:cs typeface="Times New Roman" panose="02020603050405020304" pitchFamily="18" charset="0"/>
            </a:endParaRPr>
          </a:p>
          <a:p>
            <a:pPr lvl="0" algn="ctr">
              <a:defRPr/>
            </a:pPr>
            <a:endParaRPr lang="vi-VN" sz="2400" u="sng">
              <a:solidFill>
                <a:srgbClr val="612C28"/>
              </a:solidFill>
              <a:latin typeface="Times New Roman" panose="02020603050405020304" pitchFamily="18" charset="0"/>
              <a:cs typeface="Times New Roman" panose="02020603050405020304" pitchFamily="18" charset="0"/>
            </a:endParaRPr>
          </a:p>
          <a:p>
            <a:pPr lvl="0" algn="ctr">
              <a:defRPr/>
            </a:pPr>
            <a:endParaRPr lang="vi-VN" sz="2400" u="sng">
              <a:solidFill>
                <a:srgbClr val="612C28"/>
              </a:solidFill>
              <a:latin typeface="Times New Roman" panose="02020603050405020304" pitchFamily="18" charset="0"/>
              <a:cs typeface="Times New Roman" panose="02020603050405020304" pitchFamily="18" charset="0"/>
            </a:endParaRPr>
          </a:p>
          <a:p>
            <a:pPr lvl="0" algn="ctr">
              <a:defRPr/>
            </a:pPr>
            <a:endParaRPr lang="vi-VN" sz="2400" u="sng">
              <a:solidFill>
                <a:srgbClr val="612C28"/>
              </a:solidFill>
              <a:latin typeface="Times New Roman" panose="02020603050405020304" pitchFamily="18" charset="0"/>
              <a:cs typeface="Times New Roman" panose="02020603050405020304" pitchFamily="18" charset="0"/>
            </a:endParaRPr>
          </a:p>
        </p:txBody>
      </p:sp>
      <p:sp>
        <p:nvSpPr>
          <p:cNvPr id="2" name="Text Box 60">
            <a:extLst>
              <a:ext uri="{FF2B5EF4-FFF2-40B4-BE49-F238E27FC236}">
                <a16:creationId xmlns:a16="http://schemas.microsoft.com/office/drawing/2014/main" id="{11BD82B3-B1C6-26F5-4BFA-040054241377}"/>
              </a:ext>
            </a:extLst>
          </p:cNvPr>
          <p:cNvSpPr txBox="1">
            <a:spLocks noChangeArrowheads="1"/>
          </p:cNvSpPr>
          <p:nvPr/>
        </p:nvSpPr>
        <p:spPr bwMode="auto">
          <a:xfrm>
            <a:off x="193960" y="439054"/>
            <a:ext cx="39951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chemeClr val="accent1">
                    <a:lumMod val="75000"/>
                  </a:schemeClr>
                </a:solidFill>
                <a:latin typeface="Times New Roman" panose="02020603050405020304" pitchFamily="18" charset="0"/>
                <a:cs typeface="Times New Roman" panose="02020603050405020304" pitchFamily="18" charset="0"/>
              </a:rPr>
              <a:t>Quãng đường từ nhà sóc đến nhà thỏ </a:t>
            </a:r>
            <a:r>
              <a:rPr lang="en-US" altLang="en-US" sz="1800" b="1" dirty="0">
                <a:solidFill>
                  <a:schemeClr val="accent1">
                    <a:lumMod val="75000"/>
                  </a:schemeClr>
                </a:solidFill>
                <a:latin typeface="Times New Roman" panose="02020603050405020304" pitchFamily="18" charset="0"/>
                <a:cs typeface="Times New Roman" panose="02020603050405020304" pitchFamily="18" charset="0"/>
              </a:rPr>
              <a:t>:</a:t>
            </a:r>
          </a:p>
        </p:txBody>
      </p:sp>
      <p:sp>
        <p:nvSpPr>
          <p:cNvPr id="5" name="Text Box 60">
            <a:extLst>
              <a:ext uri="{FF2B5EF4-FFF2-40B4-BE49-F238E27FC236}">
                <a16:creationId xmlns:a16="http://schemas.microsoft.com/office/drawing/2014/main" id="{D9386FE6-146D-1F82-1C41-5E28171F128B}"/>
              </a:ext>
            </a:extLst>
          </p:cNvPr>
          <p:cNvSpPr txBox="1">
            <a:spLocks noChangeArrowheads="1"/>
          </p:cNvSpPr>
          <p:nvPr/>
        </p:nvSpPr>
        <p:spPr bwMode="auto">
          <a:xfrm>
            <a:off x="36083" y="998224"/>
            <a:ext cx="41530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chemeClr val="accent1">
                    <a:lumMod val="75000"/>
                  </a:schemeClr>
                </a:solidFill>
                <a:latin typeface="Times New Roman" panose="02020603050405020304" pitchFamily="18" charset="0"/>
                <a:cs typeface="Times New Roman" panose="02020603050405020304" pitchFamily="18" charset="0"/>
              </a:rPr>
              <a:t>Quãng đường từ nhà thỏ đến nhà nhím </a:t>
            </a:r>
            <a:r>
              <a:rPr lang="en-US" altLang="en-US" sz="1800" b="1" dirty="0">
                <a:solidFill>
                  <a:schemeClr val="accent1">
                    <a:lumMod val="75000"/>
                  </a:schemeClr>
                </a:solidFill>
                <a:latin typeface="Times New Roman" panose="02020603050405020304" pitchFamily="18" charset="0"/>
                <a:cs typeface="Times New Roman" panose="02020603050405020304" pitchFamily="18" charset="0"/>
              </a:rPr>
              <a:t>:</a:t>
            </a:r>
          </a:p>
        </p:txBody>
      </p:sp>
      <p:grpSp>
        <p:nvGrpSpPr>
          <p:cNvPr id="6" name="Group 81">
            <a:extLst>
              <a:ext uri="{FF2B5EF4-FFF2-40B4-BE49-F238E27FC236}">
                <a16:creationId xmlns:a16="http://schemas.microsoft.com/office/drawing/2014/main" id="{3F907E96-32CB-F099-DF5F-2FA6F9DBFA9A}"/>
              </a:ext>
            </a:extLst>
          </p:cNvPr>
          <p:cNvGrpSpPr>
            <a:grpSpLocks/>
          </p:cNvGrpSpPr>
          <p:nvPr/>
        </p:nvGrpSpPr>
        <p:grpSpPr bwMode="auto">
          <a:xfrm>
            <a:off x="4217368" y="608726"/>
            <a:ext cx="2362200" cy="177800"/>
            <a:chOff x="1152" y="2544"/>
            <a:chExt cx="1488" cy="112"/>
          </a:xfrm>
        </p:grpSpPr>
        <p:sp>
          <p:nvSpPr>
            <p:cNvPr id="8" name="Line 42">
              <a:extLst>
                <a:ext uri="{FF2B5EF4-FFF2-40B4-BE49-F238E27FC236}">
                  <a16:creationId xmlns:a16="http://schemas.microsoft.com/office/drawing/2014/main" id="{14EED79A-3B61-576E-58CD-0F1D04E07A6D}"/>
                </a:ext>
              </a:extLst>
            </p:cNvPr>
            <p:cNvSpPr>
              <a:spLocks noChangeShapeType="1"/>
            </p:cNvSpPr>
            <p:nvPr/>
          </p:nvSpPr>
          <p:spPr bwMode="auto">
            <a:xfrm>
              <a:off x="1152" y="2592"/>
              <a:ext cx="1488" cy="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9" name="Line 43">
              <a:extLst>
                <a:ext uri="{FF2B5EF4-FFF2-40B4-BE49-F238E27FC236}">
                  <a16:creationId xmlns:a16="http://schemas.microsoft.com/office/drawing/2014/main" id="{2FF14E2E-9521-CA3A-587F-369A06F48865}"/>
                </a:ext>
              </a:extLst>
            </p:cNvPr>
            <p:cNvSpPr>
              <a:spLocks noChangeShapeType="1"/>
            </p:cNvSpPr>
            <p:nvPr/>
          </p:nvSpPr>
          <p:spPr bwMode="auto">
            <a:xfrm>
              <a:off x="1880" y="2552"/>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10" name="Line 44">
              <a:extLst>
                <a:ext uri="{FF2B5EF4-FFF2-40B4-BE49-F238E27FC236}">
                  <a16:creationId xmlns:a16="http://schemas.microsoft.com/office/drawing/2014/main" id="{9E193D46-4FCE-6FC8-AAAA-17B32B035118}"/>
                </a:ext>
              </a:extLst>
            </p:cNvPr>
            <p:cNvSpPr>
              <a:spLocks noChangeShapeType="1"/>
            </p:cNvSpPr>
            <p:nvPr/>
          </p:nvSpPr>
          <p:spPr bwMode="auto">
            <a:xfrm>
              <a:off x="1152" y="2544"/>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11" name="Line 45">
              <a:extLst>
                <a:ext uri="{FF2B5EF4-FFF2-40B4-BE49-F238E27FC236}">
                  <a16:creationId xmlns:a16="http://schemas.microsoft.com/office/drawing/2014/main" id="{39D28F8F-BFCA-20F9-093F-CDDCFB7DB941}"/>
                </a:ext>
              </a:extLst>
            </p:cNvPr>
            <p:cNvSpPr>
              <a:spLocks noChangeShapeType="1"/>
            </p:cNvSpPr>
            <p:nvPr/>
          </p:nvSpPr>
          <p:spPr bwMode="auto">
            <a:xfrm>
              <a:off x="2640" y="2560"/>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grpSp>
      <p:sp>
        <p:nvSpPr>
          <p:cNvPr id="13" name="AutoShape 48">
            <a:extLst>
              <a:ext uri="{FF2B5EF4-FFF2-40B4-BE49-F238E27FC236}">
                <a16:creationId xmlns:a16="http://schemas.microsoft.com/office/drawing/2014/main" id="{37ED0AE9-7B1B-D143-0C88-0B379527F404}"/>
              </a:ext>
            </a:extLst>
          </p:cNvPr>
          <p:cNvSpPr>
            <a:spLocks/>
          </p:cNvSpPr>
          <p:nvPr/>
        </p:nvSpPr>
        <p:spPr bwMode="auto">
          <a:xfrm rot="16200000">
            <a:off x="5251056" y="-705157"/>
            <a:ext cx="214058" cy="2362201"/>
          </a:xfrm>
          <a:prstGeom prst="rightBrace">
            <a:avLst>
              <a:gd name="adj1" fmla="val 94845"/>
              <a:gd name="adj2" fmla="val 50944"/>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sp>
        <p:nvSpPr>
          <p:cNvPr id="14" name="Rectangle 47">
            <a:extLst>
              <a:ext uri="{FF2B5EF4-FFF2-40B4-BE49-F238E27FC236}">
                <a16:creationId xmlns:a16="http://schemas.microsoft.com/office/drawing/2014/main" id="{76BFA241-1E88-AB4B-AE36-33A1B1B4E366}"/>
              </a:ext>
            </a:extLst>
          </p:cNvPr>
          <p:cNvSpPr>
            <a:spLocks noChangeArrowheads="1"/>
          </p:cNvSpPr>
          <p:nvPr/>
        </p:nvSpPr>
        <p:spPr bwMode="auto">
          <a:xfrm>
            <a:off x="5091819" y="0"/>
            <a:ext cx="323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chemeClr val="accent1">
                    <a:lumMod val="75000"/>
                  </a:schemeClr>
                </a:solidFill>
                <a:latin typeface="UTM Alberta Heavy" panose="02040603050506020204" pitchFamily="18" charset="0"/>
              </a:rPr>
              <a:t>?</a:t>
            </a:r>
          </a:p>
        </p:txBody>
      </p:sp>
      <p:grpSp>
        <p:nvGrpSpPr>
          <p:cNvPr id="16" name="Group 80">
            <a:extLst>
              <a:ext uri="{FF2B5EF4-FFF2-40B4-BE49-F238E27FC236}">
                <a16:creationId xmlns:a16="http://schemas.microsoft.com/office/drawing/2014/main" id="{006F6205-82D1-D267-EEE8-FCEFA4088B7F}"/>
              </a:ext>
            </a:extLst>
          </p:cNvPr>
          <p:cNvGrpSpPr>
            <a:grpSpLocks/>
          </p:cNvGrpSpPr>
          <p:nvPr/>
        </p:nvGrpSpPr>
        <p:grpSpPr bwMode="auto">
          <a:xfrm>
            <a:off x="4183009" y="1028004"/>
            <a:ext cx="3568434" cy="290189"/>
            <a:chOff x="1152" y="2928"/>
            <a:chExt cx="2256" cy="96"/>
          </a:xfrm>
        </p:grpSpPr>
        <p:sp>
          <p:nvSpPr>
            <p:cNvPr id="17" name="Line 49">
              <a:extLst>
                <a:ext uri="{FF2B5EF4-FFF2-40B4-BE49-F238E27FC236}">
                  <a16:creationId xmlns:a16="http://schemas.microsoft.com/office/drawing/2014/main" id="{3856B6D5-F675-56AC-2C35-D993221FABEF}"/>
                </a:ext>
              </a:extLst>
            </p:cNvPr>
            <p:cNvSpPr>
              <a:spLocks noChangeShapeType="1"/>
            </p:cNvSpPr>
            <p:nvPr/>
          </p:nvSpPr>
          <p:spPr bwMode="auto">
            <a:xfrm flipV="1">
              <a:off x="1152" y="2976"/>
              <a:ext cx="225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18" name="Line 51">
              <a:extLst>
                <a:ext uri="{FF2B5EF4-FFF2-40B4-BE49-F238E27FC236}">
                  <a16:creationId xmlns:a16="http://schemas.microsoft.com/office/drawing/2014/main" id="{385033E4-7619-4E91-362C-74516F8CEE04}"/>
                </a:ext>
              </a:extLst>
            </p:cNvPr>
            <p:cNvSpPr>
              <a:spLocks noChangeShapeType="1"/>
            </p:cNvSpPr>
            <p:nvPr/>
          </p:nvSpPr>
          <p:spPr bwMode="auto">
            <a:xfrm>
              <a:off x="1152" y="2928"/>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19" name="Line 52">
              <a:extLst>
                <a:ext uri="{FF2B5EF4-FFF2-40B4-BE49-F238E27FC236}">
                  <a16:creationId xmlns:a16="http://schemas.microsoft.com/office/drawing/2014/main" id="{9C3872D5-0A0D-2626-183F-7779F9F96F44}"/>
                </a:ext>
              </a:extLst>
            </p:cNvPr>
            <p:cNvSpPr>
              <a:spLocks noChangeShapeType="1"/>
            </p:cNvSpPr>
            <p:nvPr/>
          </p:nvSpPr>
          <p:spPr bwMode="auto">
            <a:xfrm>
              <a:off x="1872" y="2928"/>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20" name="Line 53">
              <a:extLst>
                <a:ext uri="{FF2B5EF4-FFF2-40B4-BE49-F238E27FC236}">
                  <a16:creationId xmlns:a16="http://schemas.microsoft.com/office/drawing/2014/main" id="{DB1602B7-5A90-2D8C-582E-FBE632A10286}"/>
                </a:ext>
              </a:extLst>
            </p:cNvPr>
            <p:cNvSpPr>
              <a:spLocks noChangeShapeType="1"/>
            </p:cNvSpPr>
            <p:nvPr/>
          </p:nvSpPr>
          <p:spPr bwMode="auto">
            <a:xfrm>
              <a:off x="2640" y="2928"/>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21" name="Line 54">
              <a:extLst>
                <a:ext uri="{FF2B5EF4-FFF2-40B4-BE49-F238E27FC236}">
                  <a16:creationId xmlns:a16="http://schemas.microsoft.com/office/drawing/2014/main" id="{05EC28EF-8D1B-2BEC-6804-F2179EA05CEB}"/>
                </a:ext>
              </a:extLst>
            </p:cNvPr>
            <p:cNvSpPr>
              <a:spLocks noChangeShapeType="1"/>
            </p:cNvSpPr>
            <p:nvPr/>
          </p:nvSpPr>
          <p:spPr bwMode="auto">
            <a:xfrm>
              <a:off x="3408" y="2928"/>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grpSp>
      <p:grpSp>
        <p:nvGrpSpPr>
          <p:cNvPr id="24" name="Group 79">
            <a:extLst>
              <a:ext uri="{FF2B5EF4-FFF2-40B4-BE49-F238E27FC236}">
                <a16:creationId xmlns:a16="http://schemas.microsoft.com/office/drawing/2014/main" id="{92549798-7E17-2B4E-497E-B5DB8AD8DD13}"/>
              </a:ext>
            </a:extLst>
          </p:cNvPr>
          <p:cNvGrpSpPr>
            <a:grpSpLocks/>
          </p:cNvGrpSpPr>
          <p:nvPr/>
        </p:nvGrpSpPr>
        <p:grpSpPr bwMode="auto">
          <a:xfrm>
            <a:off x="4225186" y="1318193"/>
            <a:ext cx="3487991" cy="569063"/>
            <a:chOff x="1144" y="3064"/>
            <a:chExt cx="3648" cy="530"/>
          </a:xfrm>
        </p:grpSpPr>
        <p:sp>
          <p:nvSpPr>
            <p:cNvPr id="25" name="AutoShape 50">
              <a:extLst>
                <a:ext uri="{FF2B5EF4-FFF2-40B4-BE49-F238E27FC236}">
                  <a16:creationId xmlns:a16="http://schemas.microsoft.com/office/drawing/2014/main" id="{09927E4B-FAB1-6AD4-948D-AA3336759BB0}"/>
                </a:ext>
              </a:extLst>
            </p:cNvPr>
            <p:cNvSpPr>
              <a:spLocks/>
            </p:cNvSpPr>
            <p:nvPr/>
          </p:nvSpPr>
          <p:spPr bwMode="auto">
            <a:xfrm rot="5400000">
              <a:off x="2848" y="1360"/>
              <a:ext cx="240" cy="3648"/>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sp>
          <p:nvSpPr>
            <p:cNvPr id="26" name="Rectangle 58">
              <a:extLst>
                <a:ext uri="{FF2B5EF4-FFF2-40B4-BE49-F238E27FC236}">
                  <a16:creationId xmlns:a16="http://schemas.microsoft.com/office/drawing/2014/main" id="{24712408-1CCE-8A7D-353A-360A0677B1F1}"/>
                </a:ext>
              </a:extLst>
            </p:cNvPr>
            <p:cNvSpPr>
              <a:spLocks noChangeArrowheads="1"/>
            </p:cNvSpPr>
            <p:nvPr/>
          </p:nvSpPr>
          <p:spPr bwMode="auto">
            <a:xfrm>
              <a:off x="2833" y="3221"/>
              <a:ext cx="312"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dirty="0">
                  <a:solidFill>
                    <a:schemeClr val="accent1">
                      <a:lumMod val="75000"/>
                    </a:schemeClr>
                  </a:solidFill>
                  <a:latin typeface="UTM Alberta Heavy" panose="02040603050506020204" pitchFamily="18" charset="0"/>
                </a:rPr>
                <a:t>?</a:t>
              </a:r>
            </a:p>
          </p:txBody>
        </p:sp>
      </p:grpSp>
      <p:sp>
        <p:nvSpPr>
          <p:cNvPr id="27" name="AutoShape 57">
            <a:extLst>
              <a:ext uri="{FF2B5EF4-FFF2-40B4-BE49-F238E27FC236}">
                <a16:creationId xmlns:a16="http://schemas.microsoft.com/office/drawing/2014/main" id="{FC7D45AB-58AE-464C-04DB-8CD3F2FCAD47}"/>
              </a:ext>
            </a:extLst>
          </p:cNvPr>
          <p:cNvSpPr>
            <a:spLocks/>
          </p:cNvSpPr>
          <p:nvPr/>
        </p:nvSpPr>
        <p:spPr bwMode="auto">
          <a:xfrm>
            <a:off x="7861342" y="311095"/>
            <a:ext cx="192838" cy="1257018"/>
          </a:xfrm>
          <a:prstGeom prst="rightBrace">
            <a:avLst>
              <a:gd name="adj1" fmla="val 206241"/>
              <a:gd name="adj2" fmla="val 50963"/>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sp>
        <p:nvSpPr>
          <p:cNvPr id="28" name="Rectangle 47">
            <a:extLst>
              <a:ext uri="{FF2B5EF4-FFF2-40B4-BE49-F238E27FC236}">
                <a16:creationId xmlns:a16="http://schemas.microsoft.com/office/drawing/2014/main" id="{9E7F3C62-3192-8DD2-95BA-0B4EF36128F5}"/>
              </a:ext>
            </a:extLst>
          </p:cNvPr>
          <p:cNvSpPr>
            <a:spLocks noChangeArrowheads="1"/>
          </p:cNvSpPr>
          <p:nvPr/>
        </p:nvSpPr>
        <p:spPr bwMode="auto">
          <a:xfrm>
            <a:off x="8011740" y="858820"/>
            <a:ext cx="7849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chemeClr val="accent1">
                    <a:lumMod val="75000"/>
                  </a:schemeClr>
                </a:solidFill>
                <a:latin typeface="UTM Alberta Heavy" panose="02040603050506020204" pitchFamily="18" charset="0"/>
              </a:rPr>
              <a:t>85 </a:t>
            </a:r>
            <a:r>
              <a:rPr lang="en-US" altLang="en-US" sz="2000" b="1" dirty="0">
                <a:solidFill>
                  <a:schemeClr val="accent1">
                    <a:lumMod val="75000"/>
                  </a:schemeClr>
                </a:solidFill>
                <a:latin typeface="UTM Alberta Heavy" panose="02040603050506020204" pitchFamily="18" charset="0"/>
              </a:rPr>
              <a:t>m</a:t>
            </a:r>
          </a:p>
        </p:txBody>
      </p:sp>
      <p:sp>
        <p:nvSpPr>
          <p:cNvPr id="29" name="Hình chữ nhật 28">
            <a:extLst>
              <a:ext uri="{FF2B5EF4-FFF2-40B4-BE49-F238E27FC236}">
                <a16:creationId xmlns:a16="http://schemas.microsoft.com/office/drawing/2014/main" id="{3C8018D5-CCEE-1C19-29C3-C30201FB4CA4}"/>
              </a:ext>
            </a:extLst>
          </p:cNvPr>
          <p:cNvSpPr/>
          <p:nvPr/>
        </p:nvSpPr>
        <p:spPr>
          <a:xfrm>
            <a:off x="765716" y="1793209"/>
            <a:ext cx="7835590" cy="327719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2400" u="sng">
                <a:solidFill>
                  <a:srgbClr val="612C28"/>
                </a:solidFill>
                <a:latin typeface="Times New Roman" panose="02020603050405020304" pitchFamily="18" charset="0"/>
                <a:cs typeface="Times New Roman" panose="02020603050405020304" pitchFamily="18" charset="0"/>
              </a:rPr>
              <a:t>Bài giải</a:t>
            </a:r>
          </a:p>
          <a:p>
            <a:pPr lvl="0" algn="ctr">
              <a:defRPr/>
            </a:pPr>
            <a:r>
              <a:rPr lang="vi-VN" sz="2400">
                <a:solidFill>
                  <a:srgbClr val="612C28"/>
                </a:solidFill>
                <a:latin typeface="Times New Roman" panose="02020603050405020304" pitchFamily="18" charset="0"/>
                <a:cs typeface="Times New Roman" panose="02020603050405020304" pitchFamily="18" charset="0"/>
              </a:rPr>
              <a:t>Tổng số phần bằng nhau là:</a:t>
            </a:r>
          </a:p>
          <a:p>
            <a:pPr lvl="0" algn="ctr">
              <a:defRPr/>
            </a:pPr>
            <a:r>
              <a:rPr lang="vi-VN" sz="2400">
                <a:solidFill>
                  <a:srgbClr val="612C28"/>
                </a:solidFill>
                <a:latin typeface="Times New Roman" panose="02020603050405020304" pitchFamily="18" charset="0"/>
                <a:cs typeface="Times New Roman" panose="02020603050405020304" pitchFamily="18" charset="0"/>
              </a:rPr>
              <a:t>2 + 3 = 5 (phần)</a:t>
            </a:r>
          </a:p>
          <a:p>
            <a:pPr lvl="0" algn="ctr">
              <a:defRPr/>
            </a:pPr>
            <a:r>
              <a:rPr lang="vi-VN" sz="2400">
                <a:solidFill>
                  <a:srgbClr val="612C28"/>
                </a:solidFill>
                <a:latin typeface="Times New Roman" panose="02020603050405020304" pitchFamily="18" charset="0"/>
                <a:cs typeface="Times New Roman" panose="02020603050405020304" pitchFamily="18" charset="0"/>
              </a:rPr>
              <a:t>Quãng đường từ nhà Sóc đến nhà Thỏ là:</a:t>
            </a:r>
          </a:p>
          <a:p>
            <a:pPr lvl="0" algn="ctr">
              <a:defRPr/>
            </a:pPr>
            <a:r>
              <a:rPr lang="vi-VN" sz="2400">
                <a:solidFill>
                  <a:srgbClr val="612C28"/>
                </a:solidFill>
                <a:latin typeface="Times New Roman" panose="02020603050405020304" pitchFamily="18" charset="0"/>
                <a:cs typeface="Times New Roman" panose="02020603050405020304" pitchFamily="18" charset="0"/>
              </a:rPr>
              <a:t>85 : 5 x 2 = 34 (m)</a:t>
            </a:r>
          </a:p>
          <a:p>
            <a:pPr lvl="0" algn="ctr">
              <a:defRPr/>
            </a:pPr>
            <a:r>
              <a:rPr lang="vi-VN" sz="2400">
                <a:solidFill>
                  <a:srgbClr val="612C28"/>
                </a:solidFill>
                <a:latin typeface="Times New Roman" panose="02020603050405020304" pitchFamily="18" charset="0"/>
                <a:cs typeface="Times New Roman" panose="02020603050405020304" pitchFamily="18" charset="0"/>
              </a:rPr>
              <a:t>Quãng đường từ nhà Thỏ đến nhà Nhím là:</a:t>
            </a:r>
          </a:p>
          <a:p>
            <a:pPr lvl="0" algn="ctr">
              <a:defRPr/>
            </a:pPr>
            <a:r>
              <a:rPr lang="vi-VN" sz="2400">
                <a:solidFill>
                  <a:srgbClr val="612C28"/>
                </a:solidFill>
                <a:latin typeface="Times New Roman" panose="02020603050405020304" pitchFamily="18" charset="0"/>
                <a:cs typeface="Times New Roman" panose="02020603050405020304" pitchFamily="18" charset="0"/>
              </a:rPr>
              <a:t>85 – 34 = 51 (m)</a:t>
            </a:r>
          </a:p>
          <a:p>
            <a:pPr lvl="0" algn="ctr">
              <a:defRPr/>
            </a:pPr>
            <a:r>
              <a:rPr lang="vi-VN" sz="2400">
                <a:solidFill>
                  <a:srgbClr val="612C28"/>
                </a:solidFill>
                <a:latin typeface="Times New Roman" panose="02020603050405020304" pitchFamily="18" charset="0"/>
                <a:cs typeface="Times New Roman" panose="02020603050405020304" pitchFamily="18" charset="0"/>
              </a:rPr>
              <a:t>Đáp số: Quãng đường từ nhà Sóc đến nhà Thỏ: 34 m;</a:t>
            </a:r>
          </a:p>
          <a:p>
            <a:pPr lvl="0" algn="ctr">
              <a:defRPr/>
            </a:pPr>
            <a:r>
              <a:rPr lang="vi-VN" sz="2400">
                <a:solidFill>
                  <a:srgbClr val="612C28"/>
                </a:solidFill>
                <a:latin typeface="Times New Roman" panose="02020603050405020304" pitchFamily="18" charset="0"/>
                <a:cs typeface="Times New Roman" panose="02020603050405020304" pitchFamily="18" charset="0"/>
              </a:rPr>
              <a:t>Quãng đường từ nhà Thỏ đến nhà Nhím: 51 m.</a:t>
            </a:r>
            <a:endParaRPr kumimoji="0" lang="en-US" sz="2400" b="0" i="0" u="none" strike="noStrike" kern="0" cap="none" spc="0" normalizeH="0" baseline="0" noProof="0">
              <a:ln>
                <a:noFill/>
              </a:ln>
              <a:solidFill>
                <a:srgbClr val="612C28"/>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633247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p:bldP spid="13" grpId="0" animBg="1"/>
      <p:bldP spid="14" grpId="0"/>
      <p:bldP spid="27" grpId="0" animBg="1"/>
      <p:bldP spid="28"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3"/>
          <a:stretch>
            <a:fillRect/>
          </a:stretch>
        </p:blipFill>
        <p:spPr>
          <a:xfrm>
            <a:off x="224314" y="235744"/>
            <a:ext cx="8695849" cy="4657725"/>
          </a:xfrm>
          <a:prstGeom prst="rect">
            <a:avLst/>
          </a:prstGeom>
        </p:spPr>
      </p:pic>
      <p:pic>
        <p:nvPicPr>
          <p:cNvPr id="48" name="图片 47" descr="5e44fafbac0de"/>
          <p:cNvPicPr>
            <a:picLocks noChangeAspect="1"/>
          </p:cNvPicPr>
          <p:nvPr/>
        </p:nvPicPr>
        <p:blipFill>
          <a:blip r:embed="rId4"/>
          <a:stretch>
            <a:fillRect/>
          </a:stretch>
        </p:blipFill>
        <p:spPr>
          <a:xfrm>
            <a:off x="1672352" y="-757238"/>
            <a:ext cx="5959316" cy="4584383"/>
          </a:xfrm>
          <a:prstGeom prst="rect">
            <a:avLst/>
          </a:prstGeom>
        </p:spPr>
      </p:pic>
      <p:pic>
        <p:nvPicPr>
          <p:cNvPr id="3" name="图片 2" descr="61da49d9e2dcf"/>
          <p:cNvPicPr>
            <a:picLocks noChangeAspect="1"/>
          </p:cNvPicPr>
          <p:nvPr/>
        </p:nvPicPr>
        <p:blipFill>
          <a:blip r:embed="rId5"/>
          <a:stretch>
            <a:fillRect/>
          </a:stretch>
        </p:blipFill>
        <p:spPr>
          <a:xfrm>
            <a:off x="2546033" y="2684145"/>
            <a:ext cx="4053364" cy="2209324"/>
          </a:xfrm>
          <a:prstGeom prst="rect">
            <a:avLst/>
          </a:prstGeom>
        </p:spPr>
      </p:pic>
      <p:pic>
        <p:nvPicPr>
          <p:cNvPr id="42" name="图片 41" descr="未标题-2 (2)"/>
          <p:cNvPicPr>
            <a:picLocks noChangeAspect="1"/>
          </p:cNvPicPr>
          <p:nvPr/>
        </p:nvPicPr>
        <p:blipFill>
          <a:blip r:embed="rId6"/>
          <a:stretch>
            <a:fillRect/>
          </a:stretch>
        </p:blipFill>
        <p:spPr>
          <a:xfrm>
            <a:off x="8034338" y="235744"/>
            <a:ext cx="885825" cy="1714500"/>
          </a:xfrm>
          <a:prstGeom prst="rect">
            <a:avLst/>
          </a:prstGeom>
        </p:spPr>
      </p:pic>
      <p:pic>
        <p:nvPicPr>
          <p:cNvPr id="43" name="图片 42" descr="5b14cd4116a05"/>
          <p:cNvPicPr>
            <a:picLocks noChangeAspect="1"/>
          </p:cNvPicPr>
          <p:nvPr/>
        </p:nvPicPr>
        <p:blipFill>
          <a:blip r:embed="rId7"/>
          <a:stretch>
            <a:fillRect/>
          </a:stretch>
        </p:blipFill>
        <p:spPr>
          <a:xfrm>
            <a:off x="224314" y="1671638"/>
            <a:ext cx="1612106" cy="3221831"/>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2889409" y="1617821"/>
            <a:ext cx="3525203" cy="784830"/>
          </a:xfrm>
          <a:prstGeom prst="rect">
            <a:avLst/>
          </a:prstGeom>
          <a:noFill/>
        </p:spPr>
        <p:txBody>
          <a:bodyPr wrap="square" rtlCol="0" anchor="t">
            <a:spAutoFit/>
          </a:bodyPr>
          <a:lstStyle/>
          <a:p>
            <a:pPr algn="dist" defTabSz="685800">
              <a:buClrTx/>
              <a:defRPr/>
            </a:pPr>
            <a:r>
              <a:rPr lang="en-US" altLang="zh-CN" sz="450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VẬN DỤNG</a:t>
            </a:r>
            <a:endParaRPr lang="zh-CN" altLang="en-US" sz="450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671B6E62-EAC0-4839-A9A2-A03DDE0EB7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03108">
            <a:off x="4403763" y="732037"/>
            <a:ext cx="496491" cy="754667"/>
          </a:xfrm>
          <a:prstGeom prst="rect">
            <a:avLst/>
          </a:prstGeom>
        </p:spPr>
      </p:pic>
      <p:pic>
        <p:nvPicPr>
          <p:cNvPr id="10" name="Picture 2" descr="Sách Giáo Khoa Bình Minh. | Ha Loi">
            <a:extLst>
              <a:ext uri="{FF2B5EF4-FFF2-40B4-BE49-F238E27FC236}">
                <a16:creationId xmlns:a16="http://schemas.microsoft.com/office/drawing/2014/main" id="{A4FE9B15-DDB6-BE44-BB8D-E4BFC18F2AB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0276" y="103368"/>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3664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3000"/>
                            </p:stCondLst>
                            <p:childTnLst>
                              <p:par>
                                <p:cTn id="36" presetID="16" presetClass="entr" presetSubtype="37"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3"/>
          <a:stretch>
            <a:fillRect/>
          </a:stretch>
        </p:blipFill>
        <p:spPr>
          <a:xfrm>
            <a:off x="224314" y="235744"/>
            <a:ext cx="8695849" cy="4657725"/>
          </a:xfrm>
          <a:prstGeom prst="rect">
            <a:avLst/>
          </a:prstGeom>
        </p:spPr>
      </p:pic>
      <p:pic>
        <p:nvPicPr>
          <p:cNvPr id="5" name="图片 7">
            <a:extLst>
              <a:ext uri="{FF2B5EF4-FFF2-40B4-BE49-F238E27FC236}">
                <a16:creationId xmlns:a16="http://schemas.microsoft.com/office/drawing/2014/main" id="{F38B48AB-8087-7807-C802-B269938032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836" y="3454788"/>
            <a:ext cx="1505462" cy="1452968"/>
          </a:xfrm>
          <a:prstGeom prst="rect">
            <a:avLst/>
          </a:prstGeom>
        </p:spPr>
      </p:pic>
      <p:pic>
        <p:nvPicPr>
          <p:cNvPr id="6" name="图片 7">
            <a:extLst>
              <a:ext uri="{FF2B5EF4-FFF2-40B4-BE49-F238E27FC236}">
                <a16:creationId xmlns:a16="http://schemas.microsoft.com/office/drawing/2014/main" id="{C4244B33-0B67-AE7C-E988-87CB929BD8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486" y="3407149"/>
            <a:ext cx="1505462" cy="1452968"/>
          </a:xfrm>
          <a:prstGeom prst="rect">
            <a:avLst/>
          </a:prstGeom>
        </p:spPr>
      </p:pic>
      <p:pic>
        <p:nvPicPr>
          <p:cNvPr id="8" name="图片 42" descr="5b14cd4116a05">
            <a:extLst>
              <a:ext uri="{FF2B5EF4-FFF2-40B4-BE49-F238E27FC236}">
                <a16:creationId xmlns:a16="http://schemas.microsoft.com/office/drawing/2014/main" id="{801A4C23-C8F5-4F19-1176-AA09A34D64E7}"/>
              </a:ext>
            </a:extLst>
          </p:cNvPr>
          <p:cNvPicPr>
            <a:picLocks noChangeAspect="1"/>
          </p:cNvPicPr>
          <p:nvPr/>
        </p:nvPicPr>
        <p:blipFill rotWithShape="1">
          <a:blip r:embed="rId5"/>
          <a:srcRect r="49114"/>
          <a:stretch/>
        </p:blipFill>
        <p:spPr>
          <a:xfrm rot="16200000">
            <a:off x="4217669" y="2839031"/>
            <a:ext cx="820341" cy="3221831"/>
          </a:xfrm>
          <a:prstGeom prst="rect">
            <a:avLst/>
          </a:prstGeom>
        </p:spPr>
      </p:pic>
      <p:sp>
        <p:nvSpPr>
          <p:cNvPr id="9" name="Hình chữ nhật 8">
            <a:extLst>
              <a:ext uri="{FF2B5EF4-FFF2-40B4-BE49-F238E27FC236}">
                <a16:creationId xmlns:a16="http://schemas.microsoft.com/office/drawing/2014/main" id="{321DE8B6-32DC-A264-A78B-108E9D2063F6}"/>
              </a:ext>
            </a:extLst>
          </p:cNvPr>
          <p:cNvSpPr/>
          <p:nvPr/>
        </p:nvSpPr>
        <p:spPr>
          <a:xfrm>
            <a:off x="319668" y="327102"/>
            <a:ext cx="8460059" cy="77746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400">
                <a:solidFill>
                  <a:srgbClr val="FF0000"/>
                </a:solidFill>
                <a:latin typeface="Times New Roman" panose="02020603050405020304" pitchFamily="18" charset="0"/>
                <a:cs typeface="Times New Roman" panose="02020603050405020304" pitchFamily="18" charset="0"/>
              </a:rPr>
              <a:t>4. </a:t>
            </a:r>
            <a:r>
              <a:rPr lang="vi-VN" sz="2400">
                <a:solidFill>
                  <a:srgbClr val="FF0000"/>
                </a:solidFill>
                <a:latin typeface="Times New Roman" panose="02020603050405020304" pitchFamily="18" charset="0"/>
                <a:cs typeface="Times New Roman" panose="02020603050405020304" pitchFamily="18" charset="0"/>
              </a:rPr>
              <a:t>Mẹ sinh con năm 28 tuổi. Cách đây 3 năm, tuổi mẹ gấp 5 lần tuổi con. Tính tuổi mỗi người hiện nay.</a:t>
            </a:r>
          </a:p>
        </p:txBody>
      </p:sp>
      <p:pic>
        <p:nvPicPr>
          <p:cNvPr id="1026" name="Picture 2">
            <a:extLst>
              <a:ext uri="{FF2B5EF4-FFF2-40B4-BE49-F238E27FC236}">
                <a16:creationId xmlns:a16="http://schemas.microsoft.com/office/drawing/2014/main" id="{9F089111-A5A5-CD7E-467A-B72CE5904C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306" y="1372304"/>
            <a:ext cx="3739376" cy="1385764"/>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9">
            <a:extLst>
              <a:ext uri="{FF2B5EF4-FFF2-40B4-BE49-F238E27FC236}">
                <a16:creationId xmlns:a16="http://schemas.microsoft.com/office/drawing/2014/main" id="{9850051D-9BDC-373C-7AA5-522F21D4E090}"/>
              </a:ext>
            </a:extLst>
          </p:cNvPr>
          <p:cNvSpPr/>
          <p:nvPr/>
        </p:nvSpPr>
        <p:spPr>
          <a:xfrm>
            <a:off x="4795024" y="1104564"/>
            <a:ext cx="4044176" cy="37118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a:solidFill>
                  <a:srgbClr val="FF0000"/>
                </a:solidFill>
                <a:latin typeface="+mj-lt"/>
              </a:rPr>
              <a:t>Hiệu số phần bằng nhau là:</a:t>
            </a:r>
          </a:p>
          <a:p>
            <a:pPr algn="ctr"/>
            <a:r>
              <a:rPr lang="vi-VN" sz="2400">
                <a:solidFill>
                  <a:srgbClr val="FF0000"/>
                </a:solidFill>
                <a:latin typeface="+mj-lt"/>
              </a:rPr>
              <a:t>5 – 1 = 4 (phần)</a:t>
            </a:r>
          </a:p>
          <a:p>
            <a:pPr algn="ctr"/>
            <a:r>
              <a:rPr lang="vi-VN" sz="2400">
                <a:solidFill>
                  <a:srgbClr val="FF0000"/>
                </a:solidFill>
                <a:latin typeface="+mj-lt"/>
              </a:rPr>
              <a:t>Tuổi con 3 năm trước là:2</a:t>
            </a:r>
          </a:p>
          <a:p>
            <a:pPr algn="ctr"/>
            <a:r>
              <a:rPr lang="vi-VN" sz="2400">
                <a:solidFill>
                  <a:srgbClr val="FF0000"/>
                </a:solidFill>
                <a:latin typeface="+mj-lt"/>
              </a:rPr>
              <a:t>8 : 4 x 1 = 7 (tuổi)</a:t>
            </a:r>
          </a:p>
          <a:p>
            <a:pPr algn="ctr"/>
            <a:r>
              <a:rPr lang="vi-VN" sz="2400">
                <a:solidFill>
                  <a:srgbClr val="FF0000"/>
                </a:solidFill>
                <a:latin typeface="+mj-lt"/>
              </a:rPr>
              <a:t>Tuổi con hiện nay là:</a:t>
            </a:r>
          </a:p>
          <a:p>
            <a:pPr algn="ctr"/>
            <a:r>
              <a:rPr lang="vi-VN" sz="2400">
                <a:solidFill>
                  <a:srgbClr val="FF0000"/>
                </a:solidFill>
                <a:latin typeface="+mj-lt"/>
              </a:rPr>
              <a:t>7 + 3 = 10 (tuổi)</a:t>
            </a:r>
          </a:p>
          <a:p>
            <a:pPr algn="ctr"/>
            <a:r>
              <a:rPr lang="vi-VN" sz="2400">
                <a:solidFill>
                  <a:srgbClr val="FF0000"/>
                </a:solidFill>
                <a:latin typeface="+mj-lt"/>
              </a:rPr>
              <a:t>Tuổi mẹ hiện nay là:</a:t>
            </a:r>
          </a:p>
          <a:p>
            <a:pPr algn="ctr"/>
            <a:r>
              <a:rPr lang="vi-VN" sz="2400">
                <a:solidFill>
                  <a:srgbClr val="FF0000"/>
                </a:solidFill>
                <a:latin typeface="+mj-lt"/>
              </a:rPr>
              <a:t>10 + 28 = 38 (tuổi)</a:t>
            </a:r>
          </a:p>
          <a:p>
            <a:pPr algn="ctr"/>
            <a:r>
              <a:rPr lang="vi-VN" sz="2400">
                <a:solidFill>
                  <a:srgbClr val="FF0000"/>
                </a:solidFill>
                <a:latin typeface="+mj-lt"/>
              </a:rPr>
              <a:t>Đáp số: Con: 10 tuổi; Mẹ: 38 tuổi.</a:t>
            </a:r>
          </a:p>
        </p:txBody>
      </p:sp>
    </p:spTree>
    <p:extLst>
      <p:ext uri="{BB962C8B-B14F-4D97-AF65-F5344CB8AC3E}">
        <p14:creationId xmlns:p14="http://schemas.microsoft.com/office/powerpoint/2010/main" val="1652795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0-#ppt_w/2"/>
                                          </p:val>
                                        </p:tav>
                                        <p:tav tm="100000">
                                          <p:val>
                                            <p:strVal val="#ppt_x"/>
                                          </p:val>
                                        </p:tav>
                                      </p:tavLst>
                                    </p:anim>
                                    <p:anim calcmode="lin" valueType="num">
                                      <p:cBhvr additive="base">
                                        <p:cTn id="19"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3"/>
          <a:stretch>
            <a:fillRect/>
          </a:stretch>
        </p:blipFill>
        <p:spPr>
          <a:xfrm>
            <a:off x="224314" y="235744"/>
            <a:ext cx="8695849" cy="4657725"/>
          </a:xfrm>
          <a:prstGeom prst="rect">
            <a:avLst/>
          </a:prstGeom>
        </p:spPr>
      </p:pic>
      <p:pic>
        <p:nvPicPr>
          <p:cNvPr id="48" name="图片 47" descr="5e44fafbac0de"/>
          <p:cNvPicPr>
            <a:picLocks noChangeAspect="1"/>
          </p:cNvPicPr>
          <p:nvPr/>
        </p:nvPicPr>
        <p:blipFill>
          <a:blip r:embed="rId4"/>
          <a:stretch>
            <a:fillRect/>
          </a:stretch>
        </p:blipFill>
        <p:spPr>
          <a:xfrm>
            <a:off x="1706642" y="-683895"/>
            <a:ext cx="5959316" cy="4584383"/>
          </a:xfrm>
          <a:prstGeom prst="rect">
            <a:avLst/>
          </a:prstGeom>
        </p:spPr>
      </p:pic>
      <p:pic>
        <p:nvPicPr>
          <p:cNvPr id="3" name="图片 2" descr="61da49d9e2dcf"/>
          <p:cNvPicPr>
            <a:picLocks noChangeAspect="1"/>
          </p:cNvPicPr>
          <p:nvPr/>
        </p:nvPicPr>
        <p:blipFill>
          <a:blip r:embed="rId5"/>
          <a:stretch>
            <a:fillRect/>
          </a:stretch>
        </p:blipFill>
        <p:spPr>
          <a:xfrm>
            <a:off x="2546033" y="2684145"/>
            <a:ext cx="4053364" cy="2209324"/>
          </a:xfrm>
          <a:prstGeom prst="rect">
            <a:avLst/>
          </a:prstGeom>
        </p:spPr>
      </p:pic>
      <p:pic>
        <p:nvPicPr>
          <p:cNvPr id="42" name="图片 41" descr="未标题-2 (2)"/>
          <p:cNvPicPr>
            <a:picLocks noChangeAspect="1"/>
          </p:cNvPicPr>
          <p:nvPr/>
        </p:nvPicPr>
        <p:blipFill>
          <a:blip r:embed="rId6"/>
          <a:stretch>
            <a:fillRect/>
          </a:stretch>
        </p:blipFill>
        <p:spPr>
          <a:xfrm>
            <a:off x="8034338" y="235744"/>
            <a:ext cx="885825" cy="1714500"/>
          </a:xfrm>
          <a:prstGeom prst="rect">
            <a:avLst/>
          </a:prstGeom>
        </p:spPr>
      </p:pic>
      <p:pic>
        <p:nvPicPr>
          <p:cNvPr id="43" name="图片 42" descr="5b14cd4116a05"/>
          <p:cNvPicPr>
            <a:picLocks noChangeAspect="1"/>
          </p:cNvPicPr>
          <p:nvPr/>
        </p:nvPicPr>
        <p:blipFill>
          <a:blip r:embed="rId7"/>
          <a:stretch>
            <a:fillRect/>
          </a:stretch>
        </p:blipFill>
        <p:spPr>
          <a:xfrm>
            <a:off x="224314" y="1671638"/>
            <a:ext cx="1612106" cy="3221831"/>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3198349" y="1617821"/>
            <a:ext cx="3625362" cy="854080"/>
          </a:xfrm>
          <a:prstGeom prst="rect">
            <a:avLst/>
          </a:prstGeom>
          <a:noFill/>
        </p:spPr>
        <p:txBody>
          <a:bodyPr wrap="square" rtlCol="0" anchor="t">
            <a:spAutoFit/>
          </a:bodyPr>
          <a:lstStyle/>
          <a:p>
            <a:pPr defTabSz="685800">
              <a:buClrTx/>
              <a:defRPr/>
            </a:pPr>
            <a:r>
              <a:rPr lang="en-US" altLang="zh-CN" sz="495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CỦNG CỐ</a:t>
            </a:r>
            <a:endParaRPr lang="zh-CN" altLang="en-US" sz="495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BE9BA1DA-92AB-4126-A5E9-21602945C0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58284" y="755501"/>
            <a:ext cx="531132" cy="742305"/>
          </a:xfrm>
          <a:prstGeom prst="rect">
            <a:avLst/>
          </a:prstGeom>
        </p:spPr>
      </p:pic>
      <p:pic>
        <p:nvPicPr>
          <p:cNvPr id="10" name="Picture 2" descr="Sách Giáo Khoa Bình Minh. | Ha Loi">
            <a:extLst>
              <a:ext uri="{FF2B5EF4-FFF2-40B4-BE49-F238E27FC236}">
                <a16:creationId xmlns:a16="http://schemas.microsoft.com/office/drawing/2014/main" id="{2DA8B557-6157-EE40-B750-72FB3FA8528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9803" y="103368"/>
            <a:ext cx="1318239" cy="1318239"/>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1">
            <a:extLst>
              <a:ext uri="{FF2B5EF4-FFF2-40B4-BE49-F238E27FC236}">
                <a16:creationId xmlns:a16="http://schemas.microsoft.com/office/drawing/2014/main" id="{C2C89A66-9694-3B38-B3A7-8B05E3E5D0E2}"/>
              </a:ext>
            </a:extLst>
          </p:cNvPr>
          <p:cNvSpPr/>
          <p:nvPr/>
        </p:nvSpPr>
        <p:spPr>
          <a:xfrm>
            <a:off x="2787805" y="2326888"/>
            <a:ext cx="5330283" cy="7285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FF0000"/>
                </a:solidFill>
                <a:latin typeface="Times New Roman" panose="02020603050405020304" pitchFamily="18" charset="0"/>
                <a:cs typeface="Times New Roman" panose="02020603050405020304" pitchFamily="18" charset="0"/>
              </a:rPr>
              <a:t>Nhắc lại các bước giải bài toán : Tìm hai số khi biết hiệu </a:t>
            </a:r>
            <a:r>
              <a:rPr lang="en-US" sz="2000">
                <a:solidFill>
                  <a:srgbClr val="FF0000"/>
                </a:solidFill>
                <a:latin typeface="Times New Roman" panose="02020603050405020304" pitchFamily="18" charset="0"/>
                <a:cs typeface="Times New Roman" panose="02020603050405020304" pitchFamily="18" charset="0"/>
              </a:rPr>
              <a:t>( ho</a:t>
            </a:r>
            <a:r>
              <a:rPr lang="vi-VN" sz="2000">
                <a:solidFill>
                  <a:srgbClr val="FF0000"/>
                </a:solidFill>
                <a:latin typeface="Times New Roman" panose="02020603050405020304" pitchFamily="18" charset="0"/>
                <a:cs typeface="Times New Roman" panose="02020603050405020304" pitchFamily="18" charset="0"/>
              </a:rPr>
              <a:t>ặc tổng</a:t>
            </a:r>
            <a:r>
              <a:rPr lang="en-US" sz="2000">
                <a:solidFill>
                  <a:srgbClr val="FF0000"/>
                </a:solidFill>
                <a:latin typeface="Times New Roman" panose="02020603050405020304" pitchFamily="18" charset="0"/>
                <a:cs typeface="Times New Roman" panose="02020603050405020304" pitchFamily="18" charset="0"/>
              </a:rPr>
              <a:t>)</a:t>
            </a:r>
            <a:r>
              <a:rPr lang="vi-VN" sz="2000">
                <a:solidFill>
                  <a:srgbClr val="FF0000"/>
                </a:solidFill>
                <a:latin typeface="Times New Roman" panose="02020603050405020304" pitchFamily="18" charset="0"/>
                <a:cs typeface="Times New Roman" panose="02020603050405020304" pitchFamily="18" charset="0"/>
              </a:rPr>
              <a:t> và tỉ số của hai số đó</a:t>
            </a:r>
          </a:p>
        </p:txBody>
      </p:sp>
    </p:spTree>
    <p:extLst>
      <p:ext uri="{BB962C8B-B14F-4D97-AF65-F5344CB8AC3E}">
        <p14:creationId xmlns:p14="http://schemas.microsoft.com/office/powerpoint/2010/main" val="38179890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2"/>
          <a:stretch>
            <a:fillRect/>
          </a:stretch>
        </p:blipFill>
        <p:spPr>
          <a:xfrm>
            <a:off x="224314" y="235744"/>
            <a:ext cx="8695849" cy="4657725"/>
          </a:xfrm>
          <a:prstGeom prst="rect">
            <a:avLst/>
          </a:prstGeom>
        </p:spPr>
      </p:pic>
      <p:pic>
        <p:nvPicPr>
          <p:cNvPr id="2" name="图片 1" descr="wd"/>
          <p:cNvPicPr>
            <a:picLocks noChangeAspect="1"/>
          </p:cNvPicPr>
          <p:nvPr/>
        </p:nvPicPr>
        <p:blipFill>
          <a:blip r:embed="rId3"/>
          <a:stretch>
            <a:fillRect/>
          </a:stretch>
        </p:blipFill>
        <p:spPr>
          <a:xfrm>
            <a:off x="7572375" y="411480"/>
            <a:ext cx="1245394" cy="391478"/>
          </a:xfrm>
          <a:prstGeom prst="rect">
            <a:avLst/>
          </a:prstGeom>
        </p:spPr>
      </p:pic>
      <p:pic>
        <p:nvPicPr>
          <p:cNvPr id="6" name="图片 5" descr="未标题-6 (2)"/>
          <p:cNvPicPr>
            <a:picLocks noChangeAspect="1"/>
          </p:cNvPicPr>
          <p:nvPr/>
        </p:nvPicPr>
        <p:blipFill>
          <a:blip r:embed="rId4"/>
          <a:stretch>
            <a:fillRect/>
          </a:stretch>
        </p:blipFill>
        <p:spPr>
          <a:xfrm rot="1618860">
            <a:off x="361951" y="354807"/>
            <a:ext cx="497681" cy="551021"/>
          </a:xfrm>
          <a:prstGeom prst="rect">
            <a:avLst/>
          </a:prstGeom>
        </p:spPr>
      </p:pic>
      <p:sp>
        <p:nvSpPr>
          <p:cNvPr id="9" name="文本框 8"/>
          <p:cNvSpPr txBox="1"/>
          <p:nvPr/>
        </p:nvSpPr>
        <p:spPr>
          <a:xfrm>
            <a:off x="3493090" y="376646"/>
            <a:ext cx="2511743" cy="715581"/>
          </a:xfrm>
          <a:prstGeom prst="rect">
            <a:avLst/>
          </a:prstGeom>
          <a:noFill/>
        </p:spPr>
        <p:txBody>
          <a:bodyPr wrap="square" rtlCol="0" anchor="t">
            <a:spAutoFit/>
          </a:bodyPr>
          <a:lstStyle/>
          <a:p>
            <a:pPr algn="dist" defTabSz="685800">
              <a:buClrTx/>
              <a:defRPr/>
            </a:pPr>
            <a:r>
              <a:rPr lang="en-US" altLang="zh-CN" sz="405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DẶN DÒ</a:t>
            </a:r>
            <a:endParaRPr lang="zh-CN" altLang="en-US" sz="405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927" y="1453515"/>
            <a:ext cx="3513953" cy="2971800"/>
          </a:xfrm>
          <a:prstGeom prst="rect">
            <a:avLst/>
          </a:prstGeom>
        </p:spPr>
      </p:pic>
      <p:grpSp>
        <p:nvGrpSpPr>
          <p:cNvPr id="10" name="组合 2">
            <a:extLst>
              <a:ext uri="{FF2B5EF4-FFF2-40B4-BE49-F238E27FC236}">
                <a16:creationId xmlns:a16="http://schemas.microsoft.com/office/drawing/2014/main" id="{05861894-18B8-4982-84E1-5A4A942E5745}"/>
              </a:ext>
            </a:extLst>
          </p:cNvPr>
          <p:cNvGrpSpPr/>
          <p:nvPr/>
        </p:nvGrpSpPr>
        <p:grpSpPr>
          <a:xfrm>
            <a:off x="4108513" y="1133710"/>
            <a:ext cx="4686310" cy="3429007"/>
            <a:chOff x="1334569" y="1511612"/>
            <a:chExt cx="6248413" cy="4572009"/>
          </a:xfrm>
        </p:grpSpPr>
        <p:pic>
          <p:nvPicPr>
            <p:cNvPr id="11" name="图片 13">
              <a:extLst>
                <a:ext uri="{FF2B5EF4-FFF2-40B4-BE49-F238E27FC236}">
                  <a16:creationId xmlns:a16="http://schemas.microsoft.com/office/drawing/2014/main" id="{943B30A2-B116-4EC9-B746-70352FC83A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569" y="1511612"/>
              <a:ext cx="6248413" cy="4572009"/>
            </a:xfrm>
            <a:prstGeom prst="rect">
              <a:avLst/>
            </a:prstGeom>
          </p:spPr>
        </p:pic>
        <p:sp>
          <p:nvSpPr>
            <p:cNvPr id="12" name="矩形 16">
              <a:extLst>
                <a:ext uri="{FF2B5EF4-FFF2-40B4-BE49-F238E27FC236}">
                  <a16:creationId xmlns:a16="http://schemas.microsoft.com/office/drawing/2014/main" id="{1F0479F6-209D-419E-88FD-8F2A017CA6A8}"/>
                </a:ext>
              </a:extLst>
            </p:cNvPr>
            <p:cNvSpPr/>
            <p:nvPr/>
          </p:nvSpPr>
          <p:spPr>
            <a:xfrm rot="21107010">
              <a:off x="1815948" y="3241109"/>
              <a:ext cx="2697483" cy="1107996"/>
            </a:xfrm>
            <a:prstGeom prst="rect">
              <a:avLst/>
            </a:prstGeom>
          </p:spPr>
          <p:txBody>
            <a:bodyPr wrap="square">
              <a:spAutoFit/>
            </a:bodyPr>
            <a:lstStyle/>
            <a:p>
              <a:pPr algn="just"/>
              <a:r>
                <a:rPr lang="en-US" altLang="zh-CN" sz="240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1. Hoàn thành các bài tập</a:t>
              </a:r>
              <a:endParaRPr lang="zh-CN" altLang="en-US" sz="2400" dirty="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13" name="矩形 17">
              <a:extLst>
                <a:ext uri="{FF2B5EF4-FFF2-40B4-BE49-F238E27FC236}">
                  <a16:creationId xmlns:a16="http://schemas.microsoft.com/office/drawing/2014/main" id="{8938E7C2-5D77-48BF-94EA-1D59EAC69DFA}"/>
                </a:ext>
              </a:extLst>
            </p:cNvPr>
            <p:cNvSpPr/>
            <p:nvPr/>
          </p:nvSpPr>
          <p:spPr>
            <a:xfrm rot="585808">
              <a:off x="4735118" y="3474865"/>
              <a:ext cx="2237751" cy="1107996"/>
            </a:xfrm>
            <a:prstGeom prst="rect">
              <a:avLst/>
            </a:prstGeom>
          </p:spPr>
          <p:txBody>
            <a:bodyPr wrap="square">
              <a:spAutoFit/>
            </a:bodyPr>
            <a:lstStyle/>
            <a:p>
              <a:r>
                <a:rPr lang="en-US" altLang="zh-CN" sz="240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2. Chuẩn bị </a:t>
              </a:r>
              <a:r>
                <a:rPr lang="en-US" altLang="zh-CN" sz="2400" dirty="0" err="1">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bài</a:t>
              </a:r>
              <a:r>
                <a:rPr lang="en-US" altLang="zh-CN" sz="2400" dirty="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 </a:t>
              </a:r>
              <a:r>
                <a:rPr lang="en-US" altLang="zh-CN" sz="2400" dirty="0" err="1">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sau</a:t>
              </a:r>
              <a:r>
                <a:rPr lang="en-US" altLang="zh-CN" sz="2400" dirty="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a:t>
              </a:r>
              <a:endParaRPr lang="zh-CN" altLang="en-US" sz="2400" dirty="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endParaRPr>
            </a:p>
          </p:txBody>
        </p:sp>
      </p:grpSp>
      <p:pic>
        <p:nvPicPr>
          <p:cNvPr id="14" name="Picture 2" descr="Sách Giáo Khoa Bình Minh. | Ha Loi">
            <a:extLst>
              <a:ext uri="{FF2B5EF4-FFF2-40B4-BE49-F238E27FC236}">
                <a16:creationId xmlns:a16="http://schemas.microsoft.com/office/drawing/2014/main" id="{1E51E0D9-0E95-4F47-ABF1-90211949F12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926" y="161878"/>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68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5" name="图片 4" descr="regfd"/>
          <p:cNvPicPr>
            <a:picLocks noChangeAspect="1"/>
          </p:cNvPicPr>
          <p:nvPr/>
        </p:nvPicPr>
        <p:blipFill>
          <a:blip r:embed="rId3"/>
          <a:stretch>
            <a:fillRect/>
          </a:stretch>
        </p:blipFill>
        <p:spPr>
          <a:xfrm>
            <a:off x="1" y="321945"/>
            <a:ext cx="9144476" cy="4499134"/>
          </a:xfrm>
          <a:prstGeom prst="rect">
            <a:avLst/>
          </a:prstGeom>
        </p:spPr>
      </p:pic>
      <p:sp>
        <p:nvSpPr>
          <p:cNvPr id="8" name="矩形 7"/>
          <p:cNvSpPr/>
          <p:nvPr/>
        </p:nvSpPr>
        <p:spPr>
          <a:xfrm>
            <a:off x="562928" y="-1238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9" name="矩形 8"/>
          <p:cNvSpPr/>
          <p:nvPr/>
        </p:nvSpPr>
        <p:spPr>
          <a:xfrm>
            <a:off x="1740694" y="-14288"/>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0" name="矩形 9"/>
          <p:cNvSpPr/>
          <p:nvPr/>
        </p:nvSpPr>
        <p:spPr>
          <a:xfrm>
            <a:off x="6316980" y="-14288"/>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1" name="矩形 10"/>
          <p:cNvSpPr/>
          <p:nvPr/>
        </p:nvSpPr>
        <p:spPr>
          <a:xfrm>
            <a:off x="7494747" y="-1619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2" name="矩形 11"/>
          <p:cNvSpPr/>
          <p:nvPr/>
        </p:nvSpPr>
        <p:spPr>
          <a:xfrm>
            <a:off x="3995262" y="-1619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13" name="图片 12" descr="未标题-1"/>
          <p:cNvPicPr>
            <a:picLocks noChangeAspect="1"/>
          </p:cNvPicPr>
          <p:nvPr/>
        </p:nvPicPr>
        <p:blipFill>
          <a:blip r:embed="rId4">
            <a:alphaModFix amt="29000"/>
          </a:blip>
          <a:stretch>
            <a:fillRect/>
          </a:stretch>
        </p:blipFill>
        <p:spPr>
          <a:xfrm>
            <a:off x="-54534" y="662940"/>
            <a:ext cx="5553551" cy="4173855"/>
          </a:xfrm>
          <a:prstGeom prst="rect">
            <a:avLst/>
          </a:prstGeom>
        </p:spPr>
      </p:pic>
      <p:pic>
        <p:nvPicPr>
          <p:cNvPr id="16" name="图片 15" descr="未标题-3"/>
          <p:cNvPicPr>
            <a:picLocks noChangeAspect="1"/>
          </p:cNvPicPr>
          <p:nvPr/>
        </p:nvPicPr>
        <p:blipFill>
          <a:blip r:embed="rId5"/>
          <a:stretch>
            <a:fillRect/>
          </a:stretch>
        </p:blipFill>
        <p:spPr>
          <a:xfrm>
            <a:off x="7912894" y="260986"/>
            <a:ext cx="1231583" cy="1943576"/>
          </a:xfrm>
          <a:prstGeom prst="rect">
            <a:avLst/>
          </a:prstGeom>
        </p:spPr>
      </p:pic>
      <p:pic>
        <p:nvPicPr>
          <p:cNvPr id="18" name="图片 17" descr="未标题-4"/>
          <p:cNvPicPr>
            <a:picLocks noChangeAspect="1"/>
          </p:cNvPicPr>
          <p:nvPr/>
        </p:nvPicPr>
        <p:blipFill>
          <a:blip r:embed="rId6"/>
          <a:stretch>
            <a:fillRect/>
          </a:stretch>
        </p:blipFill>
        <p:spPr>
          <a:xfrm>
            <a:off x="935367" y="1313020"/>
            <a:ext cx="581025" cy="409575"/>
          </a:xfrm>
          <a:prstGeom prst="rect">
            <a:avLst/>
          </a:prstGeom>
        </p:spPr>
      </p:pic>
      <p:pic>
        <p:nvPicPr>
          <p:cNvPr id="19" name="图片 18" descr="未标题-5"/>
          <p:cNvPicPr>
            <a:picLocks noChangeAspect="1"/>
          </p:cNvPicPr>
          <p:nvPr/>
        </p:nvPicPr>
        <p:blipFill>
          <a:blip r:embed="rId7"/>
          <a:stretch>
            <a:fillRect/>
          </a:stretch>
        </p:blipFill>
        <p:spPr>
          <a:xfrm>
            <a:off x="8441055" y="3297079"/>
            <a:ext cx="590550" cy="476250"/>
          </a:xfrm>
          <a:prstGeom prst="rect">
            <a:avLst/>
          </a:prstGeom>
        </p:spPr>
      </p:pic>
      <p:grpSp>
        <p:nvGrpSpPr>
          <p:cNvPr id="27" name="组合 26"/>
          <p:cNvGrpSpPr/>
          <p:nvPr/>
        </p:nvGrpSpPr>
        <p:grpSpPr>
          <a:xfrm>
            <a:off x="1948877" y="1924724"/>
            <a:ext cx="998565" cy="998565"/>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rgbClr val="264E4E"/>
                  </a:solidFill>
                  <a:latin typeface="Times New Roman" panose="02020603050405020304" pitchFamily="18" charset="0"/>
                  <a:ea typeface="字魂95号-手刻宋" panose="00000500000000000000" charset="-122"/>
                  <a:cs typeface="Times New Roman" panose="02020603050405020304" pitchFamily="18" charset="0"/>
                </a:rPr>
                <a:t>chúc</a:t>
              </a:r>
              <a:endParaRPr lang="zh-CN" altLang="en-US" sz="210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grpSp>
      <p:grpSp>
        <p:nvGrpSpPr>
          <p:cNvPr id="28" name="组合 27"/>
          <p:cNvGrpSpPr/>
          <p:nvPr/>
        </p:nvGrpSpPr>
        <p:grpSpPr>
          <a:xfrm>
            <a:off x="2979005" y="1924724"/>
            <a:ext cx="998565" cy="998565"/>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rgbClr val="264E4E"/>
                  </a:solidFill>
                  <a:latin typeface="Times New Roman" panose="02020603050405020304" pitchFamily="18" charset="0"/>
                  <a:ea typeface="字魂95号-手刻宋" panose="00000500000000000000" charset="-122"/>
                  <a:cs typeface="Times New Roman" panose="02020603050405020304" pitchFamily="18" charset="0"/>
                </a:rPr>
                <a:t>các</a:t>
              </a:r>
              <a:endParaRPr lang="zh-CN" altLang="en-US" sz="210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grpSp>
      <p:grpSp>
        <p:nvGrpSpPr>
          <p:cNvPr id="31" name="组合 30"/>
          <p:cNvGrpSpPr/>
          <p:nvPr/>
        </p:nvGrpSpPr>
        <p:grpSpPr>
          <a:xfrm>
            <a:off x="4012944" y="1924724"/>
            <a:ext cx="998565" cy="998565"/>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rgbClr val="264E4E"/>
                  </a:solidFill>
                  <a:latin typeface="Times New Roman" panose="02020603050405020304" pitchFamily="18" charset="0"/>
                  <a:ea typeface="字魂95号-手刻宋" panose="00000500000000000000" charset="-122"/>
                  <a:cs typeface="Times New Roman" panose="02020603050405020304" pitchFamily="18" charset="0"/>
                </a:rPr>
                <a:t>em</a:t>
              </a:r>
              <a:endParaRPr lang="zh-CN" altLang="en-US" sz="210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grpSp>
      <p:grpSp>
        <p:nvGrpSpPr>
          <p:cNvPr id="34" name="组合 33"/>
          <p:cNvGrpSpPr/>
          <p:nvPr/>
        </p:nvGrpSpPr>
        <p:grpSpPr>
          <a:xfrm>
            <a:off x="5061170" y="1924724"/>
            <a:ext cx="998565" cy="998565"/>
            <a:chOff x="10757" y="5883"/>
            <a:chExt cx="2737" cy="2737"/>
          </a:xfrm>
        </p:grpSpPr>
        <p:sp>
          <p:nvSpPr>
            <p:cNvPr id="35" name="圆角矩形 34"/>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36" name="圆角矩形 35"/>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rgbClr val="264E4E"/>
                  </a:solidFill>
                  <a:latin typeface="Times New Roman" panose="02020603050405020304" pitchFamily="18" charset="0"/>
                  <a:ea typeface="字魂95号-手刻宋" panose="00000500000000000000" charset="-122"/>
                  <a:cs typeface="Times New Roman" panose="02020603050405020304" pitchFamily="18" charset="0"/>
                </a:rPr>
                <a:t>học</a:t>
              </a:r>
              <a:endParaRPr lang="zh-CN" altLang="en-US" sz="210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grpSp>
      <p:grpSp>
        <p:nvGrpSpPr>
          <p:cNvPr id="37" name="组合 36"/>
          <p:cNvGrpSpPr/>
          <p:nvPr/>
        </p:nvGrpSpPr>
        <p:grpSpPr>
          <a:xfrm>
            <a:off x="6111778" y="1924724"/>
            <a:ext cx="998565" cy="998565"/>
            <a:chOff x="10757" y="5883"/>
            <a:chExt cx="2737" cy="2737"/>
          </a:xfrm>
        </p:grpSpPr>
        <p:sp>
          <p:nvSpPr>
            <p:cNvPr id="38" name="圆角矩形 37"/>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39" name="圆角矩形 38"/>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rgbClr val="264E4E"/>
                  </a:solidFill>
                  <a:latin typeface="Times New Roman" panose="02020603050405020304" pitchFamily="18" charset="0"/>
                  <a:ea typeface="字魂95号-手刻宋" panose="00000500000000000000" charset="-122"/>
                  <a:cs typeface="Times New Roman" panose="02020603050405020304" pitchFamily="18" charset="0"/>
                </a:rPr>
                <a:t>tốt</a:t>
              </a:r>
              <a:endParaRPr lang="zh-CN" altLang="en-US" sz="210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grpSp>
      <p:sp>
        <p:nvSpPr>
          <p:cNvPr id="41" name="标题 40"/>
          <p:cNvSpPr>
            <a:spLocks noGrp="1"/>
          </p:cNvSpPr>
          <p:nvPr>
            <p:ph type="title"/>
          </p:nvPr>
        </p:nvSpPr>
        <p:spPr>
          <a:xfrm>
            <a:off x="1985726" y="1400050"/>
            <a:ext cx="5223510" cy="394811"/>
          </a:xfrm>
        </p:spPr>
        <p:txBody>
          <a:bodyPr>
            <a:noAutofit/>
          </a:bodyPr>
          <a:lstStyle/>
          <a:p>
            <a:pPr algn="dist"/>
            <a:r>
              <a:rPr lang="en-US" altLang="zh-CN" sz="2700" dirty="0">
                <a:solidFill>
                  <a:schemeClr val="bg1"/>
                </a:solidFill>
                <a:latin typeface="Times New Roman" panose="02020603050405020304" pitchFamily="18" charset="0"/>
                <a:ea typeface="字魂95号-手刻宋" panose="00000500000000000000" charset="-122"/>
                <a:cs typeface="Times New Roman" panose="02020603050405020304" pitchFamily="18" charset="0"/>
              </a:rPr>
              <a:t>TIẾT HỌC KẾT THÚC</a:t>
            </a:r>
            <a:endParaRPr lang="zh-CN" altLang="en-US" sz="2700" dirty="0">
              <a:solidFill>
                <a:schemeClr val="bg1"/>
              </a:solidFill>
              <a:latin typeface="Times New Roman" panose="02020603050405020304" pitchFamily="18" charset="0"/>
              <a:ea typeface="字魂95号-手刻宋" panose="00000500000000000000" charset="-122"/>
              <a:cs typeface="Times New Roman" panose="02020603050405020304" pitchFamily="18" charset="0"/>
            </a:endParaRPr>
          </a:p>
        </p:txBody>
      </p:sp>
      <p:pic>
        <p:nvPicPr>
          <p:cNvPr id="43" name="图片 42" descr="sfd"/>
          <p:cNvPicPr>
            <a:picLocks noChangeAspect="1"/>
          </p:cNvPicPr>
          <p:nvPr/>
        </p:nvPicPr>
        <p:blipFill>
          <a:blip r:embed="rId8"/>
          <a:stretch>
            <a:fillRect/>
          </a:stretch>
        </p:blipFill>
        <p:spPr>
          <a:xfrm>
            <a:off x="-599122" y="4157662"/>
            <a:ext cx="2339816" cy="1404938"/>
          </a:xfrm>
          <a:prstGeom prst="rect">
            <a:avLst/>
          </a:prstGeom>
        </p:spPr>
      </p:pic>
      <p:pic>
        <p:nvPicPr>
          <p:cNvPr id="15" name="图片 14" descr="未标题-2"/>
          <p:cNvPicPr>
            <a:picLocks noChangeAspect="1"/>
          </p:cNvPicPr>
          <p:nvPr/>
        </p:nvPicPr>
        <p:blipFill>
          <a:blip r:embed="rId9"/>
          <a:stretch>
            <a:fillRect/>
          </a:stretch>
        </p:blipFill>
        <p:spPr>
          <a:xfrm>
            <a:off x="-15240" y="2575560"/>
            <a:ext cx="1191578" cy="2047399"/>
          </a:xfrm>
          <a:prstGeom prst="rect">
            <a:avLst/>
          </a:prstGeom>
        </p:spPr>
      </p:pic>
      <p:pic>
        <p:nvPicPr>
          <p:cNvPr id="45" name="图片 44" descr="sfd"/>
          <p:cNvPicPr>
            <a:picLocks noChangeAspect="1"/>
          </p:cNvPicPr>
          <p:nvPr/>
        </p:nvPicPr>
        <p:blipFill>
          <a:blip r:embed="rId8"/>
          <a:stretch>
            <a:fillRect/>
          </a:stretch>
        </p:blipFill>
        <p:spPr>
          <a:xfrm>
            <a:off x="7271147" y="4118610"/>
            <a:ext cx="2339816" cy="1404938"/>
          </a:xfrm>
          <a:prstGeom prst="rect">
            <a:avLst/>
          </a:prstGeom>
        </p:spPr>
      </p:pic>
      <p:pic>
        <p:nvPicPr>
          <p:cNvPr id="3" name="图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8573" y="2186855"/>
            <a:ext cx="478631" cy="654538"/>
          </a:xfrm>
          <a:prstGeom prst="rect">
            <a:avLst/>
          </a:prstGeom>
        </p:spPr>
      </p:pic>
      <p:pic>
        <p:nvPicPr>
          <p:cNvPr id="6" name="图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3749" y="2096469"/>
            <a:ext cx="404071" cy="455533"/>
          </a:xfrm>
          <a:prstGeom prst="rect">
            <a:avLst/>
          </a:prstGeom>
        </p:spPr>
      </p:pic>
      <p:pic>
        <p:nvPicPr>
          <p:cNvPr id="21"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27204" y="1260917"/>
            <a:ext cx="497681" cy="471548"/>
          </a:xfrm>
          <a:prstGeom prst="rect">
            <a:avLst/>
          </a:prstGeom>
        </p:spPr>
      </p:pic>
      <p:pic>
        <p:nvPicPr>
          <p:cNvPr id="44" name="图片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426292" y="2096469"/>
            <a:ext cx="478631" cy="504644"/>
          </a:xfrm>
          <a:prstGeom prst="rect">
            <a:avLst/>
          </a:prstGeom>
        </p:spPr>
      </p:pic>
      <p:pic>
        <p:nvPicPr>
          <p:cNvPr id="49" name="图片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67184" y="3625692"/>
            <a:ext cx="373510" cy="364823"/>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85104" y="3625691"/>
            <a:ext cx="478631" cy="414338"/>
          </a:xfrm>
          <a:prstGeom prst="rect">
            <a:avLst/>
          </a:prstGeom>
        </p:spPr>
      </p:pic>
    </p:spTree>
    <p:extLst>
      <p:ext uri="{BB962C8B-B14F-4D97-AF65-F5344CB8AC3E}">
        <p14:creationId xmlns:p14="http://schemas.microsoft.com/office/powerpoint/2010/main" val="33659753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500"/>
                            </p:stCondLst>
                            <p:childTnLst>
                              <p:par>
                                <p:cTn id="43" presetID="53" presetClass="entr" presetSubtype="16"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53"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Effect transition="in" filter="fade">
                                      <p:cBhvr>
                                        <p:cTn id="57" dur="500"/>
                                        <p:tgtEl>
                                          <p:spTgt spid="31"/>
                                        </p:tgtEl>
                                      </p:cBhvr>
                                    </p:animEffect>
                                  </p:childTnLst>
                                </p:cTn>
                              </p:par>
                              <p:par>
                                <p:cTn id="58" presetID="53" presetClass="entr" presetSubtype="16"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ppt_w</p:attrName>
                                        </p:attrNameLst>
                                      </p:cBhvr>
                                      <p:tavLst>
                                        <p:tav tm="0">
                                          <p:val>
                                            <p:fltVal val="0"/>
                                          </p:val>
                                        </p:tav>
                                        <p:tav tm="100000">
                                          <p:val>
                                            <p:strVal val="#ppt_w"/>
                                          </p:val>
                                        </p:tav>
                                      </p:tavLst>
                                    </p:anim>
                                    <p:anim calcmode="lin" valueType="num">
                                      <p:cBhvr>
                                        <p:cTn id="61" dur="500" fill="hold"/>
                                        <p:tgtEl>
                                          <p:spTgt spid="34"/>
                                        </p:tgtEl>
                                        <p:attrNameLst>
                                          <p:attrName>ppt_h</p:attrName>
                                        </p:attrNameLst>
                                      </p:cBhvr>
                                      <p:tavLst>
                                        <p:tav tm="0">
                                          <p:val>
                                            <p:fltVal val="0"/>
                                          </p:val>
                                        </p:tav>
                                        <p:tav tm="100000">
                                          <p:val>
                                            <p:strVal val="#ppt_h"/>
                                          </p:val>
                                        </p:tav>
                                      </p:tavLst>
                                    </p:anim>
                                    <p:animEffect transition="in" filter="fade">
                                      <p:cBhvr>
                                        <p:cTn id="62" dur="500"/>
                                        <p:tgtEl>
                                          <p:spTgt spid="34"/>
                                        </p:tgtEl>
                                      </p:cBhvr>
                                    </p:animEffect>
                                  </p:childTnLst>
                                </p:cTn>
                              </p:par>
                              <p:par>
                                <p:cTn id="63" presetID="53" presetClass="entr" presetSubtype="16"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Effect transition="in" filter="fade">
                                      <p:cBhvr>
                                        <p:cTn id="67" dur="500"/>
                                        <p:tgtEl>
                                          <p:spTgt spid="37"/>
                                        </p:tgtEl>
                                      </p:cBhvr>
                                    </p:animEffect>
                                  </p:childTnLst>
                                </p:cTn>
                              </p:par>
                            </p:childTnLst>
                          </p:cTn>
                        </p:par>
                        <p:par>
                          <p:cTn id="68" fill="hold">
                            <p:stCondLst>
                              <p:cond delay="3000"/>
                            </p:stCondLst>
                            <p:childTnLst>
                              <p:par>
                                <p:cTn id="69" presetID="16" presetClass="entr" presetSubtype="37" fill="hold" grpId="0"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barn(outVertical)">
                                      <p:cBhvr>
                                        <p:cTn id="71" dur="500"/>
                                        <p:tgtEl>
                                          <p:spTgt spid="41"/>
                                        </p:tgtEl>
                                      </p:cBhvr>
                                    </p:animEffect>
                                  </p:childTnLst>
                                </p:cTn>
                              </p:par>
                            </p:childTnLst>
                          </p:cTn>
                        </p:par>
                        <p:par>
                          <p:cTn id="72" fill="hold">
                            <p:stCondLst>
                              <p:cond delay="3500"/>
                            </p:stCondLst>
                            <p:childTnLst>
                              <p:par>
                                <p:cTn id="73" presetID="53" presetClass="entr" presetSubtype="16"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par>
                                <p:cTn id="78" presetID="53" presetClass="entr" presetSubtype="16"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500" fill="hold"/>
                                        <p:tgtEl>
                                          <p:spTgt spid="6"/>
                                        </p:tgtEl>
                                        <p:attrNameLst>
                                          <p:attrName>ppt_w</p:attrName>
                                        </p:attrNameLst>
                                      </p:cBhvr>
                                      <p:tavLst>
                                        <p:tav tm="0">
                                          <p:val>
                                            <p:fltVal val="0"/>
                                          </p:val>
                                        </p:tav>
                                        <p:tav tm="100000">
                                          <p:val>
                                            <p:strVal val="#ppt_w"/>
                                          </p:val>
                                        </p:tav>
                                      </p:tavLst>
                                    </p:anim>
                                    <p:anim calcmode="lin" valueType="num">
                                      <p:cBhvr>
                                        <p:cTn id="81" dur="500" fill="hold"/>
                                        <p:tgtEl>
                                          <p:spTgt spid="6"/>
                                        </p:tgtEl>
                                        <p:attrNameLst>
                                          <p:attrName>ppt_h</p:attrName>
                                        </p:attrNameLst>
                                      </p:cBhvr>
                                      <p:tavLst>
                                        <p:tav tm="0">
                                          <p:val>
                                            <p:fltVal val="0"/>
                                          </p:val>
                                        </p:tav>
                                        <p:tav tm="100000">
                                          <p:val>
                                            <p:strVal val="#ppt_h"/>
                                          </p:val>
                                        </p:tav>
                                      </p:tavLst>
                                    </p:anim>
                                    <p:animEffect transition="in" filter="fade">
                                      <p:cBhvr>
                                        <p:cTn id="82" dur="500"/>
                                        <p:tgtEl>
                                          <p:spTgt spid="6"/>
                                        </p:tgtEl>
                                      </p:cBhvr>
                                    </p:animEffect>
                                  </p:childTnLst>
                                </p:cTn>
                              </p:par>
                              <p:par>
                                <p:cTn id="83" presetID="53" presetClass="entr" presetSubtype="16" fill="hold" nodeType="with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500" fill="hold"/>
                                        <p:tgtEl>
                                          <p:spTgt spid="49"/>
                                        </p:tgtEl>
                                        <p:attrNameLst>
                                          <p:attrName>ppt_w</p:attrName>
                                        </p:attrNameLst>
                                      </p:cBhvr>
                                      <p:tavLst>
                                        <p:tav tm="0">
                                          <p:val>
                                            <p:fltVal val="0"/>
                                          </p:val>
                                        </p:tav>
                                        <p:tav tm="100000">
                                          <p:val>
                                            <p:strVal val="#ppt_w"/>
                                          </p:val>
                                        </p:tav>
                                      </p:tavLst>
                                    </p:anim>
                                    <p:anim calcmode="lin" valueType="num">
                                      <p:cBhvr>
                                        <p:cTn id="86" dur="500" fill="hold"/>
                                        <p:tgtEl>
                                          <p:spTgt spid="49"/>
                                        </p:tgtEl>
                                        <p:attrNameLst>
                                          <p:attrName>ppt_h</p:attrName>
                                        </p:attrNameLst>
                                      </p:cBhvr>
                                      <p:tavLst>
                                        <p:tav tm="0">
                                          <p:val>
                                            <p:fltVal val="0"/>
                                          </p:val>
                                        </p:tav>
                                        <p:tav tm="100000">
                                          <p:val>
                                            <p:strVal val="#ppt_h"/>
                                          </p:val>
                                        </p:tav>
                                      </p:tavLst>
                                    </p:anim>
                                    <p:animEffect transition="in" filter="fade">
                                      <p:cBhvr>
                                        <p:cTn id="87" dur="500"/>
                                        <p:tgtEl>
                                          <p:spTgt spid="49"/>
                                        </p:tgtEl>
                                      </p:cBhvr>
                                    </p:animEffect>
                                  </p:childTnLst>
                                </p:cTn>
                              </p:par>
                              <p:par>
                                <p:cTn id="88" presetID="53" presetClass="entr" presetSubtype="16" fill="hold" nodeType="withEffect">
                                  <p:stCondLst>
                                    <p:cond delay="0"/>
                                  </p:stCondLst>
                                  <p:childTnLst>
                                    <p:set>
                                      <p:cBhvr>
                                        <p:cTn id="89" dur="1" fill="hold">
                                          <p:stCondLst>
                                            <p:cond delay="0"/>
                                          </p:stCondLst>
                                        </p:cTn>
                                        <p:tgtEl>
                                          <p:spTgt spid="53"/>
                                        </p:tgtEl>
                                        <p:attrNameLst>
                                          <p:attrName>style.visibility</p:attrName>
                                        </p:attrNameLst>
                                      </p:cBhvr>
                                      <p:to>
                                        <p:strVal val="visible"/>
                                      </p:to>
                                    </p:set>
                                    <p:anim calcmode="lin" valueType="num">
                                      <p:cBhvr>
                                        <p:cTn id="90" dur="500" fill="hold"/>
                                        <p:tgtEl>
                                          <p:spTgt spid="53"/>
                                        </p:tgtEl>
                                        <p:attrNameLst>
                                          <p:attrName>ppt_w</p:attrName>
                                        </p:attrNameLst>
                                      </p:cBhvr>
                                      <p:tavLst>
                                        <p:tav tm="0">
                                          <p:val>
                                            <p:fltVal val="0"/>
                                          </p:val>
                                        </p:tav>
                                        <p:tav tm="100000">
                                          <p:val>
                                            <p:strVal val="#ppt_w"/>
                                          </p:val>
                                        </p:tav>
                                      </p:tavLst>
                                    </p:anim>
                                    <p:anim calcmode="lin" valueType="num">
                                      <p:cBhvr>
                                        <p:cTn id="91" dur="500" fill="hold"/>
                                        <p:tgtEl>
                                          <p:spTgt spid="53"/>
                                        </p:tgtEl>
                                        <p:attrNameLst>
                                          <p:attrName>ppt_h</p:attrName>
                                        </p:attrNameLst>
                                      </p:cBhvr>
                                      <p:tavLst>
                                        <p:tav tm="0">
                                          <p:val>
                                            <p:fltVal val="0"/>
                                          </p:val>
                                        </p:tav>
                                        <p:tav tm="100000">
                                          <p:val>
                                            <p:strVal val="#ppt_h"/>
                                          </p:val>
                                        </p:tav>
                                      </p:tavLst>
                                    </p:anim>
                                    <p:animEffect transition="in" filter="fade">
                                      <p:cBhvr>
                                        <p:cTn id="92" dur="500"/>
                                        <p:tgtEl>
                                          <p:spTgt spid="53"/>
                                        </p:tgtEl>
                                      </p:cBhvr>
                                    </p:animEffect>
                                  </p:childTnLst>
                                </p:cTn>
                              </p:par>
                              <p:par>
                                <p:cTn id="93" presetID="53" presetClass="entr" presetSubtype="16"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animEffect transition="in" filter="fade">
                                      <p:cBhvr>
                                        <p:cTn id="97" dur="500"/>
                                        <p:tgtEl>
                                          <p:spTgt spid="19"/>
                                        </p:tgtEl>
                                      </p:cBhvr>
                                    </p:animEffect>
                                  </p:childTnLst>
                                </p:cTn>
                              </p:par>
                              <p:par>
                                <p:cTn id="98" presetID="53" presetClass="entr" presetSubtype="16"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500" fill="hold"/>
                                        <p:tgtEl>
                                          <p:spTgt spid="44"/>
                                        </p:tgtEl>
                                        <p:attrNameLst>
                                          <p:attrName>ppt_w</p:attrName>
                                        </p:attrNameLst>
                                      </p:cBhvr>
                                      <p:tavLst>
                                        <p:tav tm="0">
                                          <p:val>
                                            <p:fltVal val="0"/>
                                          </p:val>
                                        </p:tav>
                                        <p:tav tm="100000">
                                          <p:val>
                                            <p:strVal val="#ppt_w"/>
                                          </p:val>
                                        </p:tav>
                                      </p:tavLst>
                                    </p:anim>
                                    <p:anim calcmode="lin" valueType="num">
                                      <p:cBhvr>
                                        <p:cTn id="101" dur="500" fill="hold"/>
                                        <p:tgtEl>
                                          <p:spTgt spid="44"/>
                                        </p:tgtEl>
                                        <p:attrNameLst>
                                          <p:attrName>ppt_h</p:attrName>
                                        </p:attrNameLst>
                                      </p:cBhvr>
                                      <p:tavLst>
                                        <p:tav tm="0">
                                          <p:val>
                                            <p:fltVal val="0"/>
                                          </p:val>
                                        </p:tav>
                                        <p:tav tm="100000">
                                          <p:val>
                                            <p:strVal val="#ppt_h"/>
                                          </p:val>
                                        </p:tav>
                                      </p:tavLst>
                                    </p:anim>
                                    <p:animEffect transition="in" filter="fade">
                                      <p:cBhvr>
                                        <p:cTn id="102" dur="500"/>
                                        <p:tgtEl>
                                          <p:spTgt spid="44"/>
                                        </p:tgtEl>
                                      </p:cBhvr>
                                    </p:animEffect>
                                  </p:childTnLst>
                                </p:cTn>
                              </p:par>
                              <p:par>
                                <p:cTn id="103" presetID="53" presetClass="entr" presetSubtype="16" fill="hold" nodeType="withEffect">
                                  <p:stCondLst>
                                    <p:cond delay="0"/>
                                  </p:stCondLst>
                                  <p:childTnLst>
                                    <p:set>
                                      <p:cBhvr>
                                        <p:cTn id="104" dur="1" fill="hold">
                                          <p:stCondLst>
                                            <p:cond delay="0"/>
                                          </p:stCondLst>
                                        </p:cTn>
                                        <p:tgtEl>
                                          <p:spTgt spid="3"/>
                                        </p:tgtEl>
                                        <p:attrNameLst>
                                          <p:attrName>style.visibility</p:attrName>
                                        </p:attrNameLst>
                                      </p:cBhvr>
                                      <p:to>
                                        <p:strVal val="visible"/>
                                      </p:to>
                                    </p:set>
                                    <p:anim calcmode="lin" valueType="num">
                                      <p:cBhvr>
                                        <p:cTn id="105" dur="500" fill="hold"/>
                                        <p:tgtEl>
                                          <p:spTgt spid="3"/>
                                        </p:tgtEl>
                                        <p:attrNameLst>
                                          <p:attrName>ppt_w</p:attrName>
                                        </p:attrNameLst>
                                      </p:cBhvr>
                                      <p:tavLst>
                                        <p:tav tm="0">
                                          <p:val>
                                            <p:fltVal val="0"/>
                                          </p:val>
                                        </p:tav>
                                        <p:tav tm="100000">
                                          <p:val>
                                            <p:strVal val="#ppt_w"/>
                                          </p:val>
                                        </p:tav>
                                      </p:tavLst>
                                    </p:anim>
                                    <p:anim calcmode="lin" valueType="num">
                                      <p:cBhvr>
                                        <p:cTn id="106" dur="500" fill="hold"/>
                                        <p:tgtEl>
                                          <p:spTgt spid="3"/>
                                        </p:tgtEl>
                                        <p:attrNameLst>
                                          <p:attrName>ppt_h</p:attrName>
                                        </p:attrNameLst>
                                      </p:cBhvr>
                                      <p:tavLst>
                                        <p:tav tm="0">
                                          <p:val>
                                            <p:fltVal val="0"/>
                                          </p:val>
                                        </p:tav>
                                        <p:tav tm="100000">
                                          <p:val>
                                            <p:strVal val="#ppt_h"/>
                                          </p:val>
                                        </p:tav>
                                      </p:tavLst>
                                    </p:anim>
                                    <p:animEffect transition="in" filter="fade">
                                      <p:cBhvr>
                                        <p:cTn id="107" dur="500"/>
                                        <p:tgtEl>
                                          <p:spTgt spid="3"/>
                                        </p:tgtEl>
                                      </p:cBhvr>
                                    </p:animEffect>
                                  </p:childTnLst>
                                </p:cTn>
                              </p:par>
                              <p:par>
                                <p:cTn id="108" presetID="53" presetClass="entr" presetSubtype="16" fill="hold" nodeType="withEffect">
                                  <p:stCondLst>
                                    <p:cond delay="0"/>
                                  </p:stCondLst>
                                  <p:childTnLst>
                                    <p:set>
                                      <p:cBhvr>
                                        <p:cTn id="109" dur="1" fill="hold">
                                          <p:stCondLst>
                                            <p:cond delay="0"/>
                                          </p:stCondLst>
                                        </p:cTn>
                                        <p:tgtEl>
                                          <p:spTgt spid="21"/>
                                        </p:tgtEl>
                                        <p:attrNameLst>
                                          <p:attrName>style.visibility</p:attrName>
                                        </p:attrNameLst>
                                      </p:cBhvr>
                                      <p:to>
                                        <p:strVal val="visible"/>
                                      </p:to>
                                    </p:set>
                                    <p:anim calcmode="lin" valueType="num">
                                      <p:cBhvr>
                                        <p:cTn id="110" dur="500" fill="hold"/>
                                        <p:tgtEl>
                                          <p:spTgt spid="21"/>
                                        </p:tgtEl>
                                        <p:attrNameLst>
                                          <p:attrName>ppt_w</p:attrName>
                                        </p:attrNameLst>
                                      </p:cBhvr>
                                      <p:tavLst>
                                        <p:tav tm="0">
                                          <p:val>
                                            <p:fltVal val="0"/>
                                          </p:val>
                                        </p:tav>
                                        <p:tav tm="100000">
                                          <p:val>
                                            <p:strVal val="#ppt_w"/>
                                          </p:val>
                                        </p:tav>
                                      </p:tavLst>
                                    </p:anim>
                                    <p:anim calcmode="lin" valueType="num">
                                      <p:cBhvr>
                                        <p:cTn id="111" dur="500" fill="hold"/>
                                        <p:tgtEl>
                                          <p:spTgt spid="21"/>
                                        </p:tgtEl>
                                        <p:attrNameLst>
                                          <p:attrName>ppt_h</p:attrName>
                                        </p:attrNameLst>
                                      </p:cBhvr>
                                      <p:tavLst>
                                        <p:tav tm="0">
                                          <p:val>
                                            <p:fltVal val="0"/>
                                          </p:val>
                                        </p:tav>
                                        <p:tav tm="100000">
                                          <p:val>
                                            <p:strVal val="#ppt_h"/>
                                          </p:val>
                                        </p:tav>
                                      </p:tavLst>
                                    </p:anim>
                                    <p:animEffect transition="in" filter="fade">
                                      <p:cBhvr>
                                        <p:cTn id="1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2"/>
          <a:stretch>
            <a:fillRect/>
          </a:stretch>
        </p:blipFill>
        <p:spPr>
          <a:xfrm>
            <a:off x="224314" y="235744"/>
            <a:ext cx="8695849" cy="4657725"/>
          </a:xfrm>
          <a:prstGeom prst="rect">
            <a:avLst/>
          </a:prstGeom>
        </p:spPr>
      </p:pic>
      <p:pic>
        <p:nvPicPr>
          <p:cNvPr id="48" name="图片 47" descr="5e44fafbac0de"/>
          <p:cNvPicPr>
            <a:picLocks noChangeAspect="1"/>
          </p:cNvPicPr>
          <p:nvPr/>
        </p:nvPicPr>
        <p:blipFill>
          <a:blip r:embed="rId3"/>
          <a:stretch>
            <a:fillRect/>
          </a:stretch>
        </p:blipFill>
        <p:spPr>
          <a:xfrm>
            <a:off x="1443752" y="-832247"/>
            <a:ext cx="5959316" cy="4584383"/>
          </a:xfrm>
          <a:prstGeom prst="rect">
            <a:avLst/>
          </a:prstGeom>
        </p:spPr>
      </p:pic>
      <p:pic>
        <p:nvPicPr>
          <p:cNvPr id="3" name="图片 2" descr="61da49d9e2dcf"/>
          <p:cNvPicPr>
            <a:picLocks noChangeAspect="1"/>
          </p:cNvPicPr>
          <p:nvPr/>
        </p:nvPicPr>
        <p:blipFill>
          <a:blip r:embed="rId4"/>
          <a:stretch>
            <a:fillRect/>
          </a:stretch>
        </p:blipFill>
        <p:spPr>
          <a:xfrm>
            <a:off x="2546033" y="2684145"/>
            <a:ext cx="4053364" cy="2209324"/>
          </a:xfrm>
          <a:prstGeom prst="rect">
            <a:avLst/>
          </a:prstGeom>
        </p:spPr>
      </p:pic>
      <p:sp>
        <p:nvSpPr>
          <p:cNvPr id="8" name="文本框 7"/>
          <p:cNvSpPr txBox="1"/>
          <p:nvPr/>
        </p:nvSpPr>
        <p:spPr>
          <a:xfrm>
            <a:off x="2827935" y="1779776"/>
            <a:ext cx="4235291" cy="784830"/>
          </a:xfrm>
          <a:prstGeom prst="rect">
            <a:avLst/>
          </a:prstGeom>
          <a:noFill/>
        </p:spPr>
        <p:txBody>
          <a:bodyPr wrap="square" rtlCol="0" anchor="t">
            <a:spAutoFit/>
          </a:bodyPr>
          <a:lstStyle/>
          <a:p>
            <a:pPr defTabSz="685800">
              <a:buClrTx/>
              <a:defRPr/>
            </a:pPr>
            <a:r>
              <a:rPr lang="en-US" altLang="zh-CN" sz="450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KHỞI ĐỘNG</a:t>
            </a:r>
            <a:endParaRPr lang="zh-CN" altLang="en-US" sz="450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42" name="图片 41" descr="未标题-2 (2)"/>
          <p:cNvPicPr>
            <a:picLocks noChangeAspect="1"/>
          </p:cNvPicPr>
          <p:nvPr/>
        </p:nvPicPr>
        <p:blipFill>
          <a:blip r:embed="rId5"/>
          <a:stretch>
            <a:fillRect/>
          </a:stretch>
        </p:blipFill>
        <p:spPr>
          <a:xfrm>
            <a:off x="8034338" y="235744"/>
            <a:ext cx="885825" cy="1714500"/>
          </a:xfrm>
          <a:prstGeom prst="rect">
            <a:avLst/>
          </a:prstGeom>
        </p:spPr>
      </p:pic>
      <p:pic>
        <p:nvPicPr>
          <p:cNvPr id="43" name="图片 42" descr="5b14cd4116a05"/>
          <p:cNvPicPr>
            <a:picLocks noChangeAspect="1"/>
          </p:cNvPicPr>
          <p:nvPr/>
        </p:nvPicPr>
        <p:blipFill>
          <a:blip r:embed="rId6"/>
          <a:stretch>
            <a:fillRect/>
          </a:stretch>
        </p:blipFill>
        <p:spPr>
          <a:xfrm>
            <a:off x="224314" y="1671638"/>
            <a:ext cx="1612106" cy="3221831"/>
          </a:xfrm>
          <a:prstGeom prst="rect">
            <a:avLst/>
          </a:prstGeom>
        </p:spPr>
      </p:pic>
      <p:pic>
        <p:nvPicPr>
          <p:cNvPr id="10" name="Graphic 9">
            <a:extLst>
              <a:ext uri="{FF2B5EF4-FFF2-40B4-BE49-F238E27FC236}">
                <a16:creationId xmlns:a16="http://schemas.microsoft.com/office/drawing/2014/main" id="{2B457528-3341-495D-9044-9337C45BD7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81325" y="617554"/>
            <a:ext cx="581351" cy="806926"/>
          </a:xfrm>
          <a:prstGeom prst="rect">
            <a:avLst/>
          </a:prstGeom>
        </p:spPr>
      </p:pic>
      <p:pic>
        <p:nvPicPr>
          <p:cNvPr id="11" name="Picture 2" descr="Sách Giáo Khoa Bình Minh. | Ha Loi">
            <a:extLst>
              <a:ext uri="{FF2B5EF4-FFF2-40B4-BE49-F238E27FC236}">
                <a16:creationId xmlns:a16="http://schemas.microsoft.com/office/drawing/2014/main" id="{485A4D98-385D-C84C-84AF-F4B61D77FA3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5513" y="117002"/>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658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pic>
        <p:nvPicPr>
          <p:cNvPr id="4" name="图片 3" descr="18 (3)"/>
          <p:cNvPicPr>
            <a:picLocks noChangeAspect="1"/>
          </p:cNvPicPr>
          <p:nvPr/>
        </p:nvPicPr>
        <p:blipFill>
          <a:blip r:embed="rId2"/>
          <a:stretch>
            <a:fillRect/>
          </a:stretch>
        </p:blipFill>
        <p:spPr>
          <a:xfrm>
            <a:off x="224075" y="235743"/>
            <a:ext cx="8695849" cy="4657725"/>
          </a:xfrm>
          <a:prstGeom prst="rect">
            <a:avLst/>
          </a:prstGeom>
        </p:spPr>
      </p:pic>
      <p:pic>
        <p:nvPicPr>
          <p:cNvPr id="2" name="图片 1" descr="wd"/>
          <p:cNvPicPr>
            <a:picLocks noChangeAspect="1"/>
          </p:cNvPicPr>
          <p:nvPr/>
        </p:nvPicPr>
        <p:blipFill>
          <a:blip r:embed="rId3"/>
          <a:stretch>
            <a:fillRect/>
          </a:stretch>
        </p:blipFill>
        <p:spPr>
          <a:xfrm>
            <a:off x="7572375" y="411480"/>
            <a:ext cx="1245394" cy="391478"/>
          </a:xfrm>
          <a:prstGeom prst="rect">
            <a:avLst/>
          </a:prstGeom>
        </p:spPr>
      </p:pic>
      <p:pic>
        <p:nvPicPr>
          <p:cNvPr id="6" name="图片 5" descr="未标题-6 (2)"/>
          <p:cNvPicPr>
            <a:picLocks noChangeAspect="1"/>
          </p:cNvPicPr>
          <p:nvPr/>
        </p:nvPicPr>
        <p:blipFill>
          <a:blip r:embed="rId4"/>
          <a:stretch>
            <a:fillRect/>
          </a:stretch>
        </p:blipFill>
        <p:spPr>
          <a:xfrm>
            <a:off x="361951" y="354807"/>
            <a:ext cx="497681" cy="551021"/>
          </a:xfrm>
          <a:prstGeom prst="rect">
            <a:avLst/>
          </a:prstGeom>
        </p:spPr>
      </p:pic>
      <p:sp>
        <p:nvSpPr>
          <p:cNvPr id="9" name="文本框 8"/>
          <p:cNvSpPr txBox="1"/>
          <p:nvPr/>
        </p:nvSpPr>
        <p:spPr>
          <a:xfrm>
            <a:off x="1022031" y="265607"/>
            <a:ext cx="6550343" cy="830997"/>
          </a:xfrm>
          <a:prstGeom prst="rect">
            <a:avLst/>
          </a:prstGeom>
          <a:noFill/>
        </p:spPr>
        <p:txBody>
          <a:bodyPr wrap="square" rtlCol="0" anchor="t">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LID4096" sz="2400" b="1" i="0" u="none" strike="noStrike" kern="0" cap="none" spc="0" normalizeH="0" baseline="0" noProof="0">
                <a:ln>
                  <a:noFill/>
                </a:ln>
                <a:solidFill>
                  <a:srgbClr val="000000"/>
                </a:solidFill>
                <a:effectLst/>
                <a:uLnTx/>
                <a:uFillTx/>
                <a:latin typeface="#9Slide05 Fourth Medium" panose="00000600000000000000" pitchFamily="2" charset="0"/>
                <a:cs typeface="Arial"/>
                <a:sym typeface="Arial"/>
              </a:rPr>
              <a:t>Nêu các bước giải bài toán tìm hai số khi biết hiệu và tỉ số của hai số đó.</a:t>
            </a:r>
            <a:r>
              <a:rPr kumimoji="0" lang="en-US" altLang="zh-CN" sz="2100" b="0" i="0" u="none" strike="noStrike" kern="0" cap="none" spc="0" normalizeH="0" baseline="0" noProof="0">
                <a:ln>
                  <a:noFill/>
                </a:ln>
                <a:solidFill>
                  <a:srgbClr val="264E4E"/>
                </a:solidFill>
                <a:effectLst/>
                <a:uLnTx/>
                <a:uFillTx/>
                <a:latin typeface="Times New Roman" panose="02020603050405020304" pitchFamily="18" charset="0"/>
                <a:ea typeface="字魂95号-手刻宋" panose="00000500000000000000" charset="-122"/>
                <a:cs typeface="Times New Roman" panose="02020603050405020304" pitchFamily="18" charset="0"/>
                <a:sym typeface="+mn-ea"/>
              </a:rPr>
              <a:t> </a:t>
            </a:r>
            <a:endParaRPr kumimoji="0" lang="zh-CN" altLang="en-US" sz="2100" b="0" i="0" u="none" strike="noStrike" kern="0" cap="none" spc="0" normalizeH="0" baseline="0" noProof="0" dirty="0">
              <a:ln>
                <a:noFill/>
              </a:ln>
              <a:solidFill>
                <a:srgbClr val="264E4E"/>
              </a:solidFill>
              <a:effectLst/>
              <a:uLnTx/>
              <a:uFillTx/>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259" y="1190388"/>
            <a:ext cx="3040566" cy="3882866"/>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018944" y="-795820"/>
            <a:ext cx="4080858" cy="7516794"/>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18135" flipH="1">
            <a:off x="7272152" y="3452332"/>
            <a:ext cx="2319393" cy="2319393"/>
          </a:xfrm>
          <a:prstGeom prst="rect">
            <a:avLst/>
          </a:prstGeom>
        </p:spPr>
      </p:pic>
      <p:grpSp>
        <p:nvGrpSpPr>
          <p:cNvPr id="3" name="组合 2"/>
          <p:cNvGrpSpPr/>
          <p:nvPr/>
        </p:nvGrpSpPr>
        <p:grpSpPr>
          <a:xfrm>
            <a:off x="4590516" y="2852724"/>
            <a:ext cx="2981858" cy="956260"/>
            <a:chOff x="5888071" y="3803632"/>
            <a:chExt cx="2930690" cy="1275013"/>
          </a:xfrm>
        </p:grpSpPr>
        <p:sp>
          <p:nvSpPr>
            <p:cNvPr id="22" name="矩形 21"/>
            <p:cNvSpPr/>
            <p:nvPr/>
          </p:nvSpPr>
          <p:spPr>
            <a:xfrm>
              <a:off x="5888071" y="3803632"/>
              <a:ext cx="2245987" cy="329920"/>
            </a:xfrm>
            <a:prstGeom prst="rect">
              <a:avLst/>
            </a:prstGeom>
          </p:spPr>
          <p:txBody>
            <a:bodyPr wrap="square">
              <a:spAutoFit/>
              <a:scene3d>
                <a:camera prst="orthographicFront"/>
                <a:lightRig rig="threePt" dir="t"/>
              </a:scene3d>
              <a:sp3d contourW="12700"/>
            </a:bodyPr>
            <a:lstStyle/>
            <a:p>
              <a:pPr marL="0" marR="0" lvl="0" indent="0" algn="l" defTabSz="685800" rtl="0" eaLnBrk="1" fontAlgn="auto" latinLnBrk="0" hangingPunct="1">
                <a:lnSpc>
                  <a:spcPct val="12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dirty="0">
                <a:ln>
                  <a:noFill/>
                </a:ln>
                <a:solidFill>
                  <a:srgbClr val="264E4E"/>
                </a:solidFill>
                <a:effectLst/>
                <a:uLnTx/>
                <a:uFillTx/>
                <a:latin typeface="字魂95号-手刻宋" panose="00000500000000000000" charset="-122"/>
                <a:ea typeface="字魂95号-手刻宋" panose="00000500000000000000" charset="-122"/>
                <a:cs typeface="Arial"/>
                <a:sym typeface="Arial"/>
              </a:endParaRPr>
            </a:p>
          </p:txBody>
        </p:sp>
        <p:sp>
          <p:nvSpPr>
            <p:cNvPr id="28" name="矩形 27"/>
            <p:cNvSpPr/>
            <p:nvPr/>
          </p:nvSpPr>
          <p:spPr>
            <a:xfrm>
              <a:off x="6572774" y="4748725"/>
              <a:ext cx="2245987" cy="329920"/>
            </a:xfrm>
            <a:prstGeom prst="rect">
              <a:avLst/>
            </a:prstGeom>
          </p:spPr>
          <p:txBody>
            <a:bodyPr wrap="square">
              <a:spAutoFit/>
              <a:scene3d>
                <a:camera prst="orthographicFront"/>
                <a:lightRig rig="threePt" dir="t"/>
              </a:scene3d>
              <a:sp3d contourW="12700"/>
            </a:bodyPr>
            <a:lstStyle/>
            <a:p>
              <a:pPr marL="0" marR="0" lvl="0" indent="0" algn="l" defTabSz="685800" rtl="0" eaLnBrk="1" fontAlgn="auto" latinLnBrk="0" hangingPunct="1">
                <a:lnSpc>
                  <a:spcPct val="12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dirty="0">
                <a:ln>
                  <a:noFill/>
                </a:ln>
                <a:solidFill>
                  <a:srgbClr val="264E4E"/>
                </a:solidFill>
                <a:effectLst/>
                <a:uLnTx/>
                <a:uFillTx/>
                <a:latin typeface="字魂95号-手刻宋" panose="00000500000000000000" charset="-122"/>
                <a:ea typeface="字魂95号-手刻宋" panose="00000500000000000000" charset="-122"/>
                <a:cs typeface="Arial"/>
                <a:sym typeface="Arial"/>
              </a:endParaRPr>
            </a:p>
          </p:txBody>
        </p:sp>
      </p:grpSp>
      <p:sp>
        <p:nvSpPr>
          <p:cNvPr id="18" name="TextBox 13">
            <a:extLst>
              <a:ext uri="{FF2B5EF4-FFF2-40B4-BE49-F238E27FC236}">
                <a16:creationId xmlns:a16="http://schemas.microsoft.com/office/drawing/2014/main" id="{23728441-5689-6260-EDBE-EEFF84C4F020}"/>
              </a:ext>
            </a:extLst>
          </p:cNvPr>
          <p:cNvSpPr txBox="1"/>
          <p:nvPr/>
        </p:nvSpPr>
        <p:spPr>
          <a:xfrm>
            <a:off x="1405794" y="5471535"/>
            <a:ext cx="7819228" cy="707886"/>
          </a:xfrm>
          <a:prstGeom prst="rect">
            <a:avLst/>
          </a:prstGeom>
          <a:solidFill>
            <a:srgbClr val="FBD0D3"/>
          </a:solidFill>
          <a:ln w="38100">
            <a:solidFill>
              <a:schemeClr val="tx2">
                <a:lumMod val="60000"/>
                <a:lumOff val="40000"/>
              </a:schemeClr>
            </a:solidFill>
            <a:prstDash val="sysDash"/>
          </a:ln>
        </p:spPr>
        <p:txBody>
          <a:bodyPr wrap="square" rtlCol="0">
            <a:spAutoFit/>
          </a:body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LID4096" sz="4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Bước</a:t>
            </a:r>
            <a:r>
              <a:rPr kumimoji="0" lang="en-US" altLang="LID4096" sz="4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4</a:t>
            </a:r>
            <a:r>
              <a:rPr kumimoji="0" lang="en-US" altLang="LID4096"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LID4096"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Tìm</a:t>
            </a:r>
            <a:r>
              <a:rPr kumimoji="0" lang="en-US" altLang="LID4096"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LID4096" sz="4000" b="0"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số</a:t>
            </a:r>
            <a:r>
              <a:rPr kumimoji="0" lang="en-US" altLang="LID4096" sz="40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bé</a:t>
            </a:r>
            <a:endParaRPr kumimoji="0" lang="en-US" altLang="LID4096"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TextBox 23">
            <a:extLst>
              <a:ext uri="{FF2B5EF4-FFF2-40B4-BE49-F238E27FC236}">
                <a16:creationId xmlns:a16="http://schemas.microsoft.com/office/drawing/2014/main" id="{F3FFCF96-046F-BFFD-0CD6-21AB303D3170}"/>
              </a:ext>
            </a:extLst>
          </p:cNvPr>
          <p:cNvSpPr txBox="1"/>
          <p:nvPr/>
        </p:nvSpPr>
        <p:spPr>
          <a:xfrm>
            <a:off x="2998691" y="1499542"/>
            <a:ext cx="4496918" cy="584775"/>
          </a:xfrm>
          <a:prstGeom prst="rect">
            <a:avLst/>
          </a:prstGeom>
          <a:solidFill>
            <a:srgbClr val="FBD0D3"/>
          </a:solidFill>
          <a:ln w="38100">
            <a:solidFill>
              <a:schemeClr val="tx2">
                <a:lumMod val="60000"/>
                <a:lumOff val="40000"/>
              </a:schemeClr>
            </a:solidFill>
            <a:prstDash val="sysDash"/>
          </a:ln>
        </p:spPr>
        <p:txBody>
          <a:bodyPr wrap="square" rtlCol="0">
            <a:spAutoFit/>
          </a:body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LID4096"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Bước</a:t>
            </a:r>
            <a:r>
              <a:rPr kumimoji="0" lang="en-US" altLang="LID4096"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1</a:t>
            </a:r>
            <a:r>
              <a:rPr kumimoji="0" lang="en-US" altLang="LID4096"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LID4096"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Vẽ</a:t>
            </a:r>
            <a:r>
              <a:rPr kumimoji="0" lang="en-US" altLang="LID4096"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LID4096"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sơ</a:t>
            </a:r>
            <a:r>
              <a:rPr kumimoji="0" lang="en-US" altLang="LID4096"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LID4096"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a:t>
            </a:r>
            <a:r>
              <a:rPr kumimoji="0" lang="en-US" altLang="LID4096"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sp>
        <p:nvSpPr>
          <p:cNvPr id="14" name="TextBox 24">
            <a:extLst>
              <a:ext uri="{FF2B5EF4-FFF2-40B4-BE49-F238E27FC236}">
                <a16:creationId xmlns:a16="http://schemas.microsoft.com/office/drawing/2014/main" id="{B5FF9990-34DA-3927-8005-8FC688A6359D}"/>
              </a:ext>
            </a:extLst>
          </p:cNvPr>
          <p:cNvSpPr txBox="1"/>
          <p:nvPr/>
        </p:nvSpPr>
        <p:spPr>
          <a:xfrm>
            <a:off x="2086281" y="2261449"/>
            <a:ext cx="6321739" cy="584775"/>
          </a:xfrm>
          <a:prstGeom prst="rect">
            <a:avLst/>
          </a:prstGeom>
          <a:solidFill>
            <a:srgbClr val="FBD0D3"/>
          </a:solidFill>
          <a:ln w="38100">
            <a:solidFill>
              <a:schemeClr val="tx2">
                <a:lumMod val="60000"/>
                <a:lumOff val="40000"/>
              </a:schemeClr>
            </a:solidFill>
            <a:prstDash val="sysDash"/>
          </a:ln>
        </p:spPr>
        <p:txBody>
          <a:bodyPr wrap="square" rtlCol="0">
            <a:spAutoFit/>
          </a:body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LID4096"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Bước</a:t>
            </a:r>
            <a:r>
              <a:rPr kumimoji="0" lang="en-US" altLang="LID4096"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2</a:t>
            </a:r>
            <a:r>
              <a:rPr kumimoji="0" lang="en-US" altLang="LID4096"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LID4096" sz="3200" b="0"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Tìm</a:t>
            </a:r>
            <a:r>
              <a:rPr kumimoji="0" lang="en-US" altLang="LID4096"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hiệu số phần bằng nhau</a:t>
            </a:r>
            <a:endParaRPr kumimoji="0" lang="en-US" altLang="LID4096"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5" name="TextBox 25">
            <a:extLst>
              <a:ext uri="{FF2B5EF4-FFF2-40B4-BE49-F238E27FC236}">
                <a16:creationId xmlns:a16="http://schemas.microsoft.com/office/drawing/2014/main" id="{C43A68A3-C89F-378D-9241-AD0AEACD8933}"/>
              </a:ext>
            </a:extLst>
          </p:cNvPr>
          <p:cNvSpPr txBox="1"/>
          <p:nvPr/>
        </p:nvSpPr>
        <p:spPr>
          <a:xfrm>
            <a:off x="2153929" y="2940008"/>
            <a:ext cx="5815477" cy="584775"/>
          </a:xfrm>
          <a:prstGeom prst="rect">
            <a:avLst/>
          </a:prstGeom>
          <a:solidFill>
            <a:srgbClr val="FBD0D3"/>
          </a:solidFill>
          <a:ln w="38100">
            <a:solidFill>
              <a:schemeClr val="tx2">
                <a:lumMod val="60000"/>
                <a:lumOff val="40000"/>
              </a:schemeClr>
            </a:solidFill>
            <a:prstDash val="sysDash"/>
          </a:ln>
        </p:spPr>
        <p:txBody>
          <a:bodyPr wrap="square" rtlCol="0">
            <a:spAutoFit/>
          </a:body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LID4096"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Bước</a:t>
            </a:r>
            <a:r>
              <a:rPr kumimoji="0" lang="en-US" altLang="LID4096"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3</a:t>
            </a:r>
            <a:r>
              <a:rPr kumimoji="0" lang="en-US" altLang="LID4096"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LID4096"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Tìm</a:t>
            </a:r>
            <a:r>
              <a:rPr kumimoji="0" lang="en-US" altLang="LID4096"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LID4096" sz="3200" b="0"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số</a:t>
            </a:r>
            <a:r>
              <a:rPr kumimoji="0" lang="en-US" altLang="LID4096"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lớn ( hoặc số bé)</a:t>
            </a:r>
            <a:endParaRPr kumimoji="0" lang="en-US" altLang="LID4096"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6" name="TextBox 25">
            <a:extLst>
              <a:ext uri="{FF2B5EF4-FFF2-40B4-BE49-F238E27FC236}">
                <a16:creationId xmlns:a16="http://schemas.microsoft.com/office/drawing/2014/main" id="{D587580C-7792-B366-BACD-8735972C15FC}"/>
              </a:ext>
            </a:extLst>
          </p:cNvPr>
          <p:cNvSpPr txBox="1"/>
          <p:nvPr/>
        </p:nvSpPr>
        <p:spPr>
          <a:xfrm>
            <a:off x="2286958" y="3758512"/>
            <a:ext cx="5815477" cy="584775"/>
          </a:xfrm>
          <a:prstGeom prst="rect">
            <a:avLst/>
          </a:prstGeom>
          <a:solidFill>
            <a:srgbClr val="FBD0D3"/>
          </a:solidFill>
          <a:ln w="38100">
            <a:solidFill>
              <a:schemeClr val="tx2">
                <a:lumMod val="60000"/>
                <a:lumOff val="40000"/>
              </a:schemeClr>
            </a:solidFill>
            <a:prstDash val="sysDash"/>
          </a:ln>
        </p:spPr>
        <p:txBody>
          <a:bodyPr wrap="square" rtlCol="0">
            <a:spAutoFit/>
          </a:body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LID4096" sz="3200" b="1"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Bước</a:t>
            </a:r>
            <a:r>
              <a:rPr kumimoji="0" lang="en-US" altLang="LID4096" sz="32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4</a:t>
            </a:r>
            <a:r>
              <a:rPr kumimoji="0" lang="en-US" altLang="LID4096"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LID4096" sz="3200" b="0"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a:rPr>
              <a:t>Tìm</a:t>
            </a:r>
            <a:r>
              <a:rPr kumimoji="0" lang="en-US" altLang="LID4096"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số còn lại</a:t>
            </a:r>
            <a:endParaRPr kumimoji="0" lang="en-US" altLang="LID4096"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968623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11"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851" y="551184"/>
            <a:ext cx="8663004" cy="2049792"/>
          </a:xfrm>
          <a:prstGeom prst="rect">
            <a:avLst/>
          </a:prstGeom>
          <a:noFill/>
        </p:spPr>
        <p:txBody>
          <a:bodyPr wrap="square" lIns="0" tIns="0" rIns="0" bIns="0" rtlCol="0">
            <a:noAutofit/>
          </a:bodyPr>
          <a:lstStyle/>
          <a:p>
            <a:pPr algn="ctr" defTabSz="914378">
              <a:lnSpc>
                <a:spcPct val="165000"/>
              </a:lnSpc>
              <a:buClrTx/>
              <a:defRPr/>
            </a:pPr>
            <a:r>
              <a:rPr lang="en-US" sz="3600" b="1" kern="1200" dirty="0" err="1">
                <a:solidFill>
                  <a:prstClr val="white"/>
                </a:solidFill>
                <a:latin typeface="Times New Roman" panose="02020603050405020304" pitchFamily="18" charset="0"/>
                <a:ea typeface="+mn-ea"/>
                <a:cs typeface="Times New Roman" panose="02020603050405020304" pitchFamily="18" charset="0"/>
              </a:rPr>
              <a:t>Thứ</a:t>
            </a:r>
            <a:r>
              <a:rPr lang="en-US" sz="3600" b="1" kern="1200" dirty="0">
                <a:solidFill>
                  <a:prstClr val="white"/>
                </a:solidFill>
                <a:latin typeface="Times New Roman" panose="02020603050405020304" pitchFamily="18" charset="0"/>
                <a:ea typeface="+mn-ea"/>
                <a:cs typeface="Times New Roman" panose="02020603050405020304" pitchFamily="18" charset="0"/>
              </a:rPr>
              <a:t> … </a:t>
            </a:r>
            <a:r>
              <a:rPr lang="en-US" sz="3600" b="1" kern="1200" dirty="0" err="1">
                <a:solidFill>
                  <a:prstClr val="white"/>
                </a:solidFill>
                <a:latin typeface="Times New Roman" panose="02020603050405020304" pitchFamily="18" charset="0"/>
                <a:ea typeface="+mn-ea"/>
                <a:cs typeface="Times New Roman" panose="02020603050405020304" pitchFamily="18" charset="0"/>
              </a:rPr>
              <a:t>ngày</a:t>
            </a:r>
            <a:r>
              <a:rPr lang="en-US" sz="3600" b="1" kern="1200" dirty="0">
                <a:solidFill>
                  <a:prstClr val="white"/>
                </a:solidFill>
                <a:latin typeface="Times New Roman" panose="02020603050405020304" pitchFamily="18" charset="0"/>
                <a:ea typeface="+mn-ea"/>
                <a:cs typeface="Times New Roman" panose="02020603050405020304" pitchFamily="18" charset="0"/>
              </a:rPr>
              <a:t> … </a:t>
            </a:r>
            <a:r>
              <a:rPr lang="en-US" sz="3600" b="1" kern="1200" dirty="0" err="1">
                <a:solidFill>
                  <a:prstClr val="white"/>
                </a:solidFill>
                <a:latin typeface="Times New Roman" panose="02020603050405020304" pitchFamily="18" charset="0"/>
                <a:ea typeface="+mn-ea"/>
                <a:cs typeface="Times New Roman" panose="02020603050405020304" pitchFamily="18" charset="0"/>
              </a:rPr>
              <a:t>tháng</a:t>
            </a:r>
            <a:r>
              <a:rPr lang="en-US" sz="3600" b="1" kern="1200" dirty="0">
                <a:solidFill>
                  <a:prstClr val="white"/>
                </a:solidFill>
                <a:latin typeface="Times New Roman" panose="02020603050405020304" pitchFamily="18" charset="0"/>
                <a:ea typeface="+mn-ea"/>
                <a:cs typeface="Times New Roman" panose="02020603050405020304" pitchFamily="18" charset="0"/>
              </a:rPr>
              <a:t> … </a:t>
            </a:r>
            <a:r>
              <a:rPr lang="en-US" sz="3600" b="1" kern="1200" dirty="0" err="1">
                <a:solidFill>
                  <a:prstClr val="white"/>
                </a:solidFill>
                <a:latin typeface="Times New Roman" panose="02020603050405020304" pitchFamily="18" charset="0"/>
                <a:ea typeface="+mn-ea"/>
                <a:cs typeface="Times New Roman" panose="02020603050405020304" pitchFamily="18" charset="0"/>
              </a:rPr>
              <a:t>năm</a:t>
            </a:r>
            <a:r>
              <a:rPr lang="en-US" sz="3600" b="1" kern="1200" dirty="0">
                <a:solidFill>
                  <a:prstClr val="white"/>
                </a:solidFill>
                <a:latin typeface="Times New Roman" panose="02020603050405020304" pitchFamily="18" charset="0"/>
                <a:ea typeface="+mn-ea"/>
                <a:cs typeface="Times New Roman" panose="02020603050405020304" pitchFamily="18" charset="0"/>
              </a:rPr>
              <a:t> ….</a:t>
            </a:r>
          </a:p>
          <a:p>
            <a:pPr algn="ctr" defTabSz="914378">
              <a:lnSpc>
                <a:spcPct val="165000"/>
              </a:lnSpc>
              <a:buClrTx/>
              <a:defRPr/>
            </a:pPr>
            <a:r>
              <a:rPr lang="en-US" sz="3600" b="1" kern="1200" err="1">
                <a:solidFill>
                  <a:prstClr val="white"/>
                </a:solidFill>
                <a:latin typeface="Times New Roman" panose="02020603050405020304" pitchFamily="18" charset="0"/>
                <a:ea typeface="+mn-ea"/>
                <a:cs typeface="Times New Roman" panose="02020603050405020304" pitchFamily="18" charset="0"/>
              </a:rPr>
              <a:t>Bài</a:t>
            </a:r>
            <a:r>
              <a:rPr lang="en-US" sz="3600" b="1" kern="1200">
                <a:solidFill>
                  <a:prstClr val="white"/>
                </a:solidFill>
                <a:latin typeface="Times New Roman" panose="02020603050405020304" pitchFamily="18" charset="0"/>
                <a:ea typeface="+mn-ea"/>
                <a:cs typeface="Times New Roman" panose="02020603050405020304" pitchFamily="18" charset="0"/>
              </a:rPr>
              <a:t> 22</a:t>
            </a:r>
            <a:endParaRPr lang="en-US" sz="3600" b="1" kern="1200" dirty="0">
              <a:solidFill>
                <a:prstClr val="white"/>
              </a:solidFill>
              <a:latin typeface="Times New Roman" panose="02020603050405020304" pitchFamily="18" charset="0"/>
              <a:ea typeface="+mn-ea"/>
              <a:cs typeface="Times New Roman" panose="02020603050405020304" pitchFamily="18" charset="0"/>
            </a:endParaRPr>
          </a:p>
          <a:p>
            <a:pPr algn="ctr" defTabSz="914378">
              <a:lnSpc>
                <a:spcPct val="165000"/>
              </a:lnSpc>
              <a:buClrTx/>
              <a:defRPr/>
            </a:pPr>
            <a:r>
              <a:rPr lang="en-US" sz="3600" b="1" kern="1200" dirty="0">
                <a:solidFill>
                  <a:prstClr val="white"/>
                </a:solidFill>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1025309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976635" y="1409963"/>
            <a:ext cx="702597" cy="702597"/>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3300"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rPr>
              <a:t>1</a:t>
            </a:r>
            <a:endParaRPr lang="zh-CN" altLang="en-US" sz="3300"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928512" y="2786045"/>
            <a:ext cx="711781" cy="668562"/>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3300"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rPr>
              <a:t>2</a:t>
            </a:r>
            <a:endParaRPr lang="zh-CN" altLang="en-US" sz="3300" kern="12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1698169" y="1317524"/>
            <a:ext cx="6384852" cy="1200329"/>
          </a:xfrm>
          <a:prstGeom prst="rect">
            <a:avLst/>
          </a:prstGeom>
          <a:noFill/>
        </p:spPr>
        <p:txBody>
          <a:bodyPr wrap="square">
            <a:spAutoFit/>
          </a:bodyPr>
          <a:lstStyle/>
          <a:p>
            <a:pPr indent="342900" algn="just" defTabSz="685800">
              <a:buClrTx/>
            </a:pPr>
            <a:r>
              <a:rPr lang="vi-VN" sz="2400">
                <a:solidFill>
                  <a:srgbClr val="FF0000"/>
                </a:solidFill>
                <a:latin typeface="Times New Roman" panose="02020603050405020304" pitchFamily="18" charset="0"/>
                <a:cs typeface="Times New Roman" panose="02020603050405020304" pitchFamily="18" charset="0"/>
              </a:rPr>
              <a:t>HS giải được bài toán dạng tìm hai số khi biết tổng và tỉ số của hai số đó và dạng tìm hai số khi biết hiệu và tỉ số của hai số đó.</a:t>
            </a:r>
            <a:endParaRPr lang="vi-VN" sz="2400" b="1" kern="1200"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E1882421-30AB-4E33-8B15-7B49A2A5ECA0}"/>
              </a:ext>
            </a:extLst>
          </p:cNvPr>
          <p:cNvSpPr txBox="1"/>
          <p:nvPr/>
        </p:nvSpPr>
        <p:spPr>
          <a:xfrm>
            <a:off x="1679232" y="2753104"/>
            <a:ext cx="6384852" cy="830997"/>
          </a:xfrm>
          <a:prstGeom prst="rect">
            <a:avLst/>
          </a:prstGeom>
          <a:noFill/>
        </p:spPr>
        <p:txBody>
          <a:bodyPr wrap="square">
            <a:spAutoFit/>
          </a:bodyPr>
          <a:lstStyle/>
          <a:p>
            <a:pPr indent="342900" algn="just" defTabSz="685800">
              <a:buClrTx/>
            </a:pPr>
            <a:r>
              <a:rPr lang="vi-VN" sz="2400">
                <a:solidFill>
                  <a:srgbClr val="FF0000"/>
                </a:solidFill>
                <a:latin typeface="Times New Roman" panose="02020603050405020304" pitchFamily="18" charset="0"/>
                <a:cs typeface="Times New Roman" panose="02020603050405020304" pitchFamily="18" charset="0"/>
              </a:rPr>
              <a:t>Vận dụng cách giải bài toán để giải quyết mộ t số tình huống trong thực tế.</a:t>
            </a:r>
            <a:endParaRPr lang="vi-VN" sz="2400" b="1" kern="1200" dirty="0">
              <a:solidFill>
                <a:srgbClr val="FF66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id="{B435EA64-AE15-420C-A399-79781356637F}"/>
              </a:ext>
            </a:extLst>
          </p:cNvPr>
          <p:cNvSpPr/>
          <p:nvPr/>
        </p:nvSpPr>
        <p:spPr>
          <a:xfrm>
            <a:off x="618104" y="617220"/>
            <a:ext cx="7907792" cy="394716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字魂35号-经典雅黑"/>
              <a:ea typeface="字魂35号-经典雅黑"/>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1679232" y="180975"/>
            <a:ext cx="5785536" cy="850843"/>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字魂35号-经典雅黑"/>
              <a:ea typeface="字魂35号-经典雅黑"/>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1698169" y="298268"/>
            <a:ext cx="750621" cy="624840"/>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7433310" y="3423285"/>
            <a:ext cx="1710690" cy="171069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字魂35号-经典雅黑"/>
              <a:ea typeface="字魂35号-经典雅黑"/>
              <a:cs typeface="+mn-ea"/>
              <a:sym typeface="+mn-lt"/>
            </a:endParaRPr>
          </a:p>
        </p:txBody>
      </p:sp>
      <p:pic>
        <p:nvPicPr>
          <p:cNvPr id="6" name="Picture 5">
            <a:extLst>
              <a:ext uri="{FF2B5EF4-FFF2-40B4-BE49-F238E27FC236}">
                <a16:creationId xmlns:a16="http://schemas.microsoft.com/office/drawing/2014/main" id="{7FBB314C-21E2-6269-ED99-B26E196852F8}"/>
              </a:ext>
            </a:extLst>
          </p:cNvPr>
          <p:cNvPicPr>
            <a:picLocks noChangeAspect="1"/>
          </p:cNvPicPr>
          <p:nvPr/>
        </p:nvPicPr>
        <p:blipFill>
          <a:blip r:embed="rId5"/>
          <a:stretch>
            <a:fillRect/>
          </a:stretch>
        </p:blipFill>
        <p:spPr>
          <a:xfrm>
            <a:off x="2514402" y="205699"/>
            <a:ext cx="4572396" cy="960203"/>
          </a:xfrm>
          <a:prstGeom prst="rect">
            <a:avLst/>
          </a:prstGeom>
        </p:spPr>
      </p:pic>
    </p:spTree>
    <p:extLst>
      <p:ext uri="{BB962C8B-B14F-4D97-AF65-F5344CB8AC3E}">
        <p14:creationId xmlns:p14="http://schemas.microsoft.com/office/powerpoint/2010/main" val="116132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3"/>
          <a:stretch>
            <a:fillRect/>
          </a:stretch>
        </p:blipFill>
        <p:spPr>
          <a:xfrm>
            <a:off x="224314" y="235744"/>
            <a:ext cx="8695849" cy="4657725"/>
          </a:xfrm>
          <a:prstGeom prst="rect">
            <a:avLst/>
          </a:prstGeom>
        </p:spPr>
      </p:pic>
      <p:pic>
        <p:nvPicPr>
          <p:cNvPr id="48" name="图片 47" descr="5e44fafbac0de"/>
          <p:cNvPicPr>
            <a:picLocks noChangeAspect="1"/>
          </p:cNvPicPr>
          <p:nvPr/>
        </p:nvPicPr>
        <p:blipFill>
          <a:blip r:embed="rId4"/>
          <a:stretch>
            <a:fillRect/>
          </a:stretch>
        </p:blipFill>
        <p:spPr>
          <a:xfrm>
            <a:off x="1672352" y="-757238"/>
            <a:ext cx="5959316" cy="4584383"/>
          </a:xfrm>
          <a:prstGeom prst="rect">
            <a:avLst/>
          </a:prstGeom>
        </p:spPr>
      </p:pic>
      <p:pic>
        <p:nvPicPr>
          <p:cNvPr id="3" name="图片 2" descr="61da49d9e2dcf"/>
          <p:cNvPicPr>
            <a:picLocks noChangeAspect="1"/>
          </p:cNvPicPr>
          <p:nvPr/>
        </p:nvPicPr>
        <p:blipFill>
          <a:blip r:embed="rId5"/>
          <a:stretch>
            <a:fillRect/>
          </a:stretch>
        </p:blipFill>
        <p:spPr>
          <a:xfrm>
            <a:off x="2546033" y="2684145"/>
            <a:ext cx="4053364" cy="2209324"/>
          </a:xfrm>
          <a:prstGeom prst="rect">
            <a:avLst/>
          </a:prstGeom>
        </p:spPr>
      </p:pic>
      <p:pic>
        <p:nvPicPr>
          <p:cNvPr id="42" name="图片 41" descr="未标题-2 (2)"/>
          <p:cNvPicPr>
            <a:picLocks noChangeAspect="1"/>
          </p:cNvPicPr>
          <p:nvPr/>
        </p:nvPicPr>
        <p:blipFill>
          <a:blip r:embed="rId6"/>
          <a:stretch>
            <a:fillRect/>
          </a:stretch>
        </p:blipFill>
        <p:spPr>
          <a:xfrm>
            <a:off x="8034338" y="235744"/>
            <a:ext cx="885825" cy="1714500"/>
          </a:xfrm>
          <a:prstGeom prst="rect">
            <a:avLst/>
          </a:prstGeom>
        </p:spPr>
      </p:pic>
      <p:pic>
        <p:nvPicPr>
          <p:cNvPr id="43" name="图片 42" descr="5b14cd4116a05"/>
          <p:cNvPicPr>
            <a:picLocks noChangeAspect="1"/>
          </p:cNvPicPr>
          <p:nvPr/>
        </p:nvPicPr>
        <p:blipFill>
          <a:blip r:embed="rId7"/>
          <a:stretch>
            <a:fillRect/>
          </a:stretch>
        </p:blipFill>
        <p:spPr>
          <a:xfrm>
            <a:off x="224314" y="1671638"/>
            <a:ext cx="1612106" cy="3221831"/>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2867379" y="1508949"/>
            <a:ext cx="4764289" cy="1477328"/>
          </a:xfrm>
          <a:prstGeom prst="rect">
            <a:avLst/>
          </a:prstGeom>
          <a:noFill/>
        </p:spPr>
        <p:txBody>
          <a:bodyPr wrap="square" rtlCol="0" anchor="t">
            <a:spAutoFit/>
          </a:bodyPr>
          <a:lstStyle/>
          <a:p>
            <a:pPr defTabSz="685800">
              <a:buClrTx/>
              <a:defRPr/>
            </a:pPr>
            <a:r>
              <a:rPr lang="en-US" altLang="zh-CN" sz="4500" b="1">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LUYỆN TẬP – THỰC HÀNH</a:t>
            </a:r>
            <a:endParaRPr lang="zh-CN" altLang="en-US" sz="450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2C9D754A-5B17-42C8-96EC-297C005FD0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10218" y="763170"/>
            <a:ext cx="483582" cy="741493"/>
          </a:xfrm>
          <a:prstGeom prst="rect">
            <a:avLst/>
          </a:prstGeom>
        </p:spPr>
      </p:pic>
      <p:pic>
        <p:nvPicPr>
          <p:cNvPr id="10" name="Picture 2" descr="Sách Giáo Khoa Bình Minh. | Ha Loi">
            <a:extLst>
              <a:ext uri="{FF2B5EF4-FFF2-40B4-BE49-F238E27FC236}">
                <a16:creationId xmlns:a16="http://schemas.microsoft.com/office/drawing/2014/main" id="{9A8CEB3C-1FBA-474E-A27D-E38E093A42E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0276" y="104050"/>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4526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83F88D-544B-E2B7-AE89-9950C6B8728A}"/>
              </a:ext>
            </a:extLst>
          </p:cNvPr>
          <p:cNvPicPr>
            <a:picLocks noChangeAspect="1"/>
          </p:cNvPicPr>
          <p:nvPr/>
        </p:nvPicPr>
        <p:blipFill>
          <a:blip r:embed="rId3"/>
          <a:stretch>
            <a:fillRect/>
          </a:stretch>
        </p:blipFill>
        <p:spPr>
          <a:xfrm>
            <a:off x="0" y="0"/>
            <a:ext cx="9166861" cy="5143500"/>
          </a:xfrm>
          <a:prstGeom prst="rect">
            <a:avLst/>
          </a:prstGeom>
        </p:spPr>
      </p:pic>
      <p:sp>
        <p:nvSpPr>
          <p:cNvPr id="4" name="Rectangle: Rounded Corners 3">
            <a:extLst>
              <a:ext uri="{FF2B5EF4-FFF2-40B4-BE49-F238E27FC236}">
                <a16:creationId xmlns:a16="http://schemas.microsoft.com/office/drawing/2014/main" id="{528158E0-4F25-A3A4-7F26-D1254FB9DA6C}"/>
              </a:ext>
            </a:extLst>
          </p:cNvPr>
          <p:cNvSpPr/>
          <p:nvPr/>
        </p:nvSpPr>
        <p:spPr>
          <a:xfrm>
            <a:off x="157877" y="217885"/>
            <a:ext cx="8851106" cy="47077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pic>
        <p:nvPicPr>
          <p:cNvPr id="2" name="图片 11">
            <a:extLst>
              <a:ext uri="{FF2B5EF4-FFF2-40B4-BE49-F238E27FC236}">
                <a16:creationId xmlns:a16="http://schemas.microsoft.com/office/drawing/2014/main" id="{6ACFAC3A-3EFE-A622-FFB8-F21BA5CB845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09642" y="217884"/>
            <a:ext cx="1948223" cy="1977947"/>
          </a:xfrm>
          <a:prstGeom prst="rect">
            <a:avLst/>
          </a:prstGeom>
        </p:spPr>
      </p:pic>
      <p:pic>
        <p:nvPicPr>
          <p:cNvPr id="5" name="Hình ảnh 4">
            <a:extLst>
              <a:ext uri="{FF2B5EF4-FFF2-40B4-BE49-F238E27FC236}">
                <a16:creationId xmlns:a16="http://schemas.microsoft.com/office/drawing/2014/main" id="{69BDCC9F-17BB-05A1-EB1F-5212FD556EE7}"/>
              </a:ext>
            </a:extLst>
          </p:cNvPr>
          <p:cNvPicPr>
            <a:picLocks noChangeAspect="1"/>
          </p:cNvPicPr>
          <p:nvPr/>
        </p:nvPicPr>
        <p:blipFill rotWithShape="1">
          <a:blip r:embed="rId5"/>
          <a:srcRect t="4778" r="9005"/>
          <a:stretch/>
        </p:blipFill>
        <p:spPr>
          <a:xfrm>
            <a:off x="795452" y="368287"/>
            <a:ext cx="6385932" cy="2129121"/>
          </a:xfrm>
          <a:prstGeom prst="rect">
            <a:avLst/>
          </a:prstGeom>
        </p:spPr>
      </p:pic>
      <mc:AlternateContent xmlns:mc="http://schemas.openxmlformats.org/markup-compatibility/2006" xmlns:a14="http://schemas.microsoft.com/office/drawing/2010/main">
        <mc:Choice Requires="a14">
          <p:sp>
            <p:nvSpPr>
              <p:cNvPr id="6" name="Hình chữ nhật 5">
                <a:extLst>
                  <a:ext uri="{FF2B5EF4-FFF2-40B4-BE49-F238E27FC236}">
                    <a16:creationId xmlns:a16="http://schemas.microsoft.com/office/drawing/2014/main" id="{5D55BF0A-AE1C-4627-8024-31C0D07EC563}"/>
                  </a:ext>
                </a:extLst>
              </p:cNvPr>
              <p:cNvSpPr/>
              <p:nvPr/>
            </p:nvSpPr>
            <p:spPr>
              <a:xfrm>
                <a:off x="607840" y="2360835"/>
                <a:ext cx="8378283" cy="256478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2400">
                    <a:solidFill>
                      <a:srgbClr val="FF0000"/>
                    </a:solidFill>
                    <a:latin typeface="Times New Roman" panose="02020603050405020304" pitchFamily="18" charset="0"/>
                    <a:cs typeface="Times New Roman" panose="02020603050405020304" pitchFamily="18" charset="0"/>
                  </a:rPr>
                  <a:t>a,Tỉ số của số bạn nam và số bạn nữ là 18 : 16 hay </a:t>
                </a:r>
                <a14:m>
                  <m:oMath xmlns:m="http://schemas.openxmlformats.org/officeDocument/2006/math">
                    <m:f>
                      <m:fPr>
                        <m:ctrlPr>
                          <a:rPr lang="en-US" altLang="en-US" sz="2400" b="1" i="1" smtClean="0">
                            <a:solidFill>
                              <a:srgbClr val="FF0000"/>
                            </a:solidFill>
                            <a:latin typeface="Cambria Math" panose="02040503050406030204" pitchFamily="18" charset="0"/>
                          </a:rPr>
                        </m:ctrlPr>
                      </m:fPr>
                      <m:num>
                        <m:r>
                          <a:rPr lang="en-US" altLang="en-US" sz="2400" b="1" i="1" smtClean="0">
                            <a:solidFill>
                              <a:srgbClr val="FF0000"/>
                            </a:solidFill>
                            <a:latin typeface="Cambria Math" panose="02040503050406030204" pitchFamily="18" charset="0"/>
                          </a:rPr>
                          <m:t>𝟏𝟖</m:t>
                        </m:r>
                      </m:num>
                      <m:den>
                        <m:r>
                          <a:rPr lang="en-US" altLang="en-US" sz="2400" b="1" i="1" smtClean="0">
                            <a:solidFill>
                              <a:srgbClr val="FF0000"/>
                            </a:solidFill>
                            <a:latin typeface="Cambria Math" panose="02040503050406030204" pitchFamily="18" charset="0"/>
                          </a:rPr>
                          <m:t>𝟏𝟔</m:t>
                        </m:r>
                      </m:den>
                    </m:f>
                  </m:oMath>
                </a14:m>
                <a:r>
                  <a:rPr lang="vi-VN" sz="2400">
                    <a:solidFill>
                      <a:srgbClr val="FF0000"/>
                    </a:solidFill>
                    <a:latin typeface="Times New Roman" panose="02020603050405020304" pitchFamily="18" charset="0"/>
                    <a:cs typeface="Times New Roman" panose="02020603050405020304" pitchFamily="18" charset="0"/>
                  </a:rPr>
                  <a:t> </a:t>
                </a:r>
              </a:p>
              <a:p>
                <a:r>
                  <a:rPr lang="vi-VN" sz="2400">
                    <a:solidFill>
                      <a:srgbClr val="FF0000"/>
                    </a:solidFill>
                    <a:latin typeface="Times New Roman" panose="02020603050405020304" pitchFamily="18" charset="0"/>
                    <a:cs typeface="Times New Roman" panose="02020603050405020304" pitchFamily="18" charset="0"/>
                  </a:rPr>
                  <a:t>b) Tỉ số của số bạn nữ và số bạn nam là 16 : 18 hay </a:t>
                </a:r>
                <a14:m>
                  <m:oMath xmlns:m="http://schemas.openxmlformats.org/officeDocument/2006/math">
                    <m:f>
                      <m:fPr>
                        <m:ctrlPr>
                          <a:rPr lang="en-US" altLang="en-US" sz="2400" b="1" i="1" smtClean="0">
                            <a:solidFill>
                              <a:srgbClr val="FF0000"/>
                            </a:solidFill>
                            <a:latin typeface="Cambria Math" panose="02040503050406030204" pitchFamily="18" charset="0"/>
                          </a:rPr>
                        </m:ctrlPr>
                      </m:fPr>
                      <m:num>
                        <m:r>
                          <a:rPr lang="en-US" altLang="en-US" sz="2400" b="1" i="1" smtClean="0">
                            <a:solidFill>
                              <a:srgbClr val="FF0000"/>
                            </a:solidFill>
                            <a:latin typeface="Cambria Math" panose="02040503050406030204" pitchFamily="18" charset="0"/>
                          </a:rPr>
                          <m:t>𝟏𝟔</m:t>
                        </m:r>
                      </m:num>
                      <m:den>
                        <m:r>
                          <a:rPr lang="en-US" altLang="en-US" sz="2400" b="1" i="1" smtClean="0">
                            <a:solidFill>
                              <a:srgbClr val="FF0000"/>
                            </a:solidFill>
                            <a:latin typeface="Cambria Math" panose="02040503050406030204" pitchFamily="18" charset="0"/>
                          </a:rPr>
                          <m:t>𝟏𝟔</m:t>
                        </m:r>
                      </m:den>
                    </m:f>
                  </m:oMath>
                </a14:m>
                <a:r>
                  <a:rPr lang="en-US" altLang="en-US" sz="2400" b="1" dirty="0">
                    <a:solidFill>
                      <a:srgbClr val="FF0000"/>
                    </a:solidFill>
                    <a:latin typeface="UTM Alberta Heavy" panose="02040603050506020204" pitchFamily="18" charset="0"/>
                  </a:rPr>
                  <a:t> </a:t>
                </a:r>
                <a:endParaRPr lang="vi-VN"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c) Số học sinh cả lớp là:18 + 16 = 34 (học sinh)</a:t>
                </a:r>
              </a:p>
              <a:p>
                <a:r>
                  <a:rPr lang="vi-VN" sz="2400">
                    <a:solidFill>
                      <a:srgbClr val="FF0000"/>
                    </a:solidFill>
                    <a:latin typeface="Times New Roman" panose="02020603050405020304" pitchFamily="18" charset="0"/>
                    <a:cs typeface="Times New Roman" panose="02020603050405020304" pitchFamily="18" charset="0"/>
                  </a:rPr>
                  <a:t>Tỉ số của số bạn nam và số học sinh cả lớp là: 18 : 34 hay </a:t>
                </a:r>
                <a14:m>
                  <m:oMath xmlns:m="http://schemas.openxmlformats.org/officeDocument/2006/math">
                    <m:f>
                      <m:fPr>
                        <m:ctrlPr>
                          <a:rPr lang="en-US" altLang="en-US" sz="2400" b="1" i="1" smtClean="0">
                            <a:solidFill>
                              <a:srgbClr val="FF0000"/>
                            </a:solidFill>
                            <a:latin typeface="Cambria Math" panose="02040503050406030204" pitchFamily="18" charset="0"/>
                          </a:rPr>
                        </m:ctrlPr>
                      </m:fPr>
                      <m:num>
                        <m:r>
                          <a:rPr lang="en-US" altLang="en-US" sz="2400" b="1" i="1" smtClean="0">
                            <a:solidFill>
                              <a:srgbClr val="FF0000"/>
                            </a:solidFill>
                            <a:latin typeface="Cambria Math" panose="02040503050406030204" pitchFamily="18" charset="0"/>
                          </a:rPr>
                          <m:t>𝟏𝟖</m:t>
                        </m:r>
                      </m:num>
                      <m:den>
                        <m:r>
                          <a:rPr lang="en-US" altLang="en-US" sz="2400" b="1" i="1" smtClean="0">
                            <a:solidFill>
                              <a:srgbClr val="FF0000"/>
                            </a:solidFill>
                            <a:latin typeface="Cambria Math" panose="02040503050406030204" pitchFamily="18" charset="0"/>
                          </a:rPr>
                          <m:t>𝟑𝟔</m:t>
                        </m:r>
                      </m:den>
                    </m:f>
                  </m:oMath>
                </a14:m>
                <a:r>
                  <a:rPr lang="en-US" altLang="en-US" sz="2400" b="1" dirty="0">
                    <a:solidFill>
                      <a:srgbClr val="FF0000"/>
                    </a:solidFill>
                    <a:latin typeface="UTM Alberta Heavy" panose="02040603050506020204" pitchFamily="18" charset="0"/>
                  </a:rPr>
                  <a:t> </a:t>
                </a:r>
                <a:endParaRPr lang="vi-VN" sz="2400">
                  <a:solidFill>
                    <a:srgbClr val="FF0000"/>
                  </a:solidFill>
                  <a:latin typeface="Times New Roman" panose="02020603050405020304" pitchFamily="18" charset="0"/>
                  <a:cs typeface="Times New Roman" panose="02020603050405020304" pitchFamily="18" charset="0"/>
                </a:endParaRPr>
              </a:p>
            </p:txBody>
          </p:sp>
        </mc:Choice>
        <mc:Fallback xmlns="">
          <p:sp>
            <p:nvSpPr>
              <p:cNvPr id="6" name="Hình chữ nhật 5">
                <a:extLst>
                  <a:ext uri="{FF2B5EF4-FFF2-40B4-BE49-F238E27FC236}">
                    <a16:creationId xmlns:a16="http://schemas.microsoft.com/office/drawing/2014/main" id="{5D55BF0A-AE1C-4627-8024-31C0D07EC563}"/>
                  </a:ext>
                </a:extLst>
              </p:cNvPr>
              <p:cNvSpPr>
                <a:spLocks noRot="1" noChangeAspect="1" noMove="1" noResize="1" noEditPoints="1" noAdjustHandles="1" noChangeArrowheads="1" noChangeShapeType="1" noTextEdit="1"/>
              </p:cNvSpPr>
              <p:nvPr/>
            </p:nvSpPr>
            <p:spPr>
              <a:xfrm>
                <a:off x="607840" y="2360835"/>
                <a:ext cx="8378283" cy="2564780"/>
              </a:xfrm>
              <a:prstGeom prst="rect">
                <a:avLst/>
              </a:prstGeom>
              <a:blipFill>
                <a:blip r:embed="rId6"/>
                <a:stretch>
                  <a:fillRect l="-1016"/>
                </a:stretch>
              </a:blipFill>
            </p:spPr>
            <p:txBody>
              <a:bodyPr/>
              <a:lstStyle/>
              <a:p>
                <a:r>
                  <a:rPr lang="vi-VN">
                    <a:noFill/>
                  </a:rPr>
                  <a:t> </a:t>
                </a:r>
              </a:p>
            </p:txBody>
          </p:sp>
        </mc:Fallback>
      </mc:AlternateContent>
    </p:spTree>
    <p:extLst>
      <p:ext uri="{BB962C8B-B14F-4D97-AF65-F5344CB8AC3E}">
        <p14:creationId xmlns:p14="http://schemas.microsoft.com/office/powerpoint/2010/main" val="25425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83F88D-544B-E2B7-AE89-9950C6B8728A}"/>
              </a:ext>
            </a:extLst>
          </p:cNvPr>
          <p:cNvPicPr>
            <a:picLocks noChangeAspect="1"/>
          </p:cNvPicPr>
          <p:nvPr/>
        </p:nvPicPr>
        <p:blipFill>
          <a:blip r:embed="rId2"/>
          <a:stretch>
            <a:fillRect/>
          </a:stretch>
        </p:blipFill>
        <p:spPr>
          <a:xfrm>
            <a:off x="0" y="0"/>
            <a:ext cx="9166861" cy="5143500"/>
          </a:xfrm>
          <a:prstGeom prst="rect">
            <a:avLst/>
          </a:prstGeom>
        </p:spPr>
      </p:pic>
      <p:sp>
        <p:nvSpPr>
          <p:cNvPr id="4" name="Rectangle: Rounded Corners 3">
            <a:extLst>
              <a:ext uri="{FF2B5EF4-FFF2-40B4-BE49-F238E27FC236}">
                <a16:creationId xmlns:a16="http://schemas.microsoft.com/office/drawing/2014/main" id="{528158E0-4F25-A3A4-7F26-D1254FB9DA6C}"/>
              </a:ext>
            </a:extLst>
          </p:cNvPr>
          <p:cNvSpPr/>
          <p:nvPr/>
        </p:nvSpPr>
        <p:spPr>
          <a:xfrm>
            <a:off x="157877" y="217885"/>
            <a:ext cx="8851106" cy="47077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pic>
        <p:nvPicPr>
          <p:cNvPr id="3" name="Hình ảnh 2" descr="Ảnh có chứa văn bản, Phông chữ, số, ảnh chụp màn hình&#10;&#10;Mô tả được tạo tự động">
            <a:extLst>
              <a:ext uri="{FF2B5EF4-FFF2-40B4-BE49-F238E27FC236}">
                <a16:creationId xmlns:a16="http://schemas.microsoft.com/office/drawing/2014/main" id="{3F67A13E-40CA-6863-527E-E20086414E91}"/>
              </a:ext>
            </a:extLst>
          </p:cNvPr>
          <p:cNvPicPr>
            <a:picLocks noChangeAspect="1"/>
          </p:cNvPicPr>
          <p:nvPr/>
        </p:nvPicPr>
        <p:blipFill>
          <a:blip r:embed="rId3"/>
          <a:stretch>
            <a:fillRect/>
          </a:stretch>
        </p:blipFill>
        <p:spPr>
          <a:xfrm>
            <a:off x="677319" y="568155"/>
            <a:ext cx="7865327" cy="3828769"/>
          </a:xfrm>
          <a:prstGeom prst="rect">
            <a:avLst/>
          </a:prstGeom>
        </p:spPr>
      </p:pic>
      <p:pic>
        <p:nvPicPr>
          <p:cNvPr id="6" name="Picture 19">
            <a:extLst>
              <a:ext uri="{FF2B5EF4-FFF2-40B4-BE49-F238E27FC236}">
                <a16:creationId xmlns:a16="http://schemas.microsoft.com/office/drawing/2014/main" id="{23CACBC1-F689-2055-6FF1-D899990D5981}"/>
              </a:ext>
            </a:extLst>
          </p:cNvPr>
          <p:cNvPicPr>
            <a:picLocks noChangeAspect="1"/>
          </p:cNvPicPr>
          <p:nvPr/>
        </p:nvPicPr>
        <p:blipFill>
          <a:blip r:embed="rId4"/>
          <a:stretch>
            <a:fillRect/>
          </a:stretch>
        </p:blipFill>
        <p:spPr>
          <a:xfrm>
            <a:off x="7259675" y="217884"/>
            <a:ext cx="1278437" cy="1200293"/>
          </a:xfrm>
          <a:prstGeom prst="rect">
            <a:avLst/>
          </a:prstGeom>
          <a:effectLst/>
        </p:spPr>
      </p:pic>
      <p:sp>
        <p:nvSpPr>
          <p:cNvPr id="9" name="Hình chữ nhật: Góc Tròn 8">
            <a:extLst>
              <a:ext uri="{FF2B5EF4-FFF2-40B4-BE49-F238E27FC236}">
                <a16:creationId xmlns:a16="http://schemas.microsoft.com/office/drawing/2014/main" id="{9285D1A5-AFDD-3B6F-AE7D-F47E6892A659}"/>
              </a:ext>
            </a:extLst>
          </p:cNvPr>
          <p:cNvSpPr/>
          <p:nvPr/>
        </p:nvSpPr>
        <p:spPr>
          <a:xfrm>
            <a:off x="3211551" y="2438400"/>
            <a:ext cx="542693" cy="83262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a:t>8</a:t>
            </a:r>
            <a:endParaRPr lang="vi-VN" sz="2400"/>
          </a:p>
        </p:txBody>
      </p:sp>
      <p:sp>
        <p:nvSpPr>
          <p:cNvPr id="11" name="Hình chữ nhật: Góc Tròn 10">
            <a:extLst>
              <a:ext uri="{FF2B5EF4-FFF2-40B4-BE49-F238E27FC236}">
                <a16:creationId xmlns:a16="http://schemas.microsoft.com/office/drawing/2014/main" id="{94E48A77-4A82-0CB5-5321-BF8F0BBFDCBC}"/>
              </a:ext>
            </a:extLst>
          </p:cNvPr>
          <p:cNvSpPr/>
          <p:nvPr/>
        </p:nvSpPr>
        <p:spPr>
          <a:xfrm>
            <a:off x="3810000" y="2438400"/>
            <a:ext cx="598449" cy="83262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a:t>40</a:t>
            </a:r>
            <a:endParaRPr lang="vi-VN" sz="2400"/>
          </a:p>
        </p:txBody>
      </p:sp>
      <p:sp>
        <p:nvSpPr>
          <p:cNvPr id="12" name="Hình chữ nhật: Góc Tròn 11">
            <a:extLst>
              <a:ext uri="{FF2B5EF4-FFF2-40B4-BE49-F238E27FC236}">
                <a16:creationId xmlns:a16="http://schemas.microsoft.com/office/drawing/2014/main" id="{2B41D9E1-C2CF-582F-C26F-40BE15033974}"/>
              </a:ext>
            </a:extLst>
          </p:cNvPr>
          <p:cNvSpPr/>
          <p:nvPr/>
        </p:nvSpPr>
        <p:spPr>
          <a:xfrm>
            <a:off x="3155795" y="3326781"/>
            <a:ext cx="598449" cy="83262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a:t>45</a:t>
            </a:r>
            <a:endParaRPr lang="vi-VN" sz="2400"/>
          </a:p>
        </p:txBody>
      </p:sp>
      <p:sp>
        <p:nvSpPr>
          <p:cNvPr id="13" name="Hình chữ nhật: Góc Tròn 12">
            <a:extLst>
              <a:ext uri="{FF2B5EF4-FFF2-40B4-BE49-F238E27FC236}">
                <a16:creationId xmlns:a16="http://schemas.microsoft.com/office/drawing/2014/main" id="{85B6F082-8BF0-266B-88A5-05F1F3CD6DFE}"/>
              </a:ext>
            </a:extLst>
          </p:cNvPr>
          <p:cNvSpPr/>
          <p:nvPr/>
        </p:nvSpPr>
        <p:spPr>
          <a:xfrm>
            <a:off x="3810000" y="3326781"/>
            <a:ext cx="598449" cy="83262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a:t>65</a:t>
            </a:r>
            <a:endParaRPr lang="vi-VN" sz="2400"/>
          </a:p>
        </p:txBody>
      </p:sp>
      <p:sp>
        <p:nvSpPr>
          <p:cNvPr id="14" name="Hình chữ nhật: Góc Tròn 13">
            <a:extLst>
              <a:ext uri="{FF2B5EF4-FFF2-40B4-BE49-F238E27FC236}">
                <a16:creationId xmlns:a16="http://schemas.microsoft.com/office/drawing/2014/main" id="{EF501713-4755-A809-4C5F-A027E1241243}"/>
              </a:ext>
            </a:extLst>
          </p:cNvPr>
          <p:cNvSpPr/>
          <p:nvPr/>
        </p:nvSpPr>
        <p:spPr>
          <a:xfrm>
            <a:off x="6716982" y="2423280"/>
            <a:ext cx="542693" cy="83262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a:t>4</a:t>
            </a:r>
            <a:endParaRPr lang="vi-VN" sz="2400"/>
          </a:p>
        </p:txBody>
      </p:sp>
      <p:sp>
        <p:nvSpPr>
          <p:cNvPr id="16" name="Hình chữ nhật: Góc Tròn 15">
            <a:extLst>
              <a:ext uri="{FF2B5EF4-FFF2-40B4-BE49-F238E27FC236}">
                <a16:creationId xmlns:a16="http://schemas.microsoft.com/office/drawing/2014/main" id="{80DB4F57-B1B0-0E6E-1D96-EB103DA6A72D}"/>
              </a:ext>
            </a:extLst>
          </p:cNvPr>
          <p:cNvSpPr/>
          <p:nvPr/>
        </p:nvSpPr>
        <p:spPr>
          <a:xfrm>
            <a:off x="7315431" y="2407052"/>
            <a:ext cx="583462" cy="83262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a:t>14</a:t>
            </a:r>
            <a:endParaRPr lang="vi-VN" sz="2400"/>
          </a:p>
        </p:txBody>
      </p:sp>
      <p:sp>
        <p:nvSpPr>
          <p:cNvPr id="17" name="Hình chữ nhật: Góc Tròn 16">
            <a:extLst>
              <a:ext uri="{FF2B5EF4-FFF2-40B4-BE49-F238E27FC236}">
                <a16:creationId xmlns:a16="http://schemas.microsoft.com/office/drawing/2014/main" id="{5650A60D-51A7-706F-427C-32DCAE908531}"/>
              </a:ext>
            </a:extLst>
          </p:cNvPr>
          <p:cNvSpPr/>
          <p:nvPr/>
        </p:nvSpPr>
        <p:spPr>
          <a:xfrm>
            <a:off x="6700168" y="3326781"/>
            <a:ext cx="598448" cy="83262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a:t>36</a:t>
            </a:r>
            <a:endParaRPr lang="vi-VN" sz="2400"/>
          </a:p>
        </p:txBody>
      </p:sp>
      <p:sp>
        <p:nvSpPr>
          <p:cNvPr id="18" name="Hình chữ nhật: Góc Tròn 17">
            <a:extLst>
              <a:ext uri="{FF2B5EF4-FFF2-40B4-BE49-F238E27FC236}">
                <a16:creationId xmlns:a16="http://schemas.microsoft.com/office/drawing/2014/main" id="{D5664274-EAA1-6DB4-0DF7-9046B92C4FC6}"/>
              </a:ext>
            </a:extLst>
          </p:cNvPr>
          <p:cNvSpPr/>
          <p:nvPr/>
        </p:nvSpPr>
        <p:spPr>
          <a:xfrm>
            <a:off x="7356200" y="3326781"/>
            <a:ext cx="583462" cy="83262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a:t>60</a:t>
            </a:r>
            <a:endParaRPr lang="vi-VN" sz="2400"/>
          </a:p>
        </p:txBody>
      </p:sp>
    </p:spTree>
    <p:extLst>
      <p:ext uri="{BB962C8B-B14F-4D97-AF65-F5344CB8AC3E}">
        <p14:creationId xmlns:p14="http://schemas.microsoft.com/office/powerpoint/2010/main" val="399516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83F88D-544B-E2B7-AE89-9950C6B8728A}"/>
              </a:ext>
            </a:extLst>
          </p:cNvPr>
          <p:cNvPicPr>
            <a:picLocks noChangeAspect="1"/>
          </p:cNvPicPr>
          <p:nvPr/>
        </p:nvPicPr>
        <p:blipFill>
          <a:blip r:embed="rId3"/>
          <a:stretch>
            <a:fillRect/>
          </a:stretch>
        </p:blipFill>
        <p:spPr>
          <a:xfrm>
            <a:off x="0" y="0"/>
            <a:ext cx="9166861" cy="5143500"/>
          </a:xfrm>
          <a:prstGeom prst="rect">
            <a:avLst/>
          </a:prstGeom>
        </p:spPr>
      </p:pic>
      <p:sp>
        <p:nvSpPr>
          <p:cNvPr id="4" name="Rectangle: Rounded Corners 3">
            <a:extLst>
              <a:ext uri="{FF2B5EF4-FFF2-40B4-BE49-F238E27FC236}">
                <a16:creationId xmlns:a16="http://schemas.microsoft.com/office/drawing/2014/main" id="{528158E0-4F25-A3A4-7F26-D1254FB9DA6C}"/>
              </a:ext>
            </a:extLst>
          </p:cNvPr>
          <p:cNvSpPr/>
          <p:nvPr/>
        </p:nvSpPr>
        <p:spPr>
          <a:xfrm>
            <a:off x="157877" y="217885"/>
            <a:ext cx="8851106" cy="47077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612C28"/>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7" name="Hình chữ nhật 6">
                <a:extLst>
                  <a:ext uri="{FF2B5EF4-FFF2-40B4-BE49-F238E27FC236}">
                    <a16:creationId xmlns:a16="http://schemas.microsoft.com/office/drawing/2014/main" id="{2857EF19-B608-8BDB-A8E2-8C92D17CDB4B}"/>
                  </a:ext>
                </a:extLst>
              </p:cNvPr>
              <p:cNvSpPr/>
              <p:nvPr/>
            </p:nvSpPr>
            <p:spPr>
              <a:xfrm>
                <a:off x="735981" y="408878"/>
                <a:ext cx="7802574" cy="188083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400">
                    <a:solidFill>
                      <a:srgbClr val="FF0000"/>
                    </a:solidFill>
                    <a:latin typeface="Times New Roman" panose="02020603050405020304" pitchFamily="18" charset="0"/>
                    <a:cs typeface="Times New Roman" panose="02020603050405020304" pitchFamily="18" charset="0"/>
                  </a:rPr>
                  <a:t>3. </a:t>
                </a:r>
                <a:r>
                  <a:rPr lang="vi-VN" sz="2400">
                    <a:solidFill>
                      <a:srgbClr val="FF0000"/>
                    </a:solidFill>
                    <a:latin typeface="Times New Roman" panose="02020603050405020304" pitchFamily="18" charset="0"/>
                    <a:cs typeface="Times New Roman" panose="02020603050405020304" pitchFamily="18" charset="0"/>
                  </a:rPr>
                  <a:t>Sóc đi từ nhà mình ra nhà Thỏ rồi đi đến nhà Nhím, quãng đường Sóc đi tất cả là 85 m. Biết quãng đường từ nhà Sóc đến nhà Thỏ bằng</a:t>
                </a:r>
                <a:r>
                  <a:rPr lang="en-US" altLang="en-US" sz="2400" b="1">
                    <a:solidFill>
                      <a:srgbClr val="FF0000"/>
                    </a:solidFill>
                  </a:rPr>
                  <a:t> </a:t>
                </a:r>
                <a14:m>
                  <m:oMath xmlns:m="http://schemas.openxmlformats.org/officeDocument/2006/math">
                    <m:f>
                      <m:fPr>
                        <m:ctrlPr>
                          <a:rPr lang="en-US" altLang="en-US" sz="2400" b="1" i="1" smtClean="0">
                            <a:solidFill>
                              <a:srgbClr val="FF0000"/>
                            </a:solidFill>
                            <a:latin typeface="Cambria Math" panose="02040503050406030204" pitchFamily="18" charset="0"/>
                          </a:rPr>
                        </m:ctrlPr>
                      </m:fPr>
                      <m:num>
                        <m:r>
                          <a:rPr lang="en-US" altLang="en-US" sz="2400" b="1" i="1" smtClean="0">
                            <a:solidFill>
                              <a:srgbClr val="FF0000"/>
                            </a:solidFill>
                            <a:latin typeface="Cambria Math" panose="02040503050406030204" pitchFamily="18" charset="0"/>
                          </a:rPr>
                          <m:t>𝟐</m:t>
                        </m:r>
                      </m:num>
                      <m:den>
                        <m:r>
                          <a:rPr lang="en-US" altLang="en-US" sz="2400" b="1" i="1" smtClean="0">
                            <a:solidFill>
                              <a:srgbClr val="FF0000"/>
                            </a:solidFill>
                            <a:latin typeface="Cambria Math" panose="02040503050406030204" pitchFamily="18" charset="0"/>
                          </a:rPr>
                          <m:t>𝟑</m:t>
                        </m:r>
                      </m:den>
                    </m:f>
                  </m:oMath>
                </a14:m>
                <a:r>
                  <a:rPr lang="vi-VN" sz="2400">
                    <a:solidFill>
                      <a:srgbClr val="FF0000"/>
                    </a:solidFill>
                    <a:latin typeface="Times New Roman" panose="02020603050405020304" pitchFamily="18" charset="0"/>
                    <a:cs typeface="Times New Roman" panose="02020603050405020304" pitchFamily="18" charset="0"/>
                  </a:rPr>
                  <a:t> quãng đường từ nhà Thỏ đến nhà Nhím. Tính quãng đường từ nhà Sóc đến nhà Thỏ và quãng đường từ nhà Thỏ đến nhà Nhím.</a:t>
                </a:r>
              </a:p>
            </p:txBody>
          </p:sp>
        </mc:Choice>
        <mc:Fallback xmlns="">
          <p:sp>
            <p:nvSpPr>
              <p:cNvPr id="7" name="Hình chữ nhật 6">
                <a:extLst>
                  <a:ext uri="{FF2B5EF4-FFF2-40B4-BE49-F238E27FC236}">
                    <a16:creationId xmlns:a16="http://schemas.microsoft.com/office/drawing/2014/main" id="{2857EF19-B608-8BDB-A8E2-8C92D17CDB4B}"/>
                  </a:ext>
                </a:extLst>
              </p:cNvPr>
              <p:cNvSpPr>
                <a:spLocks noRot="1" noChangeAspect="1" noMove="1" noResize="1" noEditPoints="1" noAdjustHandles="1" noChangeArrowheads="1" noChangeShapeType="1" noTextEdit="1"/>
              </p:cNvSpPr>
              <p:nvPr/>
            </p:nvSpPr>
            <p:spPr>
              <a:xfrm>
                <a:off x="735981" y="408878"/>
                <a:ext cx="7802574" cy="1880839"/>
              </a:xfrm>
              <a:prstGeom prst="rect">
                <a:avLst/>
              </a:prstGeom>
              <a:blipFill>
                <a:blip r:embed="rId4"/>
                <a:stretch>
                  <a:fillRect l="-1090" t="-7029" r="-1402" b="-12141"/>
                </a:stretch>
              </a:blipFill>
            </p:spPr>
            <p:txBody>
              <a:bodyPr/>
              <a:lstStyle/>
              <a:p>
                <a:r>
                  <a:rPr lang="vi-VN">
                    <a:noFill/>
                  </a:rPr>
                  <a:t> </a:t>
                </a:r>
              </a:p>
            </p:txBody>
          </p:sp>
        </mc:Fallback>
      </mc:AlternateContent>
      <p:pic>
        <p:nvPicPr>
          <p:cNvPr id="3" name="Hình ảnh 2">
            <a:extLst>
              <a:ext uri="{FF2B5EF4-FFF2-40B4-BE49-F238E27FC236}">
                <a16:creationId xmlns:a16="http://schemas.microsoft.com/office/drawing/2014/main" id="{ED82300A-B40F-7210-A577-FBF3C2C67E59}"/>
              </a:ext>
            </a:extLst>
          </p:cNvPr>
          <p:cNvPicPr>
            <a:picLocks noChangeAspect="1"/>
          </p:cNvPicPr>
          <p:nvPr/>
        </p:nvPicPr>
        <p:blipFill>
          <a:blip r:embed="rId5"/>
          <a:stretch>
            <a:fillRect/>
          </a:stretch>
        </p:blipFill>
        <p:spPr>
          <a:xfrm>
            <a:off x="605445" y="2416140"/>
            <a:ext cx="8140391" cy="2318482"/>
          </a:xfrm>
          <a:prstGeom prst="rect">
            <a:avLst/>
          </a:prstGeom>
        </p:spPr>
      </p:pic>
    </p:spTree>
    <p:extLst>
      <p:ext uri="{BB962C8B-B14F-4D97-AF65-F5344CB8AC3E}">
        <p14:creationId xmlns:p14="http://schemas.microsoft.com/office/powerpoint/2010/main" val="3702110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hibi Anime Characters for Pre-K by Slidesgo">
  <a:themeElements>
    <a:clrScheme name="Simple Light">
      <a:dk1>
        <a:srgbClr val="612C28"/>
      </a:dk1>
      <a:lt1>
        <a:srgbClr val="FFFFFF"/>
      </a:lt1>
      <a:dk2>
        <a:srgbClr val="DF99A8"/>
      </a:dk2>
      <a:lt2>
        <a:srgbClr val="FCF3A8"/>
      </a:lt2>
      <a:accent1>
        <a:srgbClr val="BCEBAC"/>
      </a:accent1>
      <a:accent2>
        <a:srgbClr val="F2DDE3"/>
      </a:accent2>
      <a:accent3>
        <a:srgbClr val="C7E5F6"/>
      </a:accent3>
      <a:accent4>
        <a:srgbClr val="C55964"/>
      </a:accent4>
      <a:accent5>
        <a:srgbClr val="E7B6C3"/>
      </a:accent5>
      <a:accent6>
        <a:srgbClr val="F6E3DA"/>
      </a:accent6>
      <a:hlink>
        <a:srgbClr val="6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1892</TotalTime>
  <Words>568</Words>
  <Application>Microsoft Office PowerPoint</Application>
  <PresentationFormat>Trình chiếu Trên màn hình (16:9)</PresentationFormat>
  <Paragraphs>76</Paragraphs>
  <Slides>15</Slides>
  <Notes>10</Notes>
  <HiddenSlides>0</HiddenSlides>
  <MMClips>0</MMClips>
  <ScaleCrop>false</ScaleCrop>
  <HeadingPairs>
    <vt:vector size="6" baseType="variant">
      <vt:variant>
        <vt:lpstr>Phông được Dùng</vt:lpstr>
      </vt:variant>
      <vt:variant>
        <vt:i4>15</vt:i4>
      </vt:variant>
      <vt:variant>
        <vt:lpstr>Chủ đề</vt:lpstr>
      </vt:variant>
      <vt:variant>
        <vt:i4>3</vt:i4>
      </vt:variant>
      <vt:variant>
        <vt:lpstr>Tiêu đề Bản chiếu</vt:lpstr>
      </vt:variant>
      <vt:variant>
        <vt:i4>15</vt:i4>
      </vt:variant>
    </vt:vector>
  </HeadingPairs>
  <TitlesOfParts>
    <vt:vector size="33" baseType="lpstr">
      <vt:lpstr>Lilita One</vt:lpstr>
      <vt:lpstr>#9Slide05 Fourth Medium</vt:lpstr>
      <vt:lpstr>字魂95号-手刻宋</vt:lpstr>
      <vt:lpstr>DengXian</vt:lpstr>
      <vt:lpstr>Arial</vt:lpstr>
      <vt:lpstr>Times New Roman</vt:lpstr>
      <vt:lpstr>Nunito</vt:lpstr>
      <vt:lpstr>UTM Alberta Heavy</vt:lpstr>
      <vt:lpstr>Fredoka One</vt:lpstr>
      <vt:lpstr>Calibri</vt:lpstr>
      <vt:lpstr>Hachi Maru Pop</vt:lpstr>
      <vt:lpstr>字魂35号-经典雅黑</vt:lpstr>
      <vt:lpstr>Calibri Light</vt:lpstr>
      <vt:lpstr>Nunito SemiBold</vt:lpstr>
      <vt:lpstr>Cambria Math</vt:lpstr>
      <vt:lpstr>Chibi Anime Characters for Pre-K by Slidesgo</vt:lpstr>
      <vt:lpstr>Office Theme</vt:lpstr>
      <vt:lpstr>5_Office 主题</vt:lpstr>
      <vt:lpstr>TOÁN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TIẾT HỌC KẾT THÚC</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TRỪ SỐ ĐO THỜI GIAN</dc:title>
  <dc:subject/>
  <dc:creator>HP</dc:creator>
  <cp:keywords/>
  <dc:description/>
  <cp:lastModifiedBy>LÔ THỊ DI</cp:lastModifiedBy>
  <cp:revision>50</cp:revision>
  <dcterms:modified xsi:type="dcterms:W3CDTF">2024-08-01T15:50:41Z</dcterms:modified>
  <cp:category/>
</cp:coreProperties>
</file>