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9" r:id="rId2"/>
    <p:sldMasterId id="2147483781" r:id="rId3"/>
    <p:sldMasterId id="2147483793" r:id="rId4"/>
    <p:sldMasterId id="2147483805" r:id="rId5"/>
  </p:sldMasterIdLst>
  <p:notesMasterIdLst>
    <p:notesMasterId r:id="rId26"/>
  </p:notesMasterIdLst>
  <p:sldIdLst>
    <p:sldId id="1593" r:id="rId6"/>
    <p:sldId id="347" r:id="rId7"/>
    <p:sldId id="256" r:id="rId8"/>
    <p:sldId id="257" r:id="rId9"/>
    <p:sldId id="258" r:id="rId10"/>
    <p:sldId id="265" r:id="rId11"/>
    <p:sldId id="264" r:id="rId12"/>
    <p:sldId id="263" r:id="rId13"/>
    <p:sldId id="279" r:id="rId14"/>
    <p:sldId id="387" r:id="rId15"/>
    <p:sldId id="275" r:id="rId16"/>
    <p:sldId id="3388" r:id="rId17"/>
    <p:sldId id="3387" r:id="rId18"/>
    <p:sldId id="3389" r:id="rId19"/>
    <p:sldId id="280" r:id="rId20"/>
    <p:sldId id="3390" r:id="rId21"/>
    <p:sldId id="3391" r:id="rId22"/>
    <p:sldId id="3393" r:id="rId23"/>
    <p:sldId id="278" r:id="rId24"/>
    <p:sldId id="2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2" d="100"/>
          <a:sy n="82" d="100"/>
        </p:scale>
        <p:origin x="6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7E64B7-7324-4D34-B9AB-4F1A302114BC}"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251AF-C062-4840-AA17-887FE0EE63CB}" type="slidenum">
              <a:rPr lang="en-US" smtClean="0"/>
              <a:t>‹#›</a:t>
            </a:fld>
            <a:endParaRPr lang="en-US"/>
          </a:p>
        </p:txBody>
      </p:sp>
    </p:spTree>
    <p:extLst>
      <p:ext uri="{BB962C8B-B14F-4D97-AF65-F5344CB8AC3E}">
        <p14:creationId xmlns:p14="http://schemas.microsoft.com/office/powerpoint/2010/main" val="31122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AD4E64-8FCA-4A77-8905-177737EF499B}"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511A8-257C-45A6-9AE9-F138AF540FB5}" type="slidenum">
              <a:rPr lang="en-US" smtClean="0"/>
              <a:t>‹#›</a:t>
            </a:fld>
            <a:endParaRPr lang="en-US"/>
          </a:p>
        </p:txBody>
      </p:sp>
    </p:spTree>
    <p:extLst>
      <p:ext uri="{BB962C8B-B14F-4D97-AF65-F5344CB8AC3E}">
        <p14:creationId xmlns:p14="http://schemas.microsoft.com/office/powerpoint/2010/main" val="572995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AD4E64-8FCA-4A77-8905-177737EF499B}"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511A8-257C-45A6-9AE9-F138AF540FB5}" type="slidenum">
              <a:rPr lang="en-US" smtClean="0"/>
              <a:t>‹#›</a:t>
            </a:fld>
            <a:endParaRPr lang="en-US"/>
          </a:p>
        </p:txBody>
      </p:sp>
    </p:spTree>
    <p:extLst>
      <p:ext uri="{BB962C8B-B14F-4D97-AF65-F5344CB8AC3E}">
        <p14:creationId xmlns:p14="http://schemas.microsoft.com/office/powerpoint/2010/main" val="2420654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AD4E64-8FCA-4A77-8905-177737EF499B}"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511A8-257C-45A6-9AE9-F138AF540FB5}" type="slidenum">
              <a:rPr lang="en-US" smtClean="0"/>
              <a:t>‹#›</a:t>
            </a:fld>
            <a:endParaRPr lang="en-US"/>
          </a:p>
        </p:txBody>
      </p:sp>
    </p:spTree>
    <p:extLst>
      <p:ext uri="{BB962C8B-B14F-4D97-AF65-F5344CB8AC3E}">
        <p14:creationId xmlns:p14="http://schemas.microsoft.com/office/powerpoint/2010/main" val="110945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97260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6D537-6F00-469E-B94E-C9313A35E4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A6869A-274A-41E0-B269-03C73C67E7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6A82B2-A476-479B-9B7A-BDF2436022D8}"/>
              </a:ext>
            </a:extLst>
          </p:cNvPr>
          <p:cNvSpPr>
            <a:spLocks noGrp="1"/>
          </p:cNvSpPr>
          <p:nvPr>
            <p:ph type="dt" sz="half" idx="10"/>
          </p:nvPr>
        </p:nvSpPr>
        <p:spPr/>
        <p:txBody>
          <a:bodyPr/>
          <a:lstStyle/>
          <a:p>
            <a:fld id="{CEDC8B05-6E27-4D59-B889-08AED862DC14}" type="datetimeFigureOut">
              <a:rPr lang="en-US" smtClean="0"/>
              <a:t>8/10/2024</a:t>
            </a:fld>
            <a:endParaRPr lang="en-US"/>
          </a:p>
        </p:txBody>
      </p:sp>
      <p:sp>
        <p:nvSpPr>
          <p:cNvPr id="5" name="Footer Placeholder 4">
            <a:extLst>
              <a:ext uri="{FF2B5EF4-FFF2-40B4-BE49-F238E27FC236}">
                <a16:creationId xmlns:a16="http://schemas.microsoft.com/office/drawing/2014/main" id="{9C73A2DE-CD82-4F43-B93C-AAF2B4D2F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14B423-DBFA-40F8-9650-CB7751C42D1C}"/>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849046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BBA79-4F5D-4EA2-868C-B7FFBBE099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42DAE7-E520-4424-9170-E230775EDB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ECCCF2-1621-49DD-9615-DC94C6F2991F}"/>
              </a:ext>
            </a:extLst>
          </p:cNvPr>
          <p:cNvSpPr>
            <a:spLocks noGrp="1"/>
          </p:cNvSpPr>
          <p:nvPr>
            <p:ph type="dt" sz="half" idx="10"/>
          </p:nvPr>
        </p:nvSpPr>
        <p:spPr/>
        <p:txBody>
          <a:bodyPr/>
          <a:lstStyle/>
          <a:p>
            <a:fld id="{CEDC8B05-6E27-4D59-B889-08AED862DC14}" type="datetimeFigureOut">
              <a:rPr lang="en-US" smtClean="0"/>
              <a:t>8/10/2024</a:t>
            </a:fld>
            <a:endParaRPr lang="en-US"/>
          </a:p>
        </p:txBody>
      </p:sp>
      <p:sp>
        <p:nvSpPr>
          <p:cNvPr id="5" name="Footer Placeholder 4">
            <a:extLst>
              <a:ext uri="{FF2B5EF4-FFF2-40B4-BE49-F238E27FC236}">
                <a16:creationId xmlns:a16="http://schemas.microsoft.com/office/drawing/2014/main" id="{2270106D-1575-423B-BD29-0639FB9AC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5E140-ED6C-4278-8F50-5DBA52B96774}"/>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86047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0EB0-B956-4C22-8F5B-CD97629A47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D5BDB3-1C9A-47C5-91E4-6B28B2DE28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B54800A-D6C3-4BEE-A8E2-2FC1F65AC158}"/>
              </a:ext>
            </a:extLst>
          </p:cNvPr>
          <p:cNvSpPr>
            <a:spLocks noGrp="1"/>
          </p:cNvSpPr>
          <p:nvPr>
            <p:ph type="dt" sz="half" idx="10"/>
          </p:nvPr>
        </p:nvSpPr>
        <p:spPr/>
        <p:txBody>
          <a:bodyPr/>
          <a:lstStyle/>
          <a:p>
            <a:fld id="{CEDC8B05-6E27-4D59-B889-08AED862DC14}" type="datetimeFigureOut">
              <a:rPr lang="en-US" smtClean="0"/>
              <a:t>8/10/2024</a:t>
            </a:fld>
            <a:endParaRPr lang="en-US"/>
          </a:p>
        </p:txBody>
      </p:sp>
      <p:sp>
        <p:nvSpPr>
          <p:cNvPr id="5" name="Footer Placeholder 4">
            <a:extLst>
              <a:ext uri="{FF2B5EF4-FFF2-40B4-BE49-F238E27FC236}">
                <a16:creationId xmlns:a16="http://schemas.microsoft.com/office/drawing/2014/main" id="{C3CE4A41-AA4E-4321-AC9E-4AC25EF8D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E5431-282D-4DCB-929F-53A5AE914D58}"/>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4221335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40A35-BD54-4328-8755-2545CE04A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52D34B-AA51-4309-9B46-5FCF0E01A4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DE3C52-B1F1-44EE-A89B-B8AD3FFF1F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26F4FF-047B-4F3B-8B87-832093AAF290}"/>
              </a:ext>
            </a:extLst>
          </p:cNvPr>
          <p:cNvSpPr>
            <a:spLocks noGrp="1"/>
          </p:cNvSpPr>
          <p:nvPr>
            <p:ph type="dt" sz="half" idx="10"/>
          </p:nvPr>
        </p:nvSpPr>
        <p:spPr/>
        <p:txBody>
          <a:bodyPr/>
          <a:lstStyle/>
          <a:p>
            <a:fld id="{CEDC8B05-6E27-4D59-B889-08AED862DC14}" type="datetimeFigureOut">
              <a:rPr lang="en-US" smtClean="0"/>
              <a:t>8/10/2024</a:t>
            </a:fld>
            <a:endParaRPr lang="en-US"/>
          </a:p>
        </p:txBody>
      </p:sp>
      <p:sp>
        <p:nvSpPr>
          <p:cNvPr id="6" name="Footer Placeholder 5">
            <a:extLst>
              <a:ext uri="{FF2B5EF4-FFF2-40B4-BE49-F238E27FC236}">
                <a16:creationId xmlns:a16="http://schemas.microsoft.com/office/drawing/2014/main" id="{8D695DCB-427A-4099-A27D-DB77D8A07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95CA1F-3CCF-4CFF-B6FD-64030E9FF884}"/>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2498627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512D4-A0A3-4673-A370-92C55FA1C7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CFCAE4-DA44-4C23-984F-71544FE21D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3489FF4-7D8E-4F72-9B32-08B05BC4D01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13586-F8CF-4D20-B6AD-E980377AC3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691A28-BB99-4D67-A247-764CB85ED98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F21831-190B-440E-8658-4E65282E9C8C}"/>
              </a:ext>
            </a:extLst>
          </p:cNvPr>
          <p:cNvSpPr>
            <a:spLocks noGrp="1"/>
          </p:cNvSpPr>
          <p:nvPr>
            <p:ph type="dt" sz="half" idx="10"/>
          </p:nvPr>
        </p:nvSpPr>
        <p:spPr/>
        <p:txBody>
          <a:bodyPr/>
          <a:lstStyle/>
          <a:p>
            <a:fld id="{CEDC8B05-6E27-4D59-B889-08AED862DC14}" type="datetimeFigureOut">
              <a:rPr lang="en-US" smtClean="0"/>
              <a:t>8/10/2024</a:t>
            </a:fld>
            <a:endParaRPr lang="en-US"/>
          </a:p>
        </p:txBody>
      </p:sp>
      <p:sp>
        <p:nvSpPr>
          <p:cNvPr id="8" name="Footer Placeholder 7">
            <a:extLst>
              <a:ext uri="{FF2B5EF4-FFF2-40B4-BE49-F238E27FC236}">
                <a16:creationId xmlns:a16="http://schemas.microsoft.com/office/drawing/2014/main" id="{CAC7A2E7-5CA0-4B64-8F47-0C5D8DEC87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125A80-FCFC-4DAF-B3A4-58542721F672}"/>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1300556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BA5C-60C8-4FF1-87FA-FCFFD313C0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D75D00-E85C-4246-8DA1-BD3F84618061}"/>
              </a:ext>
            </a:extLst>
          </p:cNvPr>
          <p:cNvSpPr>
            <a:spLocks noGrp="1"/>
          </p:cNvSpPr>
          <p:nvPr>
            <p:ph type="dt" sz="half" idx="10"/>
          </p:nvPr>
        </p:nvSpPr>
        <p:spPr/>
        <p:txBody>
          <a:bodyPr/>
          <a:lstStyle/>
          <a:p>
            <a:fld id="{CEDC8B05-6E27-4D59-B889-08AED862DC14}" type="datetimeFigureOut">
              <a:rPr lang="en-US" smtClean="0"/>
              <a:t>8/10/2024</a:t>
            </a:fld>
            <a:endParaRPr lang="en-US"/>
          </a:p>
        </p:txBody>
      </p:sp>
      <p:sp>
        <p:nvSpPr>
          <p:cNvPr id="4" name="Footer Placeholder 3">
            <a:extLst>
              <a:ext uri="{FF2B5EF4-FFF2-40B4-BE49-F238E27FC236}">
                <a16:creationId xmlns:a16="http://schemas.microsoft.com/office/drawing/2014/main" id="{5DA8463C-AB1D-49FB-92C0-84F7D13C76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E3C4B7-10B1-480F-8441-0FD41D4829F4}"/>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1193172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664C7F-36D9-4AA6-9532-4AB44233E6C8}"/>
              </a:ext>
            </a:extLst>
          </p:cNvPr>
          <p:cNvSpPr>
            <a:spLocks noGrp="1"/>
          </p:cNvSpPr>
          <p:nvPr>
            <p:ph type="dt" sz="half" idx="10"/>
          </p:nvPr>
        </p:nvSpPr>
        <p:spPr/>
        <p:txBody>
          <a:bodyPr/>
          <a:lstStyle/>
          <a:p>
            <a:fld id="{CEDC8B05-6E27-4D59-B889-08AED862DC14}" type="datetimeFigureOut">
              <a:rPr lang="en-US" smtClean="0"/>
              <a:t>8/10/2024</a:t>
            </a:fld>
            <a:endParaRPr lang="en-US"/>
          </a:p>
        </p:txBody>
      </p:sp>
      <p:sp>
        <p:nvSpPr>
          <p:cNvPr id="3" name="Footer Placeholder 2">
            <a:extLst>
              <a:ext uri="{FF2B5EF4-FFF2-40B4-BE49-F238E27FC236}">
                <a16:creationId xmlns:a16="http://schemas.microsoft.com/office/drawing/2014/main" id="{2120F070-C212-4594-AE31-20677788BB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3A7A8-B8BC-46E6-9F6A-0D775E11F3F6}"/>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43048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AD4E64-8FCA-4A77-8905-177737EF499B}"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511A8-257C-45A6-9AE9-F138AF540FB5}" type="slidenum">
              <a:rPr lang="en-US" smtClean="0"/>
              <a:t>‹#›</a:t>
            </a:fld>
            <a:endParaRPr lang="en-US"/>
          </a:p>
        </p:txBody>
      </p:sp>
    </p:spTree>
    <p:extLst>
      <p:ext uri="{BB962C8B-B14F-4D97-AF65-F5344CB8AC3E}">
        <p14:creationId xmlns:p14="http://schemas.microsoft.com/office/powerpoint/2010/main" val="1015941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739E0-DEB0-400A-B2F3-2B9D39E42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AAC73F-BCDE-425E-AC03-58477CD894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FFDDF-D1E3-40B0-869B-6D7A4ADB3A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0EC84F-476E-4C99-8C5F-C8C8562A455B}"/>
              </a:ext>
            </a:extLst>
          </p:cNvPr>
          <p:cNvSpPr>
            <a:spLocks noGrp="1"/>
          </p:cNvSpPr>
          <p:nvPr>
            <p:ph type="dt" sz="half" idx="10"/>
          </p:nvPr>
        </p:nvSpPr>
        <p:spPr/>
        <p:txBody>
          <a:bodyPr/>
          <a:lstStyle/>
          <a:p>
            <a:fld id="{CEDC8B05-6E27-4D59-B889-08AED862DC14}" type="datetimeFigureOut">
              <a:rPr lang="en-US" smtClean="0"/>
              <a:t>8/10/2024</a:t>
            </a:fld>
            <a:endParaRPr lang="en-US"/>
          </a:p>
        </p:txBody>
      </p:sp>
      <p:sp>
        <p:nvSpPr>
          <p:cNvPr id="6" name="Footer Placeholder 5">
            <a:extLst>
              <a:ext uri="{FF2B5EF4-FFF2-40B4-BE49-F238E27FC236}">
                <a16:creationId xmlns:a16="http://schemas.microsoft.com/office/drawing/2014/main" id="{60A450D0-9B3F-4BD4-AE2E-32680987BA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D3374F-3A6E-4AD5-88AE-74232A2506C3}"/>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789933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D3E63-E0DD-4D94-B1F4-2CB3706D5C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F0C4CA-03B1-445C-9C15-E310F3FF8E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6DC2FC-CDC5-4CF4-9B44-F1BE0815B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FB4110-6DAD-491A-8C86-A6B2C40B4423}"/>
              </a:ext>
            </a:extLst>
          </p:cNvPr>
          <p:cNvSpPr>
            <a:spLocks noGrp="1"/>
          </p:cNvSpPr>
          <p:nvPr>
            <p:ph type="dt" sz="half" idx="10"/>
          </p:nvPr>
        </p:nvSpPr>
        <p:spPr/>
        <p:txBody>
          <a:bodyPr/>
          <a:lstStyle/>
          <a:p>
            <a:fld id="{CEDC8B05-6E27-4D59-B889-08AED862DC14}" type="datetimeFigureOut">
              <a:rPr lang="en-US" smtClean="0"/>
              <a:t>8/10/2024</a:t>
            </a:fld>
            <a:endParaRPr lang="en-US"/>
          </a:p>
        </p:txBody>
      </p:sp>
      <p:sp>
        <p:nvSpPr>
          <p:cNvPr id="6" name="Footer Placeholder 5">
            <a:extLst>
              <a:ext uri="{FF2B5EF4-FFF2-40B4-BE49-F238E27FC236}">
                <a16:creationId xmlns:a16="http://schemas.microsoft.com/office/drawing/2014/main" id="{7D500C22-69BC-4D8E-954A-BDEF0A6CC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77283-389D-4756-8BB9-2345389841D2}"/>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1132664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71E0-D6F7-49F9-85AA-06666DE1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054026-3C16-4F95-82E9-4BC6334C60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165BC-7821-4CCD-B7EB-6101E97FBC85}"/>
              </a:ext>
            </a:extLst>
          </p:cNvPr>
          <p:cNvSpPr>
            <a:spLocks noGrp="1"/>
          </p:cNvSpPr>
          <p:nvPr>
            <p:ph type="dt" sz="half" idx="10"/>
          </p:nvPr>
        </p:nvSpPr>
        <p:spPr/>
        <p:txBody>
          <a:bodyPr/>
          <a:lstStyle/>
          <a:p>
            <a:fld id="{CEDC8B05-6E27-4D59-B889-08AED862DC14}" type="datetimeFigureOut">
              <a:rPr lang="en-US" smtClean="0"/>
              <a:t>8/10/2024</a:t>
            </a:fld>
            <a:endParaRPr lang="en-US"/>
          </a:p>
        </p:txBody>
      </p:sp>
      <p:sp>
        <p:nvSpPr>
          <p:cNvPr id="5" name="Footer Placeholder 4">
            <a:extLst>
              <a:ext uri="{FF2B5EF4-FFF2-40B4-BE49-F238E27FC236}">
                <a16:creationId xmlns:a16="http://schemas.microsoft.com/office/drawing/2014/main" id="{6D762C26-C8FF-42D6-971C-22E56E9F7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F8B91-318A-43C2-9B0A-CC084C6FC264}"/>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1641684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F06D5-B6C4-443E-B5B6-4B189F2FAA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BB4AC-6836-48D0-B8F6-632DE254A11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DE90E-1ED4-4823-92B6-05F935B7928D}"/>
              </a:ext>
            </a:extLst>
          </p:cNvPr>
          <p:cNvSpPr>
            <a:spLocks noGrp="1"/>
          </p:cNvSpPr>
          <p:nvPr>
            <p:ph type="dt" sz="half" idx="10"/>
          </p:nvPr>
        </p:nvSpPr>
        <p:spPr/>
        <p:txBody>
          <a:bodyPr/>
          <a:lstStyle/>
          <a:p>
            <a:fld id="{CEDC8B05-6E27-4D59-B889-08AED862DC14}" type="datetimeFigureOut">
              <a:rPr lang="en-US" smtClean="0"/>
              <a:t>8/10/2024</a:t>
            </a:fld>
            <a:endParaRPr lang="en-US"/>
          </a:p>
        </p:txBody>
      </p:sp>
      <p:sp>
        <p:nvSpPr>
          <p:cNvPr id="5" name="Footer Placeholder 4">
            <a:extLst>
              <a:ext uri="{FF2B5EF4-FFF2-40B4-BE49-F238E27FC236}">
                <a16:creationId xmlns:a16="http://schemas.microsoft.com/office/drawing/2014/main" id="{34E9C3BB-3A12-404A-BCCA-12CB93A869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46E210-0C79-4AAE-AA42-DC30B0FF60CD}"/>
              </a:ext>
            </a:extLst>
          </p:cNvPr>
          <p:cNvSpPr>
            <a:spLocks noGrp="1"/>
          </p:cNvSpPr>
          <p:nvPr>
            <p:ph type="sldNum" sz="quarter" idx="12"/>
          </p:nvPr>
        </p:nvSpPr>
        <p:spPr/>
        <p:txBody>
          <a:bodyPr/>
          <a:lstStyle/>
          <a:p>
            <a:fld id="{614367D8-74DD-4010-AE28-B51B9F16E451}" type="slidenum">
              <a:rPr lang="en-US" smtClean="0"/>
              <a:t>‹#›</a:t>
            </a:fld>
            <a:endParaRPr lang="en-US"/>
          </a:p>
        </p:txBody>
      </p:sp>
    </p:spTree>
    <p:extLst>
      <p:ext uri="{BB962C8B-B14F-4D97-AF65-F5344CB8AC3E}">
        <p14:creationId xmlns:p14="http://schemas.microsoft.com/office/powerpoint/2010/main" val="1394584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E00D40-447B-4679-94CF-9B596069A8B6}"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2179845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1578021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47706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00D40-447B-4679-94CF-9B596069A8B6}" type="datetimeFigureOut">
              <a:rPr lang="en-US" smtClean="0"/>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1040949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00D40-447B-4679-94CF-9B596069A8B6}" type="datetimeFigureOut">
              <a:rPr lang="en-US" smtClean="0"/>
              <a:t>8/10/2024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1232349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00D40-447B-4679-94CF-9B596069A8B6}" type="datetimeFigureOut">
              <a:rPr lang="en-US" smtClean="0"/>
              <a:t>8/10/2024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512110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AD4E64-8FCA-4A77-8905-177737EF499B}"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511A8-257C-45A6-9AE9-F138AF540FB5}" type="slidenum">
              <a:rPr lang="en-US" smtClean="0"/>
              <a:t>‹#›</a:t>
            </a:fld>
            <a:endParaRPr lang="en-US"/>
          </a:p>
        </p:txBody>
      </p:sp>
    </p:spTree>
    <p:extLst>
      <p:ext uri="{BB962C8B-B14F-4D97-AF65-F5344CB8AC3E}">
        <p14:creationId xmlns:p14="http://schemas.microsoft.com/office/powerpoint/2010/main" val="2794982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t>8/10/2024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1301755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1863631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3977906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1940261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1568896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8/10/2024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66145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8/10/2024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587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8/10/2024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96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8/10/2024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84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8/10/2024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33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AD4E64-8FCA-4A77-8905-177737EF499B}" type="datetimeFigureOut">
              <a:rPr lang="en-US" smtClean="0"/>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511A8-257C-45A6-9AE9-F138AF540FB5}" type="slidenum">
              <a:rPr lang="en-US" smtClean="0"/>
              <a:t>‹#›</a:t>
            </a:fld>
            <a:endParaRPr lang="en-US"/>
          </a:p>
        </p:txBody>
      </p:sp>
    </p:spTree>
    <p:extLst>
      <p:ext uri="{BB962C8B-B14F-4D97-AF65-F5344CB8AC3E}">
        <p14:creationId xmlns:p14="http://schemas.microsoft.com/office/powerpoint/2010/main" val="28106184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8/10/2024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1306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8/10/2024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8315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8/10/2024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602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8/10/2024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5599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8/10/2024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169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8/10/2024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1108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E969-3AFA-F3ED-73BA-75422E2DD4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4B3155C8-84FC-AA72-C4C3-69FB968097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3B790A56-EA96-491B-DC39-98A01D2BF64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10/8/2024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F2FF2799-2F90-E386-2C4E-C74CC8053621}"/>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B0459FC6-5598-7074-B841-27A0FB73DC9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506436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92FB-F7CC-F2D4-8200-10F0A44D55C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57D54E0-F608-12A0-C294-AF0A011037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92A400-B402-802B-686B-710221180CEE}"/>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10/8/2024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1132A6B5-376B-AE45-DE71-2F17EBC7318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7C449AC6-4D43-566A-0ECE-99E196D55A8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0470614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7F90-4D7D-79BE-A7FC-E5525DB91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A8FCE39B-A7CE-ACDE-9A60-5FC92DCE5E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810FE-6F99-9CDA-4708-5D0B5C0AFFC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10/8/2024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42ED6926-FB12-6884-9841-60D5BD65607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2C866F7-E0D7-DE94-84F8-D4F84798311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40925138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E9D7-82B9-94B3-2D59-FFC8C238A7F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0F610A5-AE46-B466-15D8-8FBD9B30A7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37FF2CB-219E-1D28-9643-EE7D7D97A0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40E4EA6-4554-EA06-5F6A-3B3AFFCC1308}"/>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10/8/2024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D1F0B3CB-FCC7-E0EE-3F33-92FBB88057E2}"/>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46096CF6-A426-F5BC-99F8-9D45160EDC2F}"/>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758962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AD4E64-8FCA-4A77-8905-177737EF499B}" type="datetimeFigureOut">
              <a:rPr lang="en-US" smtClean="0"/>
              <a:t>8/10/2024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D511A8-257C-45A6-9AE9-F138AF540FB5}" type="slidenum">
              <a:rPr lang="en-US" smtClean="0"/>
              <a:t>‹#›</a:t>
            </a:fld>
            <a:endParaRPr lang="en-US"/>
          </a:p>
        </p:txBody>
      </p:sp>
    </p:spTree>
    <p:extLst>
      <p:ext uri="{BB962C8B-B14F-4D97-AF65-F5344CB8AC3E}">
        <p14:creationId xmlns:p14="http://schemas.microsoft.com/office/powerpoint/2010/main" val="23943184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BBB59-3F4F-8300-42D9-9EE28538D5F6}"/>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702D7AEB-1106-34FC-C2A4-67A7A890D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AEC6C-A0C7-67A7-545A-FEA5062536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4646D8C5-2345-AB6A-01D8-02E7AD8012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B22171-F35E-B553-2A2F-70929624DC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CA30DEC-2237-1F9D-20CA-A7044A0462B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10/8/2024</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id="{675F1C4A-3DCF-6D2C-C686-85E9A516F7E3}"/>
              </a:ext>
            </a:extLst>
          </p:cNvPr>
          <p:cNvSpPr>
            <a:spLocks noGrp="1"/>
          </p:cNvSpPr>
          <p:nvPr>
            <p:ph type="ftr" sz="quarter" idx="11"/>
          </p:nvPr>
        </p:nvSpPr>
        <p:spPr/>
        <p:txBody>
          <a:bodyPr/>
          <a:lstStyle/>
          <a:p>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id="{1ACBFCAD-6BCF-CC64-395C-0C1CCC56D16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779474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D28E-3DBA-64CB-DE38-E593AD661A61}"/>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C005C80-F9AF-DEA5-D74F-2B004BC59A33}"/>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10/8/2024</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id="{227A96CA-B1E7-050C-2506-3E6F02A87377}"/>
              </a:ext>
            </a:extLst>
          </p:cNvPr>
          <p:cNvSpPr>
            <a:spLocks noGrp="1"/>
          </p:cNvSpPr>
          <p:nvPr>
            <p:ph type="ftr" sz="quarter" idx="11"/>
          </p:nvPr>
        </p:nvSpPr>
        <p:spPr/>
        <p:txBody>
          <a:bodyPr/>
          <a:lstStyle/>
          <a:p>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id="{3A93D6AB-2AD9-B7AD-7B85-4224890DE57E}"/>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8647623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584E9-CB02-3C63-6DD7-2560FE1AE0D1}"/>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10/8/2024</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id="{6432B94A-D830-8690-6DBE-5687D300B0E0}"/>
              </a:ext>
            </a:extLst>
          </p:cNvPr>
          <p:cNvSpPr>
            <a:spLocks noGrp="1"/>
          </p:cNvSpPr>
          <p:nvPr>
            <p:ph type="ftr" sz="quarter" idx="11"/>
          </p:nvPr>
        </p:nvSpPr>
        <p:spPr/>
        <p:txBody>
          <a:bodyPr/>
          <a:lstStyle/>
          <a:p>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id="{FC0AA3FF-C3B0-2E7A-354C-889C0458F633}"/>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8256003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A839-4BBF-74D9-426A-78312D076E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3B15823-8F8E-A3CD-8A65-C36EC248D2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236C597D-7FE0-689C-8CE6-E1A2CCB75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4611BB-C252-17DE-6AEF-E7AC85BC0F39}"/>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10/8/2024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EDCFBD9F-1325-F3D1-E5A9-B93A5772BBDD}"/>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2F62EDEC-E5FC-68B9-00EE-5A0D5731F9D4}"/>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8401501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66B0-E43C-3262-112A-592E82F41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3E22A58-9F7A-B9B6-99E3-5BD5694EAE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240C354F-2EB5-7133-EA7E-D71CEC1410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CCE4FA-8E23-24DB-CFEC-CCF120C96647}"/>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10/8/2024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535E8B9A-DE34-A599-EC2E-52BB1364B808}"/>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84623F15-374C-2D35-5DBA-789CA5169FAB}"/>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40102861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EB51-08FC-D45F-470C-26D2A69A5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BD54D71-401E-9E8B-D8FA-6B9B99620F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D8FFA5-147F-97E3-2566-EA05D7E4517C}"/>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10/8/2024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3F95E34F-4052-EA25-2AB9-56D32B1570A7}"/>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020DB7A1-5551-CA33-20B8-5B9B3CD0854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5837154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8457F2-3762-5F3C-3C49-30DEA5A5E7A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A6A908C-8EC3-8C7C-81D9-BB8A033FB7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697333A-0C40-F027-783C-C4C436996F5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10/8/2024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A54CB252-B598-F681-274D-F93C220DBBF8}"/>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6A75CD45-B926-FD0F-D7F8-CCFC64D48D1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49558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5758" y="0"/>
            <a:ext cx="12191999" cy="6858000"/>
          </a:xfrm>
          <a:prstGeom prst="rect">
            <a:avLst/>
          </a:prstGeom>
        </p:spPr>
      </p:pic>
    </p:spTree>
    <p:extLst>
      <p:ext uri="{BB962C8B-B14F-4D97-AF65-F5344CB8AC3E}">
        <p14:creationId xmlns:p14="http://schemas.microsoft.com/office/powerpoint/2010/main" val="2711383758"/>
      </p:ext>
    </p:extLst>
  </p:cSld>
  <p:clrMapOvr>
    <a:masterClrMapping/>
  </p:clrMapOvr>
  <p:transition spd="slow"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AD4E64-8FCA-4A77-8905-177737EF499B}" type="datetimeFigureOut">
              <a:rPr lang="en-US" smtClean="0"/>
              <a:t>8/10/2024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D511A8-257C-45A6-9AE9-F138AF540FB5}" type="slidenum">
              <a:rPr lang="en-US" smtClean="0"/>
              <a:t>‹#›</a:t>
            </a:fld>
            <a:endParaRPr lang="en-US"/>
          </a:p>
        </p:txBody>
      </p:sp>
    </p:spTree>
    <p:extLst>
      <p:ext uri="{BB962C8B-B14F-4D97-AF65-F5344CB8AC3E}">
        <p14:creationId xmlns:p14="http://schemas.microsoft.com/office/powerpoint/2010/main" val="2337254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D4E64-8FCA-4A77-8905-177737EF499B}" type="datetimeFigureOut">
              <a:rPr lang="en-US" smtClean="0"/>
              <a:t>8/10/2024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D511A8-257C-45A6-9AE9-F138AF540FB5}" type="slidenum">
              <a:rPr lang="en-US" smtClean="0"/>
              <a:t>‹#›</a:t>
            </a:fld>
            <a:endParaRPr lang="en-US"/>
          </a:p>
        </p:txBody>
      </p:sp>
    </p:spTree>
    <p:extLst>
      <p:ext uri="{BB962C8B-B14F-4D97-AF65-F5344CB8AC3E}">
        <p14:creationId xmlns:p14="http://schemas.microsoft.com/office/powerpoint/2010/main" val="325435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AD4E64-8FCA-4A77-8905-177737EF499B}" type="datetimeFigureOut">
              <a:rPr lang="en-US" smtClean="0"/>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511A8-257C-45A6-9AE9-F138AF540FB5}" type="slidenum">
              <a:rPr lang="en-US" smtClean="0"/>
              <a:t>‹#›</a:t>
            </a:fld>
            <a:endParaRPr lang="en-US"/>
          </a:p>
        </p:txBody>
      </p:sp>
    </p:spTree>
    <p:extLst>
      <p:ext uri="{BB962C8B-B14F-4D97-AF65-F5344CB8AC3E}">
        <p14:creationId xmlns:p14="http://schemas.microsoft.com/office/powerpoint/2010/main" val="2982427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AD4E64-8FCA-4A77-8905-177737EF499B}" type="datetimeFigureOut">
              <a:rPr lang="en-US" smtClean="0"/>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511A8-257C-45A6-9AE9-F138AF540FB5}" type="slidenum">
              <a:rPr lang="en-US" smtClean="0"/>
              <a:t>‹#›</a:t>
            </a:fld>
            <a:endParaRPr lang="en-US"/>
          </a:p>
        </p:txBody>
      </p:sp>
    </p:spTree>
    <p:extLst>
      <p:ext uri="{BB962C8B-B14F-4D97-AF65-F5344CB8AC3E}">
        <p14:creationId xmlns:p14="http://schemas.microsoft.com/office/powerpoint/2010/main" val="4113792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D4E64-8FCA-4A77-8905-177737EF499B}" type="datetimeFigureOut">
              <a:rPr lang="en-US" smtClean="0"/>
              <a:t>8/10/2024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511A8-257C-45A6-9AE9-F138AF540FB5}" type="slidenum">
              <a:rPr lang="en-US" smtClean="0"/>
              <a:t>‹#›</a:t>
            </a:fld>
            <a:endParaRPr lang="en-US"/>
          </a:p>
        </p:txBody>
      </p:sp>
    </p:spTree>
    <p:extLst>
      <p:ext uri="{BB962C8B-B14F-4D97-AF65-F5344CB8AC3E}">
        <p14:creationId xmlns:p14="http://schemas.microsoft.com/office/powerpoint/2010/main" val="1033949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238AA3-A5E1-46EA-A696-9D87D292AD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F6E5AF-F572-4D4C-9399-6DAB425D75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2C45D-F0B9-4978-8C2C-9A9468D03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DC8B05-6E27-4D59-B889-08AED862DC14}" type="datetimeFigureOut">
              <a:rPr lang="en-US" smtClean="0"/>
              <a:t>8/10/2024</a:t>
            </a:fld>
            <a:endParaRPr lang="en-US"/>
          </a:p>
        </p:txBody>
      </p:sp>
      <p:sp>
        <p:nvSpPr>
          <p:cNvPr id="5" name="Footer Placeholder 4">
            <a:extLst>
              <a:ext uri="{FF2B5EF4-FFF2-40B4-BE49-F238E27FC236}">
                <a16:creationId xmlns:a16="http://schemas.microsoft.com/office/drawing/2014/main" id="{1ACD01B1-D6B5-4DF0-AC75-9604245AC0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9B73B7-BB6F-4EB5-9A9B-84CDDBF2E1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4367D8-74DD-4010-AE28-B51B9F16E451}" type="slidenum">
              <a:rPr lang="en-US" smtClean="0"/>
              <a:t>‹#›</a:t>
            </a:fld>
            <a:endParaRPr lang="en-US"/>
          </a:p>
        </p:txBody>
      </p:sp>
    </p:spTree>
    <p:extLst>
      <p:ext uri="{BB962C8B-B14F-4D97-AF65-F5344CB8AC3E}">
        <p14:creationId xmlns:p14="http://schemas.microsoft.com/office/powerpoint/2010/main" val="178200512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t>8/10/2024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t>‹#›</a:t>
            </a:fld>
            <a:endParaRPr lang="en-US"/>
          </a:p>
        </p:txBody>
      </p:sp>
    </p:spTree>
    <p:extLst>
      <p:ext uri="{BB962C8B-B14F-4D97-AF65-F5344CB8AC3E}">
        <p14:creationId xmlns:p14="http://schemas.microsoft.com/office/powerpoint/2010/main" val="426695193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8/10/2024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274184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3EF74-3806-AE1A-83C8-FAB404EC8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317B7FD-9868-2817-749C-AB05AE82D3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82D38B6-975F-9973-81AC-06C4DD25A4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455A4-6AC4-4360-9BBB-3C2ABC0CB696}" type="datetimeFigureOut">
              <a:rPr lang="en-SG" smtClean="0">
                <a:solidFill>
                  <a:prstClr val="black">
                    <a:tint val="75000"/>
                  </a:prstClr>
                </a:solidFill>
              </a:rPr>
              <a:pPr/>
              <a:t>10/8/2024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7AD10219-9839-36FE-B102-49762DD663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E692DB6-EC58-E3BB-69A9-6975DE71E2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4935734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8.png"/><Relationship Id="rId4" Type="http://schemas.openxmlformats.org/officeDocument/2006/relationships/image" Target="../media/image40.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png"/><Relationship Id="rId7"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1.png"/><Relationship Id="rId10" Type="http://schemas.openxmlformats.org/officeDocument/2006/relationships/image" Target="../media/image54.png"/><Relationship Id="rId4" Type="http://schemas.openxmlformats.org/officeDocument/2006/relationships/image" Target="../media/image40.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4.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3" Type="http://schemas.openxmlformats.org/officeDocument/2006/relationships/slide" Target="slide5.xml"/><Relationship Id="rId7" Type="http://schemas.openxmlformats.org/officeDocument/2006/relationships/image" Target="../media/image22.png"/><Relationship Id="rId12" Type="http://schemas.openxmlformats.org/officeDocument/2006/relationships/slide" Target="slide8.xml"/><Relationship Id="rId2" Type="http://schemas.openxmlformats.org/officeDocument/2006/relationships/image" Target="../media/image20.jpg"/><Relationship Id="rId1" Type="http://schemas.openxmlformats.org/officeDocument/2006/relationships/slideLayout" Target="../slideLayouts/slideLayout25.xml"/><Relationship Id="rId6" Type="http://schemas.openxmlformats.org/officeDocument/2006/relationships/slide" Target="slide6.xml"/><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slide" Target="slide7.xml"/><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4.xml"/><Relationship Id="rId7" Type="http://schemas.microsoft.com/office/2007/relationships/hdphoto" Target="../media/hdphoto6.wdp"/><Relationship Id="rId2" Type="http://schemas.openxmlformats.org/officeDocument/2006/relationships/image" Target="../media/image20.jpg"/><Relationship Id="rId1" Type="http://schemas.openxmlformats.org/officeDocument/2006/relationships/slideLayout" Target="../slideLayouts/slideLayout25.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8.png"/><Relationship Id="rId7" Type="http://schemas.openxmlformats.org/officeDocument/2006/relationships/slide" Target="slide4.xml"/><Relationship Id="rId2" Type="http://schemas.openxmlformats.org/officeDocument/2006/relationships/image" Target="../media/image20.jpg"/><Relationship Id="rId1" Type="http://schemas.openxmlformats.org/officeDocument/2006/relationships/slideLayout" Target="../slideLayouts/slideLayout36.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7.wdp"/><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8.png"/><Relationship Id="rId7" Type="http://schemas.openxmlformats.org/officeDocument/2006/relationships/slide" Target="slide4.xml"/><Relationship Id="rId2" Type="http://schemas.openxmlformats.org/officeDocument/2006/relationships/image" Target="../media/image20.jpg"/><Relationship Id="rId1" Type="http://schemas.openxmlformats.org/officeDocument/2006/relationships/slideLayout" Target="../slideLayouts/slideLayout36.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7.wdp"/><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Layout" Target="../slideLayouts/slideLayout36.xml"/><Relationship Id="rId6" Type="http://schemas.openxmlformats.org/officeDocument/2006/relationships/slide" Target="slide4.xml"/><Relationship Id="rId5" Type="http://schemas.openxmlformats.org/officeDocument/2006/relationships/image" Target="../media/image33.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43050-FA4C-2A68-2ED4-E782BE15AA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A62A3D-1E5E-98CC-FED4-726B391E0E3E}"/>
              </a:ext>
            </a:extLst>
          </p:cNvPr>
          <p:cNvSpPr>
            <a:spLocks noGrp="1"/>
          </p:cNvSpPr>
          <p:nvPr>
            <p:ph idx="1"/>
          </p:nvPr>
        </p:nvSpPr>
        <p:spPr/>
        <p:txBody>
          <a:bodyPr/>
          <a:lstStyle/>
          <a:p>
            <a:endParaRPr lang="en-US"/>
          </a:p>
        </p:txBody>
      </p:sp>
      <p:pic>
        <p:nvPicPr>
          <p:cNvPr id="4" name="图片 4">
            <a:extLst>
              <a:ext uri="{FF2B5EF4-FFF2-40B4-BE49-F238E27FC236}">
                <a16:creationId xmlns:a16="http://schemas.microsoft.com/office/drawing/2014/main" id="{32BF82FB-6A6C-2D4A-1C66-CAA2998213B6}"/>
              </a:ext>
            </a:extLst>
          </p:cNvPr>
          <p:cNvPicPr>
            <a:picLocks noChangeAspect="1"/>
          </p:cNvPicPr>
          <p:nvPr/>
        </p:nvPicPr>
        <p:blipFill>
          <a:blip r:embed="rId2"/>
          <a:stretch>
            <a:fillRect/>
          </a:stretch>
        </p:blipFill>
        <p:spPr>
          <a:xfrm>
            <a:off x="-1661" y="-299"/>
            <a:ext cx="12193057" cy="6858595"/>
          </a:xfrm>
          <a:prstGeom prst="rect">
            <a:avLst/>
          </a:prstGeom>
        </p:spPr>
      </p:pic>
      <p:pic>
        <p:nvPicPr>
          <p:cNvPr id="5" name="图片 4">
            <a:extLst>
              <a:ext uri="{FF2B5EF4-FFF2-40B4-BE49-F238E27FC236}">
                <a16:creationId xmlns:a16="http://schemas.microsoft.com/office/drawing/2014/main" id="{5F000DB9-3662-0C21-7354-94DF420D7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404" y="1327539"/>
            <a:ext cx="10839245" cy="3523228"/>
          </a:xfrm>
          <a:prstGeom prst="rect">
            <a:avLst/>
          </a:prstGeom>
        </p:spPr>
      </p:pic>
      <p:pic>
        <p:nvPicPr>
          <p:cNvPr id="6" name="图片 101">
            <a:extLst>
              <a:ext uri="{FF2B5EF4-FFF2-40B4-BE49-F238E27FC236}">
                <a16:creationId xmlns:a16="http://schemas.microsoft.com/office/drawing/2014/main" id="{988E2F13-907F-ECF2-EDCC-C624E5F47B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7" y="5506038"/>
            <a:ext cx="12196868" cy="1356903"/>
          </a:xfrm>
          <a:prstGeom prst="rect">
            <a:avLst/>
          </a:prstGeom>
        </p:spPr>
      </p:pic>
      <p:pic>
        <p:nvPicPr>
          <p:cNvPr id="7" name="图片 97">
            <a:extLst>
              <a:ext uri="{FF2B5EF4-FFF2-40B4-BE49-F238E27FC236}">
                <a16:creationId xmlns:a16="http://schemas.microsoft.com/office/drawing/2014/main" id="{5AE5C4FF-530E-1025-907E-A33427266C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2886" y="4537968"/>
            <a:ext cx="1582583" cy="2320032"/>
          </a:xfrm>
          <a:prstGeom prst="rect">
            <a:avLst/>
          </a:prstGeom>
        </p:spPr>
      </p:pic>
      <p:pic>
        <p:nvPicPr>
          <p:cNvPr id="8" name="图片 98">
            <a:extLst>
              <a:ext uri="{FF2B5EF4-FFF2-40B4-BE49-F238E27FC236}">
                <a16:creationId xmlns:a16="http://schemas.microsoft.com/office/drawing/2014/main" id="{F5503558-CACE-0051-8CD2-3ECA56D1F4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9" name="图片 99">
            <a:extLst>
              <a:ext uri="{FF2B5EF4-FFF2-40B4-BE49-F238E27FC236}">
                <a16:creationId xmlns:a16="http://schemas.microsoft.com/office/drawing/2014/main" id="{EA882A74-9901-1341-839E-97980A3C74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931" y="5741178"/>
            <a:ext cx="3531115" cy="1106868"/>
          </a:xfrm>
          <a:prstGeom prst="rect">
            <a:avLst/>
          </a:prstGeom>
        </p:spPr>
      </p:pic>
      <p:pic>
        <p:nvPicPr>
          <p:cNvPr id="10" name="图片 96">
            <a:extLst>
              <a:ext uri="{FF2B5EF4-FFF2-40B4-BE49-F238E27FC236}">
                <a16:creationId xmlns:a16="http://schemas.microsoft.com/office/drawing/2014/main" id="{DDE3E4E5-271B-3D3D-0C30-D0FD5906F0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4"/>
            <a:ext cx="3585157" cy="947452"/>
          </a:xfrm>
          <a:prstGeom prst="rect">
            <a:avLst/>
          </a:prstGeom>
        </p:spPr>
      </p:pic>
      <p:pic>
        <p:nvPicPr>
          <p:cNvPr id="11" name="图片 44">
            <a:extLst>
              <a:ext uri="{FF2B5EF4-FFF2-40B4-BE49-F238E27FC236}">
                <a16:creationId xmlns:a16="http://schemas.microsoft.com/office/drawing/2014/main" id="{9CF4DFBD-CD98-E41C-C5AC-705714259C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 y="5877619"/>
            <a:ext cx="710753" cy="890547"/>
          </a:xfrm>
          <a:prstGeom prst="rect">
            <a:avLst/>
          </a:prstGeom>
        </p:spPr>
      </p:pic>
      <p:pic>
        <p:nvPicPr>
          <p:cNvPr id="12" name="图片 5">
            <a:extLst>
              <a:ext uri="{FF2B5EF4-FFF2-40B4-BE49-F238E27FC236}">
                <a16:creationId xmlns:a16="http://schemas.microsoft.com/office/drawing/2014/main" id="{2089857E-EB57-6CAB-702E-8524C75820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53188" y="1059163"/>
            <a:ext cx="650989" cy="673699"/>
          </a:xfrm>
          <a:prstGeom prst="rect">
            <a:avLst/>
          </a:prstGeom>
        </p:spPr>
      </p:pic>
      <p:pic>
        <p:nvPicPr>
          <p:cNvPr id="13" name="图片 6">
            <a:extLst>
              <a:ext uri="{FF2B5EF4-FFF2-40B4-BE49-F238E27FC236}">
                <a16:creationId xmlns:a16="http://schemas.microsoft.com/office/drawing/2014/main" id="{32BD9A4A-C414-18B3-6455-F130506E1714}"/>
              </a:ext>
            </a:extLst>
          </p:cNvPr>
          <p:cNvPicPr>
            <a:picLocks noChangeAspect="1"/>
          </p:cNvPicPr>
          <p:nvPr/>
        </p:nvPicPr>
        <p:blipFill rotWithShape="1">
          <a:blip r:embed="rId11">
            <a:extLst>
              <a:ext uri="{28A0092B-C50C-407E-A947-70E740481C1C}">
                <a14:useLocalDpi xmlns:a14="http://schemas.microsoft.com/office/drawing/2010/main" val="0"/>
              </a:ext>
            </a:extLst>
          </a:blip>
          <a:srcRect r="80689" b="55653"/>
          <a:stretch/>
        </p:blipFill>
        <p:spPr>
          <a:xfrm>
            <a:off x="3164074" y="1327539"/>
            <a:ext cx="1333548" cy="1208096"/>
          </a:xfrm>
          <a:prstGeom prst="rect">
            <a:avLst/>
          </a:prstGeom>
        </p:spPr>
      </p:pic>
      <p:pic>
        <p:nvPicPr>
          <p:cNvPr id="14" name="图片 9">
            <a:extLst>
              <a:ext uri="{FF2B5EF4-FFF2-40B4-BE49-F238E27FC236}">
                <a16:creationId xmlns:a16="http://schemas.microsoft.com/office/drawing/2014/main" id="{A7E0A675-4F62-450C-19D8-922F4221AE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26906" y="3940773"/>
            <a:ext cx="951465" cy="1019971"/>
          </a:xfrm>
          <a:prstGeom prst="rect">
            <a:avLst/>
          </a:prstGeom>
        </p:spPr>
      </p:pic>
      <p:pic>
        <p:nvPicPr>
          <p:cNvPr id="15" name="图片 10">
            <a:extLst>
              <a:ext uri="{FF2B5EF4-FFF2-40B4-BE49-F238E27FC236}">
                <a16:creationId xmlns:a16="http://schemas.microsoft.com/office/drawing/2014/main" id="{5AB76858-CB47-9F88-5334-E145E96CA7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94382" y="967991"/>
            <a:ext cx="801260" cy="1395528"/>
          </a:xfrm>
          <a:prstGeom prst="rect">
            <a:avLst/>
          </a:prstGeom>
        </p:spPr>
      </p:pic>
      <p:pic>
        <p:nvPicPr>
          <p:cNvPr id="16" name="图片 11">
            <a:extLst>
              <a:ext uri="{FF2B5EF4-FFF2-40B4-BE49-F238E27FC236}">
                <a16:creationId xmlns:a16="http://schemas.microsoft.com/office/drawing/2014/main" id="{035D6B79-57B5-5B47-FE2B-7BC639F5D47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3025" y="3378273"/>
            <a:ext cx="1053960" cy="1618583"/>
          </a:xfrm>
          <a:prstGeom prst="rect">
            <a:avLst/>
          </a:prstGeom>
        </p:spPr>
      </p:pic>
      <p:sp>
        <p:nvSpPr>
          <p:cNvPr id="17" name="Rectangle 16">
            <a:extLst>
              <a:ext uri="{FF2B5EF4-FFF2-40B4-BE49-F238E27FC236}">
                <a16:creationId xmlns:a16="http://schemas.microsoft.com/office/drawing/2014/main" id="{EE244E60-9090-F261-F401-FA1B8DC60A52}"/>
              </a:ext>
            </a:extLst>
          </p:cNvPr>
          <p:cNvSpPr/>
          <p:nvPr/>
        </p:nvSpPr>
        <p:spPr>
          <a:xfrm>
            <a:off x="1741771" y="2291780"/>
            <a:ext cx="9286331" cy="173368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Chào</a:t>
            </a:r>
            <a:r>
              <a:rPr kumimoji="0" lang="en-US" sz="5333"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333"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mừng</a:t>
            </a:r>
            <a:r>
              <a:rPr kumimoji="0" lang="en-US" sz="5333"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333"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5333"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5333"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5333"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333"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5333"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333"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5333"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333"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5333"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333"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toán</a:t>
            </a:r>
            <a:r>
              <a:rPr kumimoji="0" lang="en-US" sz="5333"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333"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5333"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333"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5333"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endParaRPr kumimoji="0" lang="en-US" sz="5333" b="1" i="0" u="none" strike="noStrike" kern="1200" cap="none" spc="0" normalizeH="0" baseline="0" noProof="0" dirty="0">
              <a:ln w="13462">
                <a:solidFill>
                  <a:prstClr val="white"/>
                </a:solidFill>
                <a:prstDash val="solid"/>
              </a:ln>
              <a:solidFill>
                <a:srgbClr val="00B050"/>
              </a:solidFill>
              <a:effectLst>
                <a:outerShdw dist="38100" dir="2700000" algn="bl" rotWithShape="0">
                  <a:srgbClr val="5B9BD5"/>
                </a:outerShdw>
              </a:effectLst>
              <a:uLnTx/>
              <a:uFillTx/>
              <a:latin typeface="UTM Showcard" panose="02040603050506020204" pitchFamily="18" charset="0"/>
              <a:ea typeface="+mn-ea"/>
              <a:cs typeface="+mn-cs"/>
            </a:endParaRPr>
          </a:p>
        </p:txBody>
      </p:sp>
    </p:spTree>
    <p:extLst>
      <p:ext uri="{BB962C8B-B14F-4D97-AF65-F5344CB8AC3E}">
        <p14:creationId xmlns:p14="http://schemas.microsoft.com/office/powerpoint/2010/main" val="34577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2" presetClass="entr" presetSubtype="4" fill="hold" nodeType="withEffect">
                                  <p:stCondLst>
                                    <p:cond delay="50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par>
                                <p:cTn id="36" presetID="26" presetClass="entr" presetSubtype="0" fill="hold" nodeType="withEffect">
                                  <p:stCondLst>
                                    <p:cond delay="50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80">
                                          <p:stCondLst>
                                            <p:cond delay="0"/>
                                          </p:stCondLst>
                                        </p:cTn>
                                        <p:tgtEl>
                                          <p:spTgt spid="13"/>
                                        </p:tgtEl>
                                      </p:cBhvr>
                                    </p:animEffect>
                                    <p:anim calcmode="lin" valueType="num">
                                      <p:cBhvr>
                                        <p:cTn id="3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4" dur="26">
                                          <p:stCondLst>
                                            <p:cond delay="650"/>
                                          </p:stCondLst>
                                        </p:cTn>
                                        <p:tgtEl>
                                          <p:spTgt spid="13"/>
                                        </p:tgtEl>
                                      </p:cBhvr>
                                      <p:to x="100000" y="60000"/>
                                    </p:animScale>
                                    <p:animScale>
                                      <p:cBhvr>
                                        <p:cTn id="45" dur="166" decel="50000">
                                          <p:stCondLst>
                                            <p:cond delay="676"/>
                                          </p:stCondLst>
                                        </p:cTn>
                                        <p:tgtEl>
                                          <p:spTgt spid="13"/>
                                        </p:tgtEl>
                                      </p:cBhvr>
                                      <p:to x="100000" y="100000"/>
                                    </p:animScale>
                                    <p:animScale>
                                      <p:cBhvr>
                                        <p:cTn id="46" dur="26">
                                          <p:stCondLst>
                                            <p:cond delay="1312"/>
                                          </p:stCondLst>
                                        </p:cTn>
                                        <p:tgtEl>
                                          <p:spTgt spid="13"/>
                                        </p:tgtEl>
                                      </p:cBhvr>
                                      <p:to x="100000" y="80000"/>
                                    </p:animScale>
                                    <p:animScale>
                                      <p:cBhvr>
                                        <p:cTn id="47" dur="166" decel="50000">
                                          <p:stCondLst>
                                            <p:cond delay="1338"/>
                                          </p:stCondLst>
                                        </p:cTn>
                                        <p:tgtEl>
                                          <p:spTgt spid="13"/>
                                        </p:tgtEl>
                                      </p:cBhvr>
                                      <p:to x="100000" y="100000"/>
                                    </p:animScale>
                                    <p:animScale>
                                      <p:cBhvr>
                                        <p:cTn id="48" dur="26">
                                          <p:stCondLst>
                                            <p:cond delay="1642"/>
                                          </p:stCondLst>
                                        </p:cTn>
                                        <p:tgtEl>
                                          <p:spTgt spid="13"/>
                                        </p:tgtEl>
                                      </p:cBhvr>
                                      <p:to x="100000" y="90000"/>
                                    </p:animScale>
                                    <p:animScale>
                                      <p:cBhvr>
                                        <p:cTn id="49" dur="166" decel="50000">
                                          <p:stCondLst>
                                            <p:cond delay="1668"/>
                                          </p:stCondLst>
                                        </p:cTn>
                                        <p:tgtEl>
                                          <p:spTgt spid="13"/>
                                        </p:tgtEl>
                                      </p:cBhvr>
                                      <p:to x="100000" y="100000"/>
                                    </p:animScale>
                                    <p:animScale>
                                      <p:cBhvr>
                                        <p:cTn id="50" dur="26">
                                          <p:stCondLst>
                                            <p:cond delay="1808"/>
                                          </p:stCondLst>
                                        </p:cTn>
                                        <p:tgtEl>
                                          <p:spTgt spid="13"/>
                                        </p:tgtEl>
                                      </p:cBhvr>
                                      <p:to x="100000" y="95000"/>
                                    </p:animScale>
                                    <p:animScale>
                                      <p:cBhvr>
                                        <p:cTn id="51" dur="166" decel="50000">
                                          <p:stCondLst>
                                            <p:cond delay="1834"/>
                                          </p:stCondLst>
                                        </p:cTn>
                                        <p:tgtEl>
                                          <p:spTgt spid="13"/>
                                        </p:tgtEl>
                                      </p:cBhvr>
                                      <p:to x="100000" y="100000"/>
                                    </p:animScale>
                                  </p:childTnLst>
                                </p:cTn>
                              </p:par>
                              <p:par>
                                <p:cTn id="52" presetID="14" presetClass="entr" presetSubtype="10"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Effect transition="in" filter="randombar(horizontal)">
                                      <p:cBhvr>
                                        <p:cTn id="54" dur="500"/>
                                        <p:tgtEl>
                                          <p:spTgt spid="15"/>
                                        </p:tgtEl>
                                      </p:cBhvr>
                                    </p:animEffect>
                                  </p:childTnLst>
                                </p:cTn>
                              </p:par>
                              <p:par>
                                <p:cTn id="55" presetID="14" presetClass="entr" presetSubtype="10" fill="hold" nodeType="withEffect">
                                  <p:stCondLst>
                                    <p:cond delay="100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par>
                                <p:cTn id="58" presetID="42" presetClass="entr" presetSubtype="0" fill="hold" nodeType="withEffect">
                                  <p:stCondLst>
                                    <p:cond delay="50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0-#ppt_w/2"/>
                                          </p:val>
                                        </p:tav>
                                        <p:tav tm="100000">
                                          <p:val>
                                            <p:strVal val="#ppt_x"/>
                                          </p:val>
                                        </p:tav>
                                      </p:tavLst>
                                    </p:anim>
                                    <p:anim calcmode="lin" valueType="num">
                                      <p:cBhvr additive="base">
                                        <p:cTn id="6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61B3A-6FC9-4417-ACC7-2273C5FFF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2000" cy="6857143"/>
          </a:xfrm>
          <a:prstGeom prst="rect">
            <a:avLst/>
          </a:prstGeom>
        </p:spPr>
      </p:pic>
      <p:sp>
        <p:nvSpPr>
          <p:cNvPr id="4" name="文本框 13">
            <a:extLst>
              <a:ext uri="{FF2B5EF4-FFF2-40B4-BE49-F238E27FC236}">
                <a16:creationId xmlns:a16="http://schemas.microsoft.com/office/drawing/2014/main" id="{223E3340-1155-46BF-AFFD-73B6CF86396C}"/>
              </a:ext>
            </a:extLst>
          </p:cNvPr>
          <p:cNvSpPr txBox="1"/>
          <p:nvPr/>
        </p:nvSpPr>
        <p:spPr>
          <a:xfrm>
            <a:off x="2890948" y="2596313"/>
            <a:ext cx="5747955" cy="594776"/>
          </a:xfrm>
          <a:prstGeom prst="rect">
            <a:avLst/>
          </a:prstGeom>
          <a:noFill/>
          <a:ln>
            <a:noFill/>
          </a:ln>
        </p:spPr>
        <p:txBody>
          <a:bodyPr wrap="square" lIns="91439" tIns="45719" rIns="91439" bIns="45719" rtlCol="0">
            <a:spAutoFit/>
          </a:bodyPr>
          <a:lstStyle/>
          <a:p>
            <a:pPr marL="0" marR="0" lvl="0" indent="0" algn="ctr" defTabSz="914354" rtl="0" eaLnBrk="1" fontAlgn="auto" latinLnBrk="0" hangingPunct="1">
              <a:lnSpc>
                <a:spcPct val="110000"/>
              </a:lnSpc>
              <a:spcBef>
                <a:spcPts val="500"/>
              </a:spcBef>
              <a:spcAft>
                <a:spcPts val="0"/>
              </a:spcAft>
              <a:buClrTx/>
              <a:buSzTx/>
              <a:buFontTx/>
              <a:buNone/>
              <a:tabLst/>
              <a:defRPr/>
            </a:pPr>
            <a:r>
              <a:rPr lang="en-US" altLang="zh-CN" sz="3200" kern="800">
                <a:ln w="28575">
                  <a:noFill/>
                </a:ln>
                <a:solidFill>
                  <a:srgbClr val="002060"/>
                </a:solidFill>
                <a:latin typeface="Times New Roman" panose="02020603050405020304" pitchFamily="18" charset="0"/>
                <a:ea typeface="Verdana" panose="020B0604030504040204" pitchFamily="34" charset="0"/>
                <a:cs typeface="Times New Roman" panose="02020603050405020304" pitchFamily="18" charset="0"/>
                <a:sym typeface="+mn-lt"/>
              </a:rPr>
              <a:t>YÊU CẦU CẦN ĐẠT</a:t>
            </a:r>
            <a:endParaRPr kumimoji="0" lang="zh-CN" altLang="en-US" sz="3200" b="0" i="0" u="none" strike="noStrike" kern="800" cap="none" spc="0" normalizeH="0" baseline="0" noProof="0">
              <a:ln w="28575">
                <a:noFill/>
              </a:ln>
              <a:solidFill>
                <a:srgbClr val="00206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sp>
        <p:nvSpPr>
          <p:cNvPr id="5" name="Title 1">
            <a:extLst>
              <a:ext uri="{FF2B5EF4-FFF2-40B4-BE49-F238E27FC236}">
                <a16:creationId xmlns:a16="http://schemas.microsoft.com/office/drawing/2014/main" id="{831E7F6A-B41B-41F8-A38D-2C00B53A3E74}"/>
              </a:ext>
            </a:extLst>
          </p:cNvPr>
          <p:cNvSpPr txBox="1"/>
          <p:nvPr/>
        </p:nvSpPr>
        <p:spPr>
          <a:xfrm>
            <a:off x="1166327" y="3097763"/>
            <a:ext cx="7949682" cy="3107094"/>
          </a:xfrm>
          <a:prstGeom prst="rect">
            <a:avLst/>
          </a:prstGeom>
        </p:spPr>
        <p:txBody>
          <a:bodyPr anchor="ctr"/>
          <a:lstStyle/>
          <a:p>
            <a:pPr lvl="0"/>
            <a:r>
              <a:rPr lang="en-US" sz="2800" b="1">
                <a:solidFill>
                  <a:srgbClr val="002060"/>
                </a:solidFill>
                <a:latin typeface="Times New Roman" panose="02020603050405020304" pitchFamily="18" charset="0"/>
                <a:cs typeface="Times New Roman" panose="02020603050405020304" pitchFamily="18" charset="0"/>
                <a:sym typeface="+mn-ea"/>
              </a:rPr>
              <a:t>- </a:t>
            </a:r>
            <a:r>
              <a:rPr lang="en-US" sz="2800">
                <a:latin typeface="Times New Roman" panose="02020603050405020304" pitchFamily="18" charset="0"/>
                <a:cs typeface="Times New Roman" panose="02020603050405020304" pitchFamily="18" charset="0"/>
              </a:rPr>
              <a:t>Thực hiện được các phép tính với phân số.</a:t>
            </a:r>
            <a:endParaRPr lang="vi-VN" sz="2800">
              <a:latin typeface="Times New Roman" panose="02020603050405020304" pitchFamily="18" charset="0"/>
              <a:cs typeface="Times New Roman" panose="02020603050405020304" pitchFamily="18" charset="0"/>
            </a:endParaRPr>
          </a:p>
          <a:p>
            <a:pPr lvl="0"/>
            <a:r>
              <a:rPr lang="en-US" sz="2800">
                <a:latin typeface="Times New Roman" panose="02020603050405020304" pitchFamily="18" charset="0"/>
                <a:cs typeface="Times New Roman" panose="02020603050405020304" pitchFamily="18" charset="0"/>
              </a:rPr>
              <a:t>- Viết được hỗn số thành hân số thập phân và ngược lại.</a:t>
            </a:r>
            <a:endParaRPr lang="vi-VN" sz="2800">
              <a:latin typeface="Times New Roman" panose="02020603050405020304" pitchFamily="18" charset="0"/>
              <a:cs typeface="Times New Roman" panose="02020603050405020304" pitchFamily="18" charset="0"/>
            </a:endParaRPr>
          </a:p>
          <a:p>
            <a:r>
              <a:rPr lang="pt-BR" sz="2800">
                <a:latin typeface="Times New Roman" panose="02020603050405020304" pitchFamily="18" charset="0"/>
                <a:cs typeface="Times New Roman" panose="02020603050405020304" pitchFamily="18" charset="0"/>
              </a:rPr>
              <a:t>- HS giải được bài toán dạng tìm hai số khi biết tổng và tỉ số của hai số đó và dạng tìm hai số khi biết hiệu và tỉ số của hai số đó</a:t>
            </a:r>
          </a:p>
          <a:p>
            <a:pPr marL="457200" indent="-457200">
              <a:buFontTx/>
              <a:buChar char="-"/>
            </a:pPr>
            <a:endParaRPr kumimoji="0" lang="en-SG" altLang="vi-VN" sz="2800" b="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428100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4880" r="9489"/>
          <a:stretch>
            <a:fillRect/>
          </a:stretch>
        </p:blipFill>
        <p:spPr>
          <a:xfrm>
            <a:off x="0" y="0"/>
            <a:ext cx="12192000" cy="6858000"/>
          </a:xfrm>
          <a:prstGeom prst="rect">
            <a:avLst/>
          </a:prstGeom>
        </p:spPr>
      </p:pic>
      <p:pic>
        <p:nvPicPr>
          <p:cNvPr id="4" name="Picture 4"/>
          <p:cNvPicPr>
            <a:picLocks noChangeAspect="1"/>
          </p:cNvPicPr>
          <p:nvPr/>
        </p:nvPicPr>
        <p:blipFill>
          <a:blip r:embed="rId3"/>
          <a:srcRect/>
          <a:stretch>
            <a:fillRect/>
          </a:stretch>
        </p:blipFill>
        <p:spPr>
          <a:xfrm>
            <a:off x="5379991" y="0"/>
            <a:ext cx="6566535" cy="6858000"/>
          </a:xfrm>
          <a:prstGeom prst="rect">
            <a:avLst/>
          </a:prstGeom>
        </p:spPr>
      </p:pic>
      <p:pic>
        <p:nvPicPr>
          <p:cNvPr id="5" name="Picture 5"/>
          <p:cNvPicPr>
            <a:picLocks noChangeAspect="1"/>
          </p:cNvPicPr>
          <p:nvPr/>
        </p:nvPicPr>
        <p:blipFill>
          <a:blip r:embed="rId4"/>
          <a:srcRect/>
          <a:stretch>
            <a:fillRect/>
          </a:stretch>
        </p:blipFill>
        <p:spPr>
          <a:xfrm>
            <a:off x="4887825" y="-499075"/>
            <a:ext cx="6566535" cy="6858000"/>
          </a:xfrm>
          <a:prstGeom prst="rect">
            <a:avLst/>
          </a:prstGeom>
        </p:spPr>
      </p:pic>
      <p:pic>
        <p:nvPicPr>
          <p:cNvPr id="7" name="图片 2">
            <a:extLst>
              <a:ext uri="{FF2B5EF4-FFF2-40B4-BE49-F238E27FC236}">
                <a16:creationId xmlns:a16="http://schemas.microsoft.com/office/drawing/2014/main" id="{D774BFEC-B61B-4550-A43F-4CBE92488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1406" y="3325093"/>
            <a:ext cx="3660594" cy="3660594"/>
          </a:xfrm>
          <a:prstGeom prst="rect">
            <a:avLst/>
          </a:prstGeom>
        </p:spPr>
      </p:pic>
      <p:sp>
        <p:nvSpPr>
          <p:cNvPr id="10" name="文本框 20"/>
          <p:cNvSpPr txBox="1"/>
          <p:nvPr/>
        </p:nvSpPr>
        <p:spPr>
          <a:xfrm>
            <a:off x="400135" y="2443921"/>
            <a:ext cx="11214394" cy="120032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a:solidFill>
                  <a:srgbClr val="0070C0"/>
                </a:solidFill>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THỰC </a:t>
            </a:r>
            <a:r>
              <a:rPr lang="en-US" altLang="zh-CN" sz="7200">
                <a:solidFill>
                  <a:schemeClr val="accent4"/>
                </a:solidFill>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HÀNH</a:t>
            </a:r>
            <a:r>
              <a:rPr lang="en-US" altLang="zh-CN" sz="7200">
                <a:solidFill>
                  <a:srgbClr val="0070C0"/>
                </a:solidFill>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 </a:t>
            </a:r>
            <a:r>
              <a:rPr lang="en-US" altLang="zh-CN" sz="7200">
                <a:solidFill>
                  <a:srgbClr val="7030A0"/>
                </a:solidFill>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a:t>
            </a:r>
            <a:r>
              <a:rPr lang="en-US" altLang="zh-CN" sz="7200">
                <a:solidFill>
                  <a:srgbClr val="0070C0"/>
                </a:solidFill>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 </a:t>
            </a:r>
            <a:r>
              <a:rPr lang="en-US" altLang="zh-CN" sz="7200">
                <a:solidFill>
                  <a:srgbClr val="FF0000"/>
                </a:solidFill>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LUYỆN</a:t>
            </a:r>
            <a:r>
              <a:rPr lang="en-US" altLang="zh-CN" sz="7200">
                <a:solidFill>
                  <a:srgbClr val="0070C0"/>
                </a:solidFill>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 </a:t>
            </a:r>
            <a:r>
              <a:rPr lang="en-US" altLang="zh-CN" sz="7200">
                <a:solidFill>
                  <a:schemeClr val="accent6"/>
                </a:solidFill>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TẬP</a:t>
            </a:r>
          </a:p>
        </p:txBody>
      </p:sp>
    </p:spTree>
    <p:extLst>
      <p:ext uri="{BB962C8B-B14F-4D97-AF65-F5344CB8AC3E}">
        <p14:creationId xmlns:p14="http://schemas.microsoft.com/office/powerpoint/2010/main" val="1609480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190" r="7366" b="47763"/>
          <a:stretch>
            <a:fillRect/>
          </a:stretch>
        </p:blipFill>
        <p:spPr>
          <a:xfrm>
            <a:off x="-1" y="6438"/>
            <a:ext cx="12192000" cy="6858000"/>
          </a:xfrm>
          <a:prstGeom prst="rect">
            <a:avLst/>
          </a:prstGeom>
        </p:spPr>
      </p:pic>
      <p:pic>
        <p:nvPicPr>
          <p:cNvPr id="3" name="Picture 3"/>
          <p:cNvPicPr>
            <a:picLocks noChangeAspect="1"/>
          </p:cNvPicPr>
          <p:nvPr/>
        </p:nvPicPr>
        <p:blipFill>
          <a:blip r:embed="rId3"/>
          <a:srcRect/>
          <a:stretch>
            <a:fillRect/>
          </a:stretch>
        </p:blipFill>
        <p:spPr>
          <a:xfrm>
            <a:off x="10270732" y="1"/>
            <a:ext cx="1921268" cy="1397000"/>
          </a:xfrm>
          <a:prstGeom prst="rect">
            <a:avLst/>
          </a:prstGeom>
        </p:spPr>
      </p:pic>
      <p:pic>
        <p:nvPicPr>
          <p:cNvPr id="4" name="Picture 4"/>
          <p:cNvPicPr>
            <a:picLocks noChangeAspect="1"/>
          </p:cNvPicPr>
          <p:nvPr/>
        </p:nvPicPr>
        <p:blipFill>
          <a:blip r:embed="rId4"/>
          <a:srcRect/>
          <a:stretch>
            <a:fillRect/>
          </a:stretch>
        </p:blipFill>
        <p:spPr>
          <a:xfrm rot="-5400000">
            <a:off x="27039" y="5361038"/>
            <a:ext cx="1469923" cy="1524000"/>
          </a:xfrm>
          <a:prstGeom prst="rect">
            <a:avLst/>
          </a:prstGeom>
        </p:spPr>
      </p:pic>
      <p:pic>
        <p:nvPicPr>
          <p:cNvPr id="10" name="Picture 10"/>
          <p:cNvPicPr>
            <a:picLocks noChangeAspect="1"/>
          </p:cNvPicPr>
          <p:nvPr/>
        </p:nvPicPr>
        <p:blipFill>
          <a:blip r:embed="rId5"/>
          <a:srcRect/>
          <a:stretch>
            <a:fillRect/>
          </a:stretch>
        </p:blipFill>
        <p:spPr>
          <a:xfrm rot="820994">
            <a:off x="10932143" y="5295126"/>
            <a:ext cx="1277701" cy="1472147"/>
          </a:xfrm>
          <a:prstGeom prst="rect">
            <a:avLst/>
          </a:prstGeom>
        </p:spPr>
      </p:pic>
      <p:sp>
        <p:nvSpPr>
          <p:cNvPr id="5" name="Hình chữ nhật 4">
            <a:extLst>
              <a:ext uri="{FF2B5EF4-FFF2-40B4-BE49-F238E27FC236}">
                <a16:creationId xmlns:a16="http://schemas.microsoft.com/office/drawing/2014/main" id="{053B4105-5420-D2D5-8B92-E0DA08F464AA}"/>
              </a:ext>
            </a:extLst>
          </p:cNvPr>
          <p:cNvSpPr/>
          <p:nvPr/>
        </p:nvSpPr>
        <p:spPr>
          <a:xfrm>
            <a:off x="385244" y="261257"/>
            <a:ext cx="11421509" cy="633548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Hình ảnh 8" descr="Ảnh có chứa phim hoạt hình, đồ chơi, con mèo&#10;&#10;Mô tả được tạo tự động">
            <a:extLst>
              <a:ext uri="{FF2B5EF4-FFF2-40B4-BE49-F238E27FC236}">
                <a16:creationId xmlns:a16="http://schemas.microsoft.com/office/drawing/2014/main" id="{F7A68E0E-CEC3-295B-D7A2-1B9D2B3251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486615"/>
            <a:ext cx="10002646" cy="3180316"/>
          </a:xfrm>
          <a:prstGeom prst="rect">
            <a:avLst/>
          </a:prstGeom>
        </p:spPr>
      </p:pic>
      <mc:AlternateContent xmlns:mc="http://schemas.openxmlformats.org/markup-compatibility/2006" xmlns:a14="http://schemas.microsoft.com/office/drawing/2010/main">
        <mc:Choice Requires="a14">
          <p:sp>
            <p:nvSpPr>
              <p:cNvPr id="6" name="Hình chữ nhật 5">
                <a:extLst>
                  <a:ext uri="{FF2B5EF4-FFF2-40B4-BE49-F238E27FC236}">
                    <a16:creationId xmlns:a16="http://schemas.microsoft.com/office/drawing/2014/main" id="{E0AC2A65-1D32-68DD-E108-AB9F2A5D93FF}"/>
                  </a:ext>
                </a:extLst>
              </p:cNvPr>
              <p:cNvSpPr/>
              <p:nvPr/>
            </p:nvSpPr>
            <p:spPr>
              <a:xfrm>
                <a:off x="1250303" y="4091498"/>
                <a:ext cx="4410270" cy="86427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a:solidFill>
                      <a:srgbClr val="FFFF00"/>
                    </a:solidFill>
                    <a:latin typeface="Times New Roman" panose="02020603050405020304" pitchFamily="18" charset="0"/>
                    <a:cs typeface="Times New Roman" panose="02020603050405020304" pitchFamily="18" charset="0"/>
                  </a:rPr>
                  <a:t>a,  </a:t>
                </a:r>
                <a14:m>
                  <m:oMath xmlns:m="http://schemas.openxmlformats.org/officeDocument/2006/math">
                    <m:f>
                      <m:fPr>
                        <m:ctrlPr>
                          <a:rPr lang="en-US" sz="3200" b="1" i="1" kern="1200" smtClean="0">
                            <a:solidFill>
                              <a:srgbClr val="FFFF00"/>
                            </a:solidFill>
                            <a:latin typeface="Cambria Math" panose="02040503050406030204" pitchFamily="18" charset="0"/>
                            <a:cs typeface="Times New Roman" panose="02020603050405020304" pitchFamily="18" charset="0"/>
                          </a:rPr>
                        </m:ctrlPr>
                      </m:fPr>
                      <m:num>
                        <m:r>
                          <a:rPr lang="en-US" sz="3200" b="1" i="1" kern="1200" smtClean="0">
                            <a:solidFill>
                              <a:srgbClr val="FFFF00"/>
                            </a:solidFill>
                            <a:latin typeface="Cambria Math" panose="02040503050406030204" pitchFamily="18" charset="0"/>
                            <a:cs typeface="Times New Roman" panose="02020603050405020304" pitchFamily="18" charset="0"/>
                          </a:rPr>
                          <m:t>𝟗</m:t>
                        </m:r>
                      </m:num>
                      <m:den>
                        <m:r>
                          <a:rPr lang="en-US" sz="3200" b="1" i="1" kern="1200" smtClean="0">
                            <a:solidFill>
                              <a:srgbClr val="FFFF00"/>
                            </a:solidFill>
                            <a:latin typeface="Cambria Math" panose="02040503050406030204" pitchFamily="18" charset="0"/>
                            <a:cs typeface="Times New Roman" panose="02020603050405020304" pitchFamily="18" charset="0"/>
                          </a:rPr>
                          <m:t>𝟖</m:t>
                        </m:r>
                      </m:den>
                    </m:f>
                    <m:r>
                      <a:rPr lang="en-US" sz="3200" b="1" i="1" kern="1200" smtClean="0">
                        <a:solidFill>
                          <a:srgbClr val="FFFF00"/>
                        </a:solidFill>
                        <a:latin typeface="Cambria Math" panose="02040503050406030204" pitchFamily="18" charset="0"/>
                        <a:cs typeface="Times New Roman" panose="02020603050405020304" pitchFamily="18" charset="0"/>
                      </a:rPr>
                      <m:t>+ </m:t>
                    </m:r>
                    <m:f>
                      <m:fPr>
                        <m:ctrlPr>
                          <a:rPr lang="en-US" sz="3200" b="1" i="1" kern="1200">
                            <a:solidFill>
                              <a:srgbClr val="FFFF00"/>
                            </a:solidFill>
                            <a:latin typeface="Cambria Math" panose="02040503050406030204" pitchFamily="18" charset="0"/>
                            <a:cs typeface="Times New Roman" panose="02020603050405020304" pitchFamily="18" charset="0"/>
                          </a:rPr>
                        </m:ctrlPr>
                      </m:fPr>
                      <m:num>
                        <m:r>
                          <a:rPr lang="en-US" sz="3200" b="1" i="1" kern="1200" smtClean="0">
                            <a:solidFill>
                              <a:srgbClr val="FFFF00"/>
                            </a:solidFill>
                            <a:latin typeface="Cambria Math" panose="02040503050406030204" pitchFamily="18" charset="0"/>
                            <a:cs typeface="Times New Roman" panose="02020603050405020304" pitchFamily="18" charset="0"/>
                          </a:rPr>
                          <m:t>𝟒</m:t>
                        </m:r>
                      </m:num>
                      <m:den>
                        <m:r>
                          <a:rPr lang="en-US" sz="3200" b="1" i="1" kern="1200" smtClean="0">
                            <a:solidFill>
                              <a:srgbClr val="FFFF00"/>
                            </a:solidFill>
                            <a:latin typeface="Cambria Math" panose="02040503050406030204" pitchFamily="18" charset="0"/>
                            <a:cs typeface="Times New Roman" panose="02020603050405020304" pitchFamily="18" charset="0"/>
                          </a:rPr>
                          <m:t>𝟓</m:t>
                        </m:r>
                      </m:den>
                    </m:f>
                    <m:r>
                      <a:rPr lang="en-US" sz="3200" b="1" i="1" kern="1200" smtClean="0">
                        <a:solidFill>
                          <a:srgbClr val="FFFF00"/>
                        </a:solidFill>
                        <a:latin typeface="Cambria Math" panose="02040503050406030204" pitchFamily="18" charset="0"/>
                        <a:cs typeface="Times New Roman" panose="02020603050405020304" pitchFamily="18" charset="0"/>
                      </a:rPr>
                      <m:t>=</m:t>
                    </m:r>
                  </m:oMath>
                </a14:m>
                <a:r>
                  <a:rPr lang="en-US" sz="3200" b="1">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FFFF00"/>
                            </a:solidFill>
                            <a:latin typeface="Cambria Math" panose="02040503050406030204" pitchFamily="18" charset="0"/>
                            <a:cs typeface="Times New Roman" panose="02020603050405020304" pitchFamily="18" charset="0"/>
                          </a:rPr>
                        </m:ctrlPr>
                      </m:fPr>
                      <m:num>
                        <m:r>
                          <a:rPr lang="en-US" sz="3200" b="1" i="1">
                            <a:solidFill>
                              <a:srgbClr val="FFFF00"/>
                            </a:solidFill>
                            <a:latin typeface="Cambria Math" panose="02040503050406030204" pitchFamily="18" charset="0"/>
                            <a:cs typeface="Times New Roman" panose="02020603050405020304" pitchFamily="18" charset="0"/>
                          </a:rPr>
                          <m:t>𝟒</m:t>
                        </m:r>
                        <m:r>
                          <a:rPr lang="en-US" sz="3200" b="1" i="1" smtClean="0">
                            <a:solidFill>
                              <a:srgbClr val="FFFF00"/>
                            </a:solidFill>
                            <a:latin typeface="Cambria Math" panose="02040503050406030204" pitchFamily="18" charset="0"/>
                            <a:cs typeface="Times New Roman" panose="02020603050405020304" pitchFamily="18" charset="0"/>
                          </a:rPr>
                          <m:t>𝟓</m:t>
                        </m:r>
                      </m:num>
                      <m:den>
                        <m:r>
                          <a:rPr lang="en-US" sz="3200" b="1" i="1" smtClean="0">
                            <a:solidFill>
                              <a:srgbClr val="FFFF00"/>
                            </a:solidFill>
                            <a:latin typeface="Cambria Math" panose="02040503050406030204" pitchFamily="18" charset="0"/>
                            <a:cs typeface="Times New Roman" panose="02020603050405020304" pitchFamily="18" charset="0"/>
                          </a:rPr>
                          <m:t>𝟒𝟎</m:t>
                        </m:r>
                      </m:den>
                    </m:f>
                    <m:r>
                      <a:rPr lang="en-US" sz="3200" b="1" i="1">
                        <a:solidFill>
                          <a:srgbClr val="FFFF00"/>
                        </a:solidFill>
                        <a:latin typeface="Cambria Math" panose="02040503050406030204" pitchFamily="18" charset="0"/>
                        <a:cs typeface="Times New Roman" panose="02020603050405020304" pitchFamily="18" charset="0"/>
                      </a:rPr>
                      <m:t>+ </m:t>
                    </m:r>
                    <m:f>
                      <m:fPr>
                        <m:ctrlPr>
                          <a:rPr lang="en-US" sz="3200" b="1" i="1">
                            <a:solidFill>
                              <a:srgbClr val="FFFF00"/>
                            </a:solidFill>
                            <a:latin typeface="Cambria Math" panose="02040503050406030204" pitchFamily="18" charset="0"/>
                            <a:cs typeface="Times New Roman" panose="02020603050405020304" pitchFamily="18" charset="0"/>
                          </a:rPr>
                        </m:ctrlPr>
                      </m:fPr>
                      <m:num>
                        <m:r>
                          <a:rPr lang="en-US" sz="3200" b="1" i="1" smtClean="0">
                            <a:solidFill>
                              <a:srgbClr val="FFFF00"/>
                            </a:solidFill>
                            <a:latin typeface="Cambria Math" panose="02040503050406030204" pitchFamily="18" charset="0"/>
                            <a:cs typeface="Times New Roman" panose="02020603050405020304" pitchFamily="18" charset="0"/>
                          </a:rPr>
                          <m:t>𝟑𝟐</m:t>
                        </m:r>
                      </m:num>
                      <m:den>
                        <m:r>
                          <a:rPr lang="en-US" sz="3200" b="1" i="1" smtClean="0">
                            <a:solidFill>
                              <a:srgbClr val="FFFF00"/>
                            </a:solidFill>
                            <a:latin typeface="Cambria Math" panose="02040503050406030204" pitchFamily="18" charset="0"/>
                            <a:cs typeface="Times New Roman" panose="02020603050405020304" pitchFamily="18" charset="0"/>
                          </a:rPr>
                          <m:t>𝟒𝟎</m:t>
                        </m:r>
                      </m:den>
                    </m:f>
                  </m:oMath>
                </a14:m>
                <a:r>
                  <a:rPr lang="en-US" sz="3200" b="1">
                    <a:solidFill>
                      <a:srgbClr val="FFFF00"/>
                    </a:solidFill>
                    <a:latin typeface="Times New Roman" panose="02020603050405020304" pitchFamily="18" charset="0"/>
                    <a:cs typeface="Times New Roman" panose="02020603050405020304" pitchFamily="18" charset="0"/>
                  </a:rPr>
                  <a:t> = </a:t>
                </a:r>
                <a:r>
                  <a:rPr lang="en-US" sz="3200">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FFFF00"/>
                            </a:solidFill>
                            <a:latin typeface="Cambria Math" panose="02040503050406030204" pitchFamily="18" charset="0"/>
                            <a:cs typeface="Times New Roman" panose="02020603050405020304" pitchFamily="18" charset="0"/>
                          </a:rPr>
                        </m:ctrlPr>
                      </m:fPr>
                      <m:num>
                        <m:r>
                          <a:rPr lang="en-US" sz="3200" b="1" i="1" smtClean="0">
                            <a:solidFill>
                              <a:srgbClr val="FFFF00"/>
                            </a:solidFill>
                            <a:latin typeface="Cambria Math" panose="02040503050406030204" pitchFamily="18" charset="0"/>
                            <a:cs typeface="Times New Roman" panose="02020603050405020304" pitchFamily="18" charset="0"/>
                          </a:rPr>
                          <m:t>𝟕𝟕</m:t>
                        </m:r>
                      </m:num>
                      <m:den>
                        <m:r>
                          <a:rPr lang="en-US" sz="3200" b="1" i="1" smtClean="0">
                            <a:solidFill>
                              <a:srgbClr val="FFFF00"/>
                            </a:solidFill>
                            <a:latin typeface="Cambria Math" panose="02040503050406030204" pitchFamily="18" charset="0"/>
                            <a:cs typeface="Times New Roman" panose="02020603050405020304" pitchFamily="18" charset="0"/>
                          </a:rPr>
                          <m:t>𝟒𝟎</m:t>
                        </m:r>
                      </m:den>
                    </m:f>
                  </m:oMath>
                </a14:m>
                <a:r>
                  <a:rPr lang="en-US" sz="3200" b="1">
                    <a:solidFill>
                      <a:srgbClr val="FFFF00"/>
                    </a:solidFill>
                    <a:latin typeface="Times New Roman" panose="02020603050405020304" pitchFamily="18" charset="0"/>
                    <a:cs typeface="Times New Roman" panose="02020603050405020304" pitchFamily="18" charset="0"/>
                  </a:rPr>
                  <a:t>  </a:t>
                </a:r>
                <a:endParaRPr lang="vi-VN" sz="3200">
                  <a:solidFill>
                    <a:srgbClr val="FFFF00"/>
                  </a:solidFill>
                  <a:latin typeface="Times New Roman" panose="02020603050405020304" pitchFamily="18" charset="0"/>
                  <a:cs typeface="Times New Roman" panose="02020603050405020304" pitchFamily="18" charset="0"/>
                </a:endParaRPr>
              </a:p>
            </p:txBody>
          </p:sp>
        </mc:Choice>
        <mc:Fallback xmlns="">
          <p:sp>
            <p:nvSpPr>
              <p:cNvPr id="6" name="Hình chữ nhật 5">
                <a:extLst>
                  <a:ext uri="{FF2B5EF4-FFF2-40B4-BE49-F238E27FC236}">
                    <a16:creationId xmlns:a16="http://schemas.microsoft.com/office/drawing/2014/main" id="{E0AC2A65-1D32-68DD-E108-AB9F2A5D93FF}"/>
                  </a:ext>
                </a:extLst>
              </p:cNvPr>
              <p:cNvSpPr>
                <a:spLocks noRot="1" noChangeAspect="1" noMove="1" noResize="1" noEditPoints="1" noAdjustHandles="1" noChangeArrowheads="1" noChangeShapeType="1" noTextEdit="1"/>
              </p:cNvSpPr>
              <p:nvPr/>
            </p:nvSpPr>
            <p:spPr>
              <a:xfrm>
                <a:off x="1250303" y="4091498"/>
                <a:ext cx="4410270" cy="864276"/>
              </a:xfrm>
              <a:prstGeom prst="rect">
                <a:avLst/>
              </a:prstGeom>
              <a:blipFill>
                <a:blip r:embed="rId7"/>
                <a:stretch>
                  <a:fillRect l="-2063" r="-6465" b="-482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Hình chữ nhật 6">
                <a:extLst>
                  <a:ext uri="{FF2B5EF4-FFF2-40B4-BE49-F238E27FC236}">
                    <a16:creationId xmlns:a16="http://schemas.microsoft.com/office/drawing/2014/main" id="{7F3E2421-3965-837A-466C-FD735063A419}"/>
                  </a:ext>
                </a:extLst>
              </p:cNvPr>
              <p:cNvSpPr/>
              <p:nvPr/>
            </p:nvSpPr>
            <p:spPr>
              <a:xfrm>
                <a:off x="1250304" y="5429479"/>
                <a:ext cx="4513020" cy="94190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a:solidFill>
                      <a:srgbClr val="FFFF00"/>
                    </a:solidFill>
                    <a:latin typeface="Times New Roman" panose="02020603050405020304" pitchFamily="18" charset="0"/>
                    <a:cs typeface="Times New Roman" panose="02020603050405020304" pitchFamily="18" charset="0"/>
                  </a:rPr>
                  <a:t>b,  </a:t>
                </a:r>
                <a14:m>
                  <m:oMath xmlns:m="http://schemas.openxmlformats.org/officeDocument/2006/math">
                    <m:f>
                      <m:fPr>
                        <m:ctrlPr>
                          <a:rPr lang="en-US" sz="3200" b="1" i="1" kern="1200" smtClean="0">
                            <a:solidFill>
                              <a:srgbClr val="FFFF00"/>
                            </a:solidFill>
                            <a:latin typeface="Cambria Math" panose="02040503050406030204" pitchFamily="18" charset="0"/>
                            <a:cs typeface="Times New Roman" panose="02020603050405020304" pitchFamily="18" charset="0"/>
                          </a:rPr>
                        </m:ctrlPr>
                      </m:fPr>
                      <m:num>
                        <m:r>
                          <a:rPr lang="en-US" sz="3200" b="1" i="1" kern="1200" smtClean="0">
                            <a:solidFill>
                              <a:srgbClr val="FFFF00"/>
                            </a:solidFill>
                            <a:latin typeface="Cambria Math" panose="02040503050406030204" pitchFamily="18" charset="0"/>
                            <a:cs typeface="Times New Roman" panose="02020603050405020304" pitchFamily="18" charset="0"/>
                          </a:rPr>
                          <m:t>𝟔</m:t>
                        </m:r>
                      </m:num>
                      <m:den>
                        <m:r>
                          <a:rPr lang="en-US" sz="3200" b="1" i="1" kern="1200" smtClean="0">
                            <a:solidFill>
                              <a:srgbClr val="FFFF00"/>
                            </a:solidFill>
                            <a:latin typeface="Cambria Math" panose="02040503050406030204" pitchFamily="18" charset="0"/>
                            <a:cs typeface="Times New Roman" panose="02020603050405020304" pitchFamily="18" charset="0"/>
                          </a:rPr>
                          <m:t>𝟓</m:t>
                        </m:r>
                      </m:den>
                    </m:f>
                    <m:r>
                      <a:rPr lang="en-US" sz="3200" b="1" i="1" kern="1200" smtClean="0">
                        <a:solidFill>
                          <a:srgbClr val="FFFF00"/>
                        </a:solidFill>
                        <a:latin typeface="Cambria Math" panose="02040503050406030204" pitchFamily="18" charset="0"/>
                        <a:cs typeface="Times New Roman" panose="02020603050405020304" pitchFamily="18" charset="0"/>
                      </a:rPr>
                      <m:t>+ </m:t>
                    </m:r>
                    <m:f>
                      <m:fPr>
                        <m:ctrlPr>
                          <a:rPr lang="en-US" sz="3200" b="1" i="1" kern="1200">
                            <a:solidFill>
                              <a:srgbClr val="FFFF00"/>
                            </a:solidFill>
                            <a:latin typeface="Cambria Math" panose="02040503050406030204" pitchFamily="18" charset="0"/>
                            <a:cs typeface="Times New Roman" panose="02020603050405020304" pitchFamily="18" charset="0"/>
                          </a:rPr>
                        </m:ctrlPr>
                      </m:fPr>
                      <m:num>
                        <m:r>
                          <a:rPr lang="en-US" sz="3200" b="1" i="1" kern="1200" smtClean="0">
                            <a:solidFill>
                              <a:srgbClr val="FFFF00"/>
                            </a:solidFill>
                            <a:latin typeface="Cambria Math" panose="02040503050406030204" pitchFamily="18" charset="0"/>
                            <a:cs typeface="Times New Roman" panose="02020603050405020304" pitchFamily="18" charset="0"/>
                          </a:rPr>
                          <m:t>𝟓</m:t>
                        </m:r>
                      </m:num>
                      <m:den>
                        <m:r>
                          <a:rPr lang="en-US" sz="3200" b="1" i="1" kern="1200" smtClean="0">
                            <a:solidFill>
                              <a:srgbClr val="FFFF00"/>
                            </a:solidFill>
                            <a:latin typeface="Cambria Math" panose="02040503050406030204" pitchFamily="18" charset="0"/>
                            <a:cs typeface="Times New Roman" panose="02020603050405020304" pitchFamily="18" charset="0"/>
                          </a:rPr>
                          <m:t>𝟏𝟒</m:t>
                        </m:r>
                      </m:den>
                    </m:f>
                    <m:r>
                      <a:rPr lang="en-US" sz="3200" b="1" i="1" kern="1200" smtClean="0">
                        <a:solidFill>
                          <a:srgbClr val="FFFF00"/>
                        </a:solidFill>
                        <a:latin typeface="Cambria Math" panose="02040503050406030204" pitchFamily="18" charset="0"/>
                        <a:cs typeface="Times New Roman" panose="02020603050405020304" pitchFamily="18" charset="0"/>
                      </a:rPr>
                      <m:t>=</m:t>
                    </m:r>
                  </m:oMath>
                </a14:m>
                <a:r>
                  <a:rPr lang="en-US" sz="3200" b="1">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FFFF00"/>
                            </a:solidFill>
                            <a:latin typeface="Cambria Math" panose="02040503050406030204" pitchFamily="18" charset="0"/>
                            <a:cs typeface="Times New Roman" panose="02020603050405020304" pitchFamily="18" charset="0"/>
                          </a:rPr>
                        </m:ctrlPr>
                      </m:fPr>
                      <m:num>
                        <m:r>
                          <a:rPr lang="en-US" sz="3200" b="1" i="1" smtClean="0">
                            <a:solidFill>
                              <a:srgbClr val="FFFF00"/>
                            </a:solidFill>
                            <a:latin typeface="Cambria Math" panose="02040503050406030204" pitchFamily="18" charset="0"/>
                            <a:cs typeface="Times New Roman" panose="02020603050405020304" pitchFamily="18" charset="0"/>
                          </a:rPr>
                          <m:t>𝟖</m:t>
                        </m:r>
                        <m:r>
                          <a:rPr lang="en-US" sz="3200" b="1" i="1">
                            <a:solidFill>
                              <a:srgbClr val="FFFF00"/>
                            </a:solidFill>
                            <a:latin typeface="Cambria Math" panose="02040503050406030204" pitchFamily="18" charset="0"/>
                            <a:cs typeface="Times New Roman" panose="02020603050405020304" pitchFamily="18" charset="0"/>
                          </a:rPr>
                          <m:t>𝟒</m:t>
                        </m:r>
                      </m:num>
                      <m:den>
                        <m:r>
                          <a:rPr lang="en-US" sz="3200" b="1" i="1" smtClean="0">
                            <a:solidFill>
                              <a:srgbClr val="FFFF00"/>
                            </a:solidFill>
                            <a:latin typeface="Cambria Math" panose="02040503050406030204" pitchFamily="18" charset="0"/>
                            <a:cs typeface="Times New Roman" panose="02020603050405020304" pitchFamily="18" charset="0"/>
                          </a:rPr>
                          <m:t>𝟕𝟎</m:t>
                        </m:r>
                      </m:den>
                    </m:f>
                    <m:r>
                      <a:rPr lang="en-US" sz="3200" b="1" i="1" smtClean="0">
                        <a:solidFill>
                          <a:srgbClr val="FFFF00"/>
                        </a:solidFill>
                        <a:latin typeface="Cambria Math" panose="02040503050406030204" pitchFamily="18" charset="0"/>
                        <a:cs typeface="Times New Roman" panose="02020603050405020304" pitchFamily="18" charset="0"/>
                      </a:rPr>
                      <m:t>−</m:t>
                    </m:r>
                    <m:r>
                      <a:rPr lang="en-US" sz="3200" b="1" i="1">
                        <a:solidFill>
                          <a:srgbClr val="FFFF00"/>
                        </a:solidFill>
                        <a:latin typeface="Cambria Math" panose="02040503050406030204" pitchFamily="18" charset="0"/>
                        <a:cs typeface="Times New Roman" panose="02020603050405020304" pitchFamily="18" charset="0"/>
                      </a:rPr>
                      <m:t> </m:t>
                    </m:r>
                    <m:f>
                      <m:fPr>
                        <m:ctrlPr>
                          <a:rPr lang="en-US" sz="3200" b="1" i="1">
                            <a:solidFill>
                              <a:srgbClr val="FFFF00"/>
                            </a:solidFill>
                            <a:latin typeface="Cambria Math" panose="02040503050406030204" pitchFamily="18" charset="0"/>
                            <a:cs typeface="Times New Roman" panose="02020603050405020304" pitchFamily="18" charset="0"/>
                          </a:rPr>
                        </m:ctrlPr>
                      </m:fPr>
                      <m:num>
                        <m:r>
                          <a:rPr lang="en-US" sz="3200" b="1" i="1" smtClean="0">
                            <a:solidFill>
                              <a:srgbClr val="FFFF00"/>
                            </a:solidFill>
                            <a:latin typeface="Cambria Math" panose="02040503050406030204" pitchFamily="18" charset="0"/>
                            <a:cs typeface="Times New Roman" panose="02020603050405020304" pitchFamily="18" charset="0"/>
                          </a:rPr>
                          <m:t>𝟐𝟓</m:t>
                        </m:r>
                      </m:num>
                      <m:den>
                        <m:r>
                          <a:rPr lang="en-US" sz="3200" b="1" i="1" smtClean="0">
                            <a:solidFill>
                              <a:srgbClr val="FFFF00"/>
                            </a:solidFill>
                            <a:latin typeface="Cambria Math" panose="02040503050406030204" pitchFamily="18" charset="0"/>
                            <a:cs typeface="Times New Roman" panose="02020603050405020304" pitchFamily="18" charset="0"/>
                          </a:rPr>
                          <m:t>𝟕𝟎</m:t>
                        </m:r>
                      </m:den>
                    </m:f>
                  </m:oMath>
                </a14:m>
                <a:r>
                  <a:rPr lang="en-US" sz="3200" b="1">
                    <a:solidFill>
                      <a:srgbClr val="FFFF00"/>
                    </a:solidFill>
                    <a:latin typeface="Times New Roman" panose="02020603050405020304" pitchFamily="18" charset="0"/>
                    <a:cs typeface="Times New Roman" panose="02020603050405020304" pitchFamily="18" charset="0"/>
                  </a:rPr>
                  <a:t> = </a:t>
                </a:r>
                <a:r>
                  <a:rPr lang="en-US" sz="3200">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FFFF00"/>
                            </a:solidFill>
                            <a:latin typeface="Cambria Math" panose="02040503050406030204" pitchFamily="18" charset="0"/>
                            <a:cs typeface="Times New Roman" panose="02020603050405020304" pitchFamily="18" charset="0"/>
                          </a:rPr>
                        </m:ctrlPr>
                      </m:fPr>
                      <m:num>
                        <m:r>
                          <a:rPr lang="en-US" sz="3200" b="1" i="1" smtClean="0">
                            <a:solidFill>
                              <a:srgbClr val="FFFF00"/>
                            </a:solidFill>
                            <a:latin typeface="Cambria Math" panose="02040503050406030204" pitchFamily="18" charset="0"/>
                            <a:cs typeface="Times New Roman" panose="02020603050405020304" pitchFamily="18" charset="0"/>
                          </a:rPr>
                          <m:t>𝟓𝟗</m:t>
                        </m:r>
                      </m:num>
                      <m:den>
                        <m:r>
                          <a:rPr lang="en-US" sz="3200" b="1" i="1" smtClean="0">
                            <a:solidFill>
                              <a:srgbClr val="FFFF00"/>
                            </a:solidFill>
                            <a:latin typeface="Cambria Math" panose="02040503050406030204" pitchFamily="18" charset="0"/>
                            <a:cs typeface="Times New Roman" panose="02020603050405020304" pitchFamily="18" charset="0"/>
                          </a:rPr>
                          <m:t>𝟕𝟎</m:t>
                        </m:r>
                      </m:den>
                    </m:f>
                  </m:oMath>
                </a14:m>
                <a:r>
                  <a:rPr lang="en-US" sz="2800" b="1">
                    <a:solidFill>
                      <a:srgbClr val="FFFF00"/>
                    </a:solidFill>
                    <a:latin typeface="Times New Roman" panose="02020603050405020304" pitchFamily="18" charset="0"/>
                    <a:cs typeface="Times New Roman" panose="02020603050405020304" pitchFamily="18" charset="0"/>
                  </a:rPr>
                  <a:t>  </a:t>
                </a:r>
                <a:endParaRPr lang="vi-VN" sz="2800">
                  <a:solidFill>
                    <a:srgbClr val="FFFF00"/>
                  </a:solidFill>
                  <a:latin typeface="Times New Roman" panose="02020603050405020304" pitchFamily="18" charset="0"/>
                  <a:cs typeface="Times New Roman" panose="02020603050405020304" pitchFamily="18" charset="0"/>
                </a:endParaRPr>
              </a:p>
            </p:txBody>
          </p:sp>
        </mc:Choice>
        <mc:Fallback xmlns="">
          <p:sp>
            <p:nvSpPr>
              <p:cNvPr id="7" name="Hình chữ nhật 6">
                <a:extLst>
                  <a:ext uri="{FF2B5EF4-FFF2-40B4-BE49-F238E27FC236}">
                    <a16:creationId xmlns:a16="http://schemas.microsoft.com/office/drawing/2014/main" id="{7F3E2421-3965-837A-466C-FD735063A419}"/>
                  </a:ext>
                </a:extLst>
              </p:cNvPr>
              <p:cNvSpPr>
                <a:spLocks noRot="1" noChangeAspect="1" noMove="1" noResize="1" noEditPoints="1" noAdjustHandles="1" noChangeArrowheads="1" noChangeShapeType="1" noTextEdit="1"/>
              </p:cNvSpPr>
              <p:nvPr/>
            </p:nvSpPr>
            <p:spPr>
              <a:xfrm>
                <a:off x="1250304" y="5429479"/>
                <a:ext cx="4513020" cy="941906"/>
              </a:xfrm>
              <a:prstGeom prst="rect">
                <a:avLst/>
              </a:prstGeom>
              <a:blipFill>
                <a:blip r:embed="rId8"/>
                <a:stretch>
                  <a:fillRect l="-3096" r="-6191" b="-63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Hình chữ nhật 7">
                <a:extLst>
                  <a:ext uri="{FF2B5EF4-FFF2-40B4-BE49-F238E27FC236}">
                    <a16:creationId xmlns:a16="http://schemas.microsoft.com/office/drawing/2014/main" id="{991DCBD9-B5B3-F1BC-3590-91B218DFEEA0}"/>
                  </a:ext>
                </a:extLst>
              </p:cNvPr>
              <p:cNvSpPr/>
              <p:nvPr/>
            </p:nvSpPr>
            <p:spPr>
              <a:xfrm>
                <a:off x="6628075" y="3848324"/>
                <a:ext cx="4540668" cy="994363"/>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a:solidFill>
                      <a:srgbClr val="FFFF00"/>
                    </a:solidFill>
                    <a:latin typeface="Times New Roman" panose="02020603050405020304" pitchFamily="18" charset="0"/>
                    <a:cs typeface="Times New Roman" panose="02020603050405020304" pitchFamily="18" charset="0"/>
                  </a:rPr>
                  <a:t>c, </a:t>
                </a:r>
                <a14:m>
                  <m:oMath xmlns:m="http://schemas.openxmlformats.org/officeDocument/2006/math">
                    <m:f>
                      <m:fPr>
                        <m:ctrlPr>
                          <a:rPr lang="en-US" sz="3200" b="1" i="1" kern="1200" smtClean="0">
                            <a:solidFill>
                              <a:srgbClr val="FFFF00"/>
                            </a:solidFill>
                            <a:latin typeface="Cambria Math" panose="02040503050406030204" pitchFamily="18" charset="0"/>
                            <a:cs typeface="Times New Roman" panose="02020603050405020304" pitchFamily="18" charset="0"/>
                          </a:rPr>
                        </m:ctrlPr>
                      </m:fPr>
                      <m:num>
                        <m:r>
                          <a:rPr lang="en-US" sz="3200" b="1" i="1" kern="1200" smtClean="0">
                            <a:solidFill>
                              <a:srgbClr val="FFFF00"/>
                            </a:solidFill>
                            <a:latin typeface="Cambria Math" panose="02040503050406030204" pitchFamily="18" charset="0"/>
                            <a:cs typeface="Times New Roman" panose="02020603050405020304" pitchFamily="18" charset="0"/>
                          </a:rPr>
                          <m:t>𝟐</m:t>
                        </m:r>
                      </m:num>
                      <m:den>
                        <m:r>
                          <a:rPr lang="en-US" sz="3200" b="1" i="1" kern="1200" smtClean="0">
                            <a:solidFill>
                              <a:srgbClr val="FFFF00"/>
                            </a:solidFill>
                            <a:latin typeface="Cambria Math" panose="02040503050406030204" pitchFamily="18" charset="0"/>
                            <a:cs typeface="Times New Roman" panose="02020603050405020304" pitchFamily="18" charset="0"/>
                          </a:rPr>
                          <m:t>𝟗</m:t>
                        </m:r>
                      </m:den>
                    </m:f>
                    <m:r>
                      <a:rPr lang="en-US" sz="3200" b="1" i="1" kern="1200" smtClean="0">
                        <a:solidFill>
                          <a:srgbClr val="FFFF00"/>
                        </a:solidFill>
                        <a:latin typeface="Cambria Math" panose="02040503050406030204" pitchFamily="18" charset="0"/>
                        <a:cs typeface="Times New Roman" panose="02020603050405020304" pitchFamily="18" charset="0"/>
                      </a:rPr>
                      <m:t>+ </m:t>
                    </m:r>
                    <m:f>
                      <m:fPr>
                        <m:ctrlPr>
                          <a:rPr lang="en-US" sz="3200" b="1" i="1" kern="1200">
                            <a:solidFill>
                              <a:srgbClr val="FFFF00"/>
                            </a:solidFill>
                            <a:latin typeface="Cambria Math" panose="02040503050406030204" pitchFamily="18" charset="0"/>
                            <a:cs typeface="Times New Roman" panose="02020603050405020304" pitchFamily="18" charset="0"/>
                          </a:rPr>
                        </m:ctrlPr>
                      </m:fPr>
                      <m:num>
                        <m:r>
                          <a:rPr lang="en-US" sz="3200" b="1" i="1" kern="1200" smtClean="0">
                            <a:solidFill>
                              <a:srgbClr val="FFFF00"/>
                            </a:solidFill>
                            <a:latin typeface="Cambria Math" panose="02040503050406030204" pitchFamily="18" charset="0"/>
                            <a:cs typeface="Times New Roman" panose="02020603050405020304" pitchFamily="18" charset="0"/>
                          </a:rPr>
                          <m:t>𝟏</m:t>
                        </m:r>
                      </m:num>
                      <m:den>
                        <m:r>
                          <a:rPr lang="en-US" sz="3200" b="1" i="1" kern="1200" smtClean="0">
                            <a:solidFill>
                              <a:srgbClr val="FFFF00"/>
                            </a:solidFill>
                            <a:latin typeface="Cambria Math" panose="02040503050406030204" pitchFamily="18" charset="0"/>
                            <a:cs typeface="Times New Roman" panose="02020603050405020304" pitchFamily="18" charset="0"/>
                          </a:rPr>
                          <m:t>𝟔</m:t>
                        </m:r>
                      </m:den>
                    </m:f>
                    <m:r>
                      <a:rPr lang="en-US" sz="3200" b="1" i="1" kern="1200" smtClean="0">
                        <a:solidFill>
                          <a:srgbClr val="FFFF00"/>
                        </a:solidFill>
                        <a:latin typeface="Cambria Math" panose="02040503050406030204" pitchFamily="18" charset="0"/>
                        <a:cs typeface="Times New Roman" panose="02020603050405020304" pitchFamily="18" charset="0"/>
                      </a:rPr>
                      <m:t>=</m:t>
                    </m:r>
                  </m:oMath>
                </a14:m>
                <a:r>
                  <a:rPr lang="en-US" sz="3200" b="1">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FFFF00"/>
                            </a:solidFill>
                            <a:latin typeface="Cambria Math" panose="02040503050406030204" pitchFamily="18" charset="0"/>
                            <a:cs typeface="Times New Roman" panose="02020603050405020304" pitchFamily="18" charset="0"/>
                          </a:rPr>
                        </m:ctrlPr>
                      </m:fPr>
                      <m:num>
                        <m:r>
                          <a:rPr lang="en-US" sz="3200" b="1" i="1" smtClean="0">
                            <a:solidFill>
                              <a:srgbClr val="FFFF00"/>
                            </a:solidFill>
                            <a:latin typeface="Cambria Math" panose="02040503050406030204" pitchFamily="18" charset="0"/>
                            <a:cs typeface="Times New Roman" panose="02020603050405020304" pitchFamily="18" charset="0"/>
                          </a:rPr>
                          <m:t>𝟒</m:t>
                        </m:r>
                      </m:num>
                      <m:den>
                        <m:r>
                          <a:rPr lang="en-US" sz="3200" b="1" i="1" smtClean="0">
                            <a:solidFill>
                              <a:srgbClr val="FFFF00"/>
                            </a:solidFill>
                            <a:latin typeface="Cambria Math" panose="02040503050406030204" pitchFamily="18" charset="0"/>
                            <a:cs typeface="Times New Roman" panose="02020603050405020304" pitchFamily="18" charset="0"/>
                          </a:rPr>
                          <m:t>𝟏𝟖</m:t>
                        </m:r>
                      </m:den>
                    </m:f>
                    <m:r>
                      <a:rPr lang="en-US" sz="3200" b="1" i="1">
                        <a:solidFill>
                          <a:srgbClr val="FFFF00"/>
                        </a:solidFill>
                        <a:latin typeface="Cambria Math" panose="02040503050406030204" pitchFamily="18" charset="0"/>
                        <a:cs typeface="Times New Roman" panose="02020603050405020304" pitchFamily="18" charset="0"/>
                      </a:rPr>
                      <m:t>+ </m:t>
                    </m:r>
                    <m:f>
                      <m:fPr>
                        <m:ctrlPr>
                          <a:rPr lang="en-US" sz="3200" b="1" i="1">
                            <a:solidFill>
                              <a:srgbClr val="FFFF00"/>
                            </a:solidFill>
                            <a:latin typeface="Cambria Math" panose="02040503050406030204" pitchFamily="18" charset="0"/>
                            <a:cs typeface="Times New Roman" panose="02020603050405020304" pitchFamily="18" charset="0"/>
                          </a:rPr>
                        </m:ctrlPr>
                      </m:fPr>
                      <m:num>
                        <m:r>
                          <a:rPr lang="en-US" sz="3200" b="1" i="1" smtClean="0">
                            <a:solidFill>
                              <a:srgbClr val="FFFF00"/>
                            </a:solidFill>
                            <a:latin typeface="Cambria Math" panose="02040503050406030204" pitchFamily="18" charset="0"/>
                            <a:cs typeface="Times New Roman" panose="02020603050405020304" pitchFamily="18" charset="0"/>
                          </a:rPr>
                          <m:t>𝟑</m:t>
                        </m:r>
                      </m:num>
                      <m:den>
                        <m:r>
                          <a:rPr lang="en-US" sz="3200" b="1" i="1" smtClean="0">
                            <a:solidFill>
                              <a:srgbClr val="FFFF00"/>
                            </a:solidFill>
                            <a:latin typeface="Cambria Math" panose="02040503050406030204" pitchFamily="18" charset="0"/>
                            <a:cs typeface="Times New Roman" panose="02020603050405020304" pitchFamily="18" charset="0"/>
                          </a:rPr>
                          <m:t>𝟏𝟖</m:t>
                        </m:r>
                      </m:den>
                    </m:f>
                  </m:oMath>
                </a14:m>
                <a:r>
                  <a:rPr lang="en-US" sz="3200" b="1">
                    <a:solidFill>
                      <a:srgbClr val="FFFF00"/>
                    </a:solidFill>
                    <a:latin typeface="Times New Roman" panose="02020603050405020304" pitchFamily="18" charset="0"/>
                    <a:cs typeface="Times New Roman" panose="02020603050405020304" pitchFamily="18" charset="0"/>
                  </a:rPr>
                  <a:t> = </a:t>
                </a:r>
                <a:r>
                  <a:rPr lang="en-US" sz="3200">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FFFF00"/>
                            </a:solidFill>
                            <a:latin typeface="Cambria Math" panose="02040503050406030204" pitchFamily="18" charset="0"/>
                            <a:cs typeface="Times New Roman" panose="02020603050405020304" pitchFamily="18" charset="0"/>
                          </a:rPr>
                        </m:ctrlPr>
                      </m:fPr>
                      <m:num>
                        <m:r>
                          <a:rPr lang="en-US" sz="3200" b="1" i="1" smtClean="0">
                            <a:solidFill>
                              <a:srgbClr val="FFFF00"/>
                            </a:solidFill>
                            <a:latin typeface="Cambria Math" panose="02040503050406030204" pitchFamily="18" charset="0"/>
                            <a:cs typeface="Times New Roman" panose="02020603050405020304" pitchFamily="18" charset="0"/>
                          </a:rPr>
                          <m:t>𝟕</m:t>
                        </m:r>
                      </m:num>
                      <m:den>
                        <m:r>
                          <a:rPr lang="en-US" sz="3200" b="1" i="1" smtClean="0">
                            <a:solidFill>
                              <a:srgbClr val="FFFF00"/>
                            </a:solidFill>
                            <a:latin typeface="Cambria Math" panose="02040503050406030204" pitchFamily="18" charset="0"/>
                            <a:cs typeface="Times New Roman" panose="02020603050405020304" pitchFamily="18" charset="0"/>
                          </a:rPr>
                          <m:t>𝟏𝟖</m:t>
                        </m:r>
                      </m:den>
                    </m:f>
                  </m:oMath>
                </a14:m>
                <a:r>
                  <a:rPr lang="en-US" sz="3200" b="1">
                    <a:solidFill>
                      <a:srgbClr val="FFFF00"/>
                    </a:solidFill>
                    <a:latin typeface="Times New Roman" panose="02020603050405020304" pitchFamily="18" charset="0"/>
                    <a:cs typeface="Times New Roman" panose="02020603050405020304" pitchFamily="18" charset="0"/>
                  </a:rPr>
                  <a:t> </a:t>
                </a:r>
                <a:endParaRPr lang="vi-VN" sz="3200">
                  <a:solidFill>
                    <a:srgbClr val="FFFF00"/>
                  </a:solidFill>
                  <a:latin typeface="Times New Roman" panose="02020603050405020304" pitchFamily="18" charset="0"/>
                  <a:cs typeface="Times New Roman" panose="02020603050405020304" pitchFamily="18" charset="0"/>
                </a:endParaRPr>
              </a:p>
            </p:txBody>
          </p:sp>
        </mc:Choice>
        <mc:Fallback xmlns="">
          <p:sp>
            <p:nvSpPr>
              <p:cNvPr id="8" name="Hình chữ nhật 7">
                <a:extLst>
                  <a:ext uri="{FF2B5EF4-FFF2-40B4-BE49-F238E27FC236}">
                    <a16:creationId xmlns:a16="http://schemas.microsoft.com/office/drawing/2014/main" id="{991DCBD9-B5B3-F1BC-3590-91B218DFEEA0}"/>
                  </a:ext>
                </a:extLst>
              </p:cNvPr>
              <p:cNvSpPr>
                <a:spLocks noRot="1" noChangeAspect="1" noMove="1" noResize="1" noEditPoints="1" noAdjustHandles="1" noChangeArrowheads="1" noChangeShapeType="1" noTextEdit="1"/>
              </p:cNvSpPr>
              <p:nvPr/>
            </p:nvSpPr>
            <p:spPr>
              <a:xfrm>
                <a:off x="6628075" y="3848324"/>
                <a:ext cx="4540668" cy="994363"/>
              </a:xfrm>
              <a:prstGeom prst="rect">
                <a:avLst/>
              </a:prstGeom>
              <a:blipFill>
                <a:blip r:embed="rId9"/>
                <a:stretch>
                  <a:fillRect r="-147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2" name="Hình chữ nhật 11">
                <a:extLst>
                  <a:ext uri="{FF2B5EF4-FFF2-40B4-BE49-F238E27FC236}">
                    <a16:creationId xmlns:a16="http://schemas.microsoft.com/office/drawing/2014/main" id="{22139897-223B-3C1F-00C3-9DE38CD0BD5C}"/>
                  </a:ext>
                </a:extLst>
              </p:cNvPr>
              <p:cNvSpPr/>
              <p:nvPr/>
            </p:nvSpPr>
            <p:spPr>
              <a:xfrm>
                <a:off x="6639582" y="5424695"/>
                <a:ext cx="4513020" cy="94190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a:solidFill>
                      <a:srgbClr val="FFFF00"/>
                    </a:solidFill>
                    <a:latin typeface="Times New Roman" panose="02020603050405020304" pitchFamily="18" charset="0"/>
                    <a:cs typeface="Times New Roman" panose="02020603050405020304" pitchFamily="18" charset="0"/>
                  </a:rPr>
                  <a:t>d, </a:t>
                </a:r>
                <a14:m>
                  <m:oMath xmlns:m="http://schemas.openxmlformats.org/officeDocument/2006/math">
                    <m:f>
                      <m:fPr>
                        <m:ctrlPr>
                          <a:rPr lang="en-US" sz="3200" b="1" i="1" kern="1200" smtClean="0">
                            <a:solidFill>
                              <a:srgbClr val="FFFF00"/>
                            </a:solidFill>
                            <a:latin typeface="Cambria Math" panose="02040503050406030204" pitchFamily="18" charset="0"/>
                            <a:cs typeface="Times New Roman" panose="02020603050405020304" pitchFamily="18" charset="0"/>
                          </a:rPr>
                        </m:ctrlPr>
                      </m:fPr>
                      <m:num>
                        <m:r>
                          <a:rPr lang="en-US" sz="3200" b="1" i="1" kern="1200" smtClean="0">
                            <a:solidFill>
                              <a:srgbClr val="FFFF00"/>
                            </a:solidFill>
                            <a:latin typeface="Cambria Math" panose="02040503050406030204" pitchFamily="18" charset="0"/>
                            <a:cs typeface="Times New Roman" panose="02020603050405020304" pitchFamily="18" charset="0"/>
                          </a:rPr>
                          <m:t>𝟓</m:t>
                        </m:r>
                      </m:num>
                      <m:den>
                        <m:r>
                          <a:rPr lang="en-US" sz="3200" b="1" i="1" kern="1200" smtClean="0">
                            <a:solidFill>
                              <a:srgbClr val="FFFF00"/>
                            </a:solidFill>
                            <a:latin typeface="Cambria Math" panose="02040503050406030204" pitchFamily="18" charset="0"/>
                            <a:cs typeface="Times New Roman" panose="02020603050405020304" pitchFamily="18" charset="0"/>
                          </a:rPr>
                          <m:t>𝟔</m:t>
                        </m:r>
                      </m:den>
                    </m:f>
                    <m:r>
                      <a:rPr lang="en-US" sz="3200" b="1" i="1" kern="1200" smtClean="0">
                        <a:solidFill>
                          <a:srgbClr val="FFFF00"/>
                        </a:solidFill>
                        <a:latin typeface="Cambria Math" panose="02040503050406030204" pitchFamily="18" charset="0"/>
                        <a:cs typeface="Times New Roman" panose="02020603050405020304" pitchFamily="18" charset="0"/>
                      </a:rPr>
                      <m:t>− </m:t>
                    </m:r>
                    <m:f>
                      <m:fPr>
                        <m:ctrlPr>
                          <a:rPr lang="en-US" sz="3200" b="1" i="1" kern="1200">
                            <a:solidFill>
                              <a:srgbClr val="FFFF00"/>
                            </a:solidFill>
                            <a:latin typeface="Cambria Math" panose="02040503050406030204" pitchFamily="18" charset="0"/>
                            <a:cs typeface="Times New Roman" panose="02020603050405020304" pitchFamily="18" charset="0"/>
                          </a:rPr>
                        </m:ctrlPr>
                      </m:fPr>
                      <m:num>
                        <m:r>
                          <a:rPr lang="en-US" sz="3200" b="1" i="1" kern="1200" smtClean="0">
                            <a:solidFill>
                              <a:srgbClr val="FFFF00"/>
                            </a:solidFill>
                            <a:latin typeface="Cambria Math" panose="02040503050406030204" pitchFamily="18" charset="0"/>
                            <a:cs typeface="Times New Roman" panose="02020603050405020304" pitchFamily="18" charset="0"/>
                          </a:rPr>
                          <m:t>𝟑</m:t>
                        </m:r>
                      </m:num>
                      <m:den>
                        <m:r>
                          <a:rPr lang="en-US" sz="3200" b="1" i="1" kern="1200" smtClean="0">
                            <a:solidFill>
                              <a:srgbClr val="FFFF00"/>
                            </a:solidFill>
                            <a:latin typeface="Cambria Math" panose="02040503050406030204" pitchFamily="18" charset="0"/>
                            <a:cs typeface="Times New Roman" panose="02020603050405020304" pitchFamily="18" charset="0"/>
                          </a:rPr>
                          <m:t>𝟒</m:t>
                        </m:r>
                      </m:den>
                    </m:f>
                    <m:r>
                      <a:rPr lang="en-US" sz="3200" b="1" i="1" kern="1200" smtClean="0">
                        <a:solidFill>
                          <a:srgbClr val="FFFF00"/>
                        </a:solidFill>
                        <a:latin typeface="Cambria Math" panose="02040503050406030204" pitchFamily="18" charset="0"/>
                        <a:cs typeface="Times New Roman" panose="02020603050405020304" pitchFamily="18" charset="0"/>
                      </a:rPr>
                      <m:t>=</m:t>
                    </m:r>
                  </m:oMath>
                </a14:m>
                <a:r>
                  <a:rPr lang="en-US" sz="3200" b="1">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FFFF00"/>
                            </a:solidFill>
                            <a:latin typeface="Cambria Math" panose="02040503050406030204" pitchFamily="18" charset="0"/>
                            <a:cs typeface="Times New Roman" panose="02020603050405020304" pitchFamily="18" charset="0"/>
                          </a:rPr>
                        </m:ctrlPr>
                      </m:fPr>
                      <m:num>
                        <m:r>
                          <a:rPr lang="en-US" sz="3200" b="1" i="1" smtClean="0">
                            <a:solidFill>
                              <a:srgbClr val="FFFF00"/>
                            </a:solidFill>
                            <a:latin typeface="Cambria Math" panose="02040503050406030204" pitchFamily="18" charset="0"/>
                            <a:cs typeface="Times New Roman" panose="02020603050405020304" pitchFamily="18" charset="0"/>
                          </a:rPr>
                          <m:t>𝟏𝟎</m:t>
                        </m:r>
                      </m:num>
                      <m:den>
                        <m:r>
                          <a:rPr lang="en-US" sz="3200" b="1" i="1" smtClean="0">
                            <a:solidFill>
                              <a:srgbClr val="FFFF00"/>
                            </a:solidFill>
                            <a:latin typeface="Cambria Math" panose="02040503050406030204" pitchFamily="18" charset="0"/>
                            <a:cs typeface="Times New Roman" panose="02020603050405020304" pitchFamily="18" charset="0"/>
                          </a:rPr>
                          <m:t>𝟏𝟐</m:t>
                        </m:r>
                      </m:den>
                    </m:f>
                    <m:r>
                      <a:rPr lang="en-US" sz="3200" b="1" i="1" smtClean="0">
                        <a:solidFill>
                          <a:srgbClr val="FFFF00"/>
                        </a:solidFill>
                        <a:latin typeface="Cambria Math" panose="02040503050406030204" pitchFamily="18" charset="0"/>
                        <a:cs typeface="Times New Roman" panose="02020603050405020304" pitchFamily="18" charset="0"/>
                      </a:rPr>
                      <m:t>−</m:t>
                    </m:r>
                    <m:r>
                      <a:rPr lang="en-US" sz="3200" b="1" i="1">
                        <a:solidFill>
                          <a:srgbClr val="FFFF00"/>
                        </a:solidFill>
                        <a:latin typeface="Cambria Math" panose="02040503050406030204" pitchFamily="18" charset="0"/>
                        <a:cs typeface="Times New Roman" panose="02020603050405020304" pitchFamily="18" charset="0"/>
                      </a:rPr>
                      <m:t> </m:t>
                    </m:r>
                    <m:f>
                      <m:fPr>
                        <m:ctrlPr>
                          <a:rPr lang="en-US" sz="3200" b="1" i="1">
                            <a:solidFill>
                              <a:srgbClr val="FFFF00"/>
                            </a:solidFill>
                            <a:latin typeface="Cambria Math" panose="02040503050406030204" pitchFamily="18" charset="0"/>
                            <a:cs typeface="Times New Roman" panose="02020603050405020304" pitchFamily="18" charset="0"/>
                          </a:rPr>
                        </m:ctrlPr>
                      </m:fPr>
                      <m:num>
                        <m:r>
                          <a:rPr lang="en-US" sz="3200" b="1" i="1" smtClean="0">
                            <a:solidFill>
                              <a:srgbClr val="FFFF00"/>
                            </a:solidFill>
                            <a:latin typeface="Cambria Math" panose="02040503050406030204" pitchFamily="18" charset="0"/>
                            <a:cs typeface="Times New Roman" panose="02020603050405020304" pitchFamily="18" charset="0"/>
                          </a:rPr>
                          <m:t>𝟗</m:t>
                        </m:r>
                      </m:num>
                      <m:den>
                        <m:r>
                          <a:rPr lang="en-US" sz="3200" b="1" i="1" smtClean="0">
                            <a:solidFill>
                              <a:srgbClr val="FFFF00"/>
                            </a:solidFill>
                            <a:latin typeface="Cambria Math" panose="02040503050406030204" pitchFamily="18" charset="0"/>
                            <a:cs typeface="Times New Roman" panose="02020603050405020304" pitchFamily="18" charset="0"/>
                          </a:rPr>
                          <m:t>𝟏𝟐</m:t>
                        </m:r>
                      </m:den>
                    </m:f>
                  </m:oMath>
                </a14:m>
                <a:r>
                  <a:rPr lang="en-US" sz="3200" b="1">
                    <a:solidFill>
                      <a:srgbClr val="FFFF00"/>
                    </a:solidFill>
                    <a:latin typeface="Times New Roman" panose="02020603050405020304" pitchFamily="18" charset="0"/>
                    <a:cs typeface="Times New Roman" panose="02020603050405020304" pitchFamily="18" charset="0"/>
                  </a:rPr>
                  <a:t> = </a:t>
                </a:r>
                <a:r>
                  <a:rPr lang="en-US" sz="3200">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FFFF00"/>
                            </a:solidFill>
                            <a:latin typeface="Cambria Math" panose="02040503050406030204" pitchFamily="18" charset="0"/>
                            <a:cs typeface="Times New Roman" panose="02020603050405020304" pitchFamily="18" charset="0"/>
                          </a:rPr>
                        </m:ctrlPr>
                      </m:fPr>
                      <m:num>
                        <m:r>
                          <a:rPr lang="en-US" sz="3200" b="1" i="1" smtClean="0">
                            <a:solidFill>
                              <a:srgbClr val="FFFF00"/>
                            </a:solidFill>
                            <a:latin typeface="Cambria Math" panose="02040503050406030204" pitchFamily="18" charset="0"/>
                            <a:cs typeface="Times New Roman" panose="02020603050405020304" pitchFamily="18" charset="0"/>
                          </a:rPr>
                          <m:t>𝟏</m:t>
                        </m:r>
                      </m:num>
                      <m:den>
                        <m:r>
                          <a:rPr lang="en-US" sz="3200" b="1" i="1" smtClean="0">
                            <a:solidFill>
                              <a:srgbClr val="FFFF00"/>
                            </a:solidFill>
                            <a:latin typeface="Cambria Math" panose="02040503050406030204" pitchFamily="18" charset="0"/>
                            <a:cs typeface="Times New Roman" panose="02020603050405020304" pitchFamily="18" charset="0"/>
                          </a:rPr>
                          <m:t>𝟏𝟐</m:t>
                        </m:r>
                      </m:den>
                    </m:f>
                  </m:oMath>
                </a14:m>
                <a:r>
                  <a:rPr lang="en-US" sz="2800" b="1">
                    <a:solidFill>
                      <a:srgbClr val="FFFF00"/>
                    </a:solidFill>
                    <a:latin typeface="Times New Roman" panose="02020603050405020304" pitchFamily="18" charset="0"/>
                    <a:cs typeface="Times New Roman" panose="02020603050405020304" pitchFamily="18" charset="0"/>
                  </a:rPr>
                  <a:t>  </a:t>
                </a:r>
                <a:endParaRPr lang="vi-VN" sz="2800">
                  <a:solidFill>
                    <a:srgbClr val="FFFF00"/>
                  </a:solidFill>
                  <a:latin typeface="Times New Roman" panose="02020603050405020304" pitchFamily="18" charset="0"/>
                  <a:cs typeface="Times New Roman" panose="02020603050405020304" pitchFamily="18" charset="0"/>
                </a:endParaRPr>
              </a:p>
            </p:txBody>
          </p:sp>
        </mc:Choice>
        <mc:Fallback xmlns="">
          <p:sp>
            <p:nvSpPr>
              <p:cNvPr id="12" name="Hình chữ nhật 11">
                <a:extLst>
                  <a:ext uri="{FF2B5EF4-FFF2-40B4-BE49-F238E27FC236}">
                    <a16:creationId xmlns:a16="http://schemas.microsoft.com/office/drawing/2014/main" id="{22139897-223B-3C1F-00C3-9DE38CD0BD5C}"/>
                  </a:ext>
                </a:extLst>
              </p:cNvPr>
              <p:cNvSpPr>
                <a:spLocks noRot="1" noChangeAspect="1" noMove="1" noResize="1" noEditPoints="1" noAdjustHandles="1" noChangeArrowheads="1" noChangeShapeType="1" noTextEdit="1"/>
              </p:cNvSpPr>
              <p:nvPr/>
            </p:nvSpPr>
            <p:spPr>
              <a:xfrm>
                <a:off x="6639582" y="5424695"/>
                <a:ext cx="4513020" cy="941906"/>
              </a:xfrm>
              <a:prstGeom prst="rect">
                <a:avLst/>
              </a:prstGeom>
              <a:blipFill>
                <a:blip r:embed="rId10"/>
                <a:stretch>
                  <a:fillRect r="-3230" b="-637"/>
                </a:stretch>
              </a:blipFill>
            </p:spPr>
            <p:txBody>
              <a:bodyPr/>
              <a:lstStyle/>
              <a:p>
                <a:r>
                  <a:rPr lang="vi-VN">
                    <a:noFill/>
                  </a:rPr>
                  <a:t> </a:t>
                </a:r>
              </a:p>
            </p:txBody>
          </p:sp>
        </mc:Fallback>
      </mc:AlternateContent>
    </p:spTree>
    <p:extLst>
      <p:ext uri="{BB962C8B-B14F-4D97-AF65-F5344CB8AC3E}">
        <p14:creationId xmlns:p14="http://schemas.microsoft.com/office/powerpoint/2010/main" val="398877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190" r="7366" b="47763"/>
          <a:stretch>
            <a:fillRect/>
          </a:stretch>
        </p:blipFill>
        <p:spPr>
          <a:xfrm>
            <a:off x="-1" y="6438"/>
            <a:ext cx="12192000" cy="6858000"/>
          </a:xfrm>
          <a:prstGeom prst="rect">
            <a:avLst/>
          </a:prstGeom>
        </p:spPr>
      </p:pic>
      <p:pic>
        <p:nvPicPr>
          <p:cNvPr id="3" name="Picture 3"/>
          <p:cNvPicPr>
            <a:picLocks noChangeAspect="1"/>
          </p:cNvPicPr>
          <p:nvPr/>
        </p:nvPicPr>
        <p:blipFill>
          <a:blip r:embed="rId3"/>
          <a:srcRect/>
          <a:stretch>
            <a:fillRect/>
          </a:stretch>
        </p:blipFill>
        <p:spPr>
          <a:xfrm>
            <a:off x="10270732" y="1"/>
            <a:ext cx="1921268" cy="1397000"/>
          </a:xfrm>
          <a:prstGeom prst="rect">
            <a:avLst/>
          </a:prstGeom>
        </p:spPr>
      </p:pic>
      <p:pic>
        <p:nvPicPr>
          <p:cNvPr id="4" name="Picture 4"/>
          <p:cNvPicPr>
            <a:picLocks noChangeAspect="1"/>
          </p:cNvPicPr>
          <p:nvPr/>
        </p:nvPicPr>
        <p:blipFill>
          <a:blip r:embed="rId4"/>
          <a:srcRect/>
          <a:stretch>
            <a:fillRect/>
          </a:stretch>
        </p:blipFill>
        <p:spPr>
          <a:xfrm rot="-5400000">
            <a:off x="27039" y="5361038"/>
            <a:ext cx="1469923" cy="1524000"/>
          </a:xfrm>
          <a:prstGeom prst="rect">
            <a:avLst/>
          </a:prstGeom>
        </p:spPr>
      </p:pic>
      <p:pic>
        <p:nvPicPr>
          <p:cNvPr id="10" name="Picture 10"/>
          <p:cNvPicPr>
            <a:picLocks noChangeAspect="1"/>
          </p:cNvPicPr>
          <p:nvPr/>
        </p:nvPicPr>
        <p:blipFill>
          <a:blip r:embed="rId5"/>
          <a:srcRect/>
          <a:stretch>
            <a:fillRect/>
          </a:stretch>
        </p:blipFill>
        <p:spPr>
          <a:xfrm rot="820994">
            <a:off x="10932143" y="5295126"/>
            <a:ext cx="1277701" cy="1472147"/>
          </a:xfrm>
          <a:prstGeom prst="rect">
            <a:avLst/>
          </a:prstGeom>
        </p:spPr>
      </p:pic>
      <p:sp>
        <p:nvSpPr>
          <p:cNvPr id="5" name="Hình chữ nhật 4">
            <a:extLst>
              <a:ext uri="{FF2B5EF4-FFF2-40B4-BE49-F238E27FC236}">
                <a16:creationId xmlns:a16="http://schemas.microsoft.com/office/drawing/2014/main" id="{053B4105-5420-D2D5-8B92-E0DA08F464AA}"/>
              </a:ext>
            </a:extLst>
          </p:cNvPr>
          <p:cNvSpPr/>
          <p:nvPr/>
        </p:nvSpPr>
        <p:spPr>
          <a:xfrm>
            <a:off x="373224" y="261258"/>
            <a:ext cx="11421509" cy="633548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vi-VN"/>
          </a:p>
        </p:txBody>
      </p:sp>
      <p:pic>
        <p:nvPicPr>
          <p:cNvPr id="7" name="Hình ảnh 6">
            <a:extLst>
              <a:ext uri="{FF2B5EF4-FFF2-40B4-BE49-F238E27FC236}">
                <a16:creationId xmlns:a16="http://schemas.microsoft.com/office/drawing/2014/main" id="{57CBD20E-B057-C59D-DD15-A8A25D9142BB}"/>
              </a:ext>
            </a:extLst>
          </p:cNvPr>
          <p:cNvPicPr>
            <a:picLocks noChangeAspect="1"/>
          </p:cNvPicPr>
          <p:nvPr/>
        </p:nvPicPr>
        <p:blipFill rotWithShape="1">
          <a:blip r:embed="rId6"/>
          <a:srcRect t="3688"/>
          <a:stretch/>
        </p:blipFill>
        <p:spPr>
          <a:xfrm>
            <a:off x="877078" y="625150"/>
            <a:ext cx="10618236" cy="5253135"/>
          </a:xfrm>
          <a:prstGeom prst="rect">
            <a:avLst/>
          </a:prstGeom>
        </p:spPr>
      </p:pic>
      <p:cxnSp>
        <p:nvCxnSpPr>
          <p:cNvPr id="9" name="Đường kết nối Mũi tên Thẳng 8">
            <a:extLst>
              <a:ext uri="{FF2B5EF4-FFF2-40B4-BE49-F238E27FC236}">
                <a16:creationId xmlns:a16="http://schemas.microsoft.com/office/drawing/2014/main" id="{1DED91E2-6E2E-120E-D1DC-806CAAFB3DF2}"/>
              </a:ext>
            </a:extLst>
          </p:cNvPr>
          <p:cNvCxnSpPr/>
          <p:nvPr/>
        </p:nvCxnSpPr>
        <p:spPr>
          <a:xfrm>
            <a:off x="2547257" y="3004457"/>
            <a:ext cx="4348065" cy="8864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Đường kết nối Mũi tên Thẳng 11">
            <a:extLst>
              <a:ext uri="{FF2B5EF4-FFF2-40B4-BE49-F238E27FC236}">
                <a16:creationId xmlns:a16="http://schemas.microsoft.com/office/drawing/2014/main" id="{957F8BC0-DFA5-B5FE-FD88-C7689E708285}"/>
              </a:ext>
            </a:extLst>
          </p:cNvPr>
          <p:cNvCxnSpPr/>
          <p:nvPr/>
        </p:nvCxnSpPr>
        <p:spPr>
          <a:xfrm>
            <a:off x="5421086" y="3004457"/>
            <a:ext cx="4223657" cy="1138335"/>
          </a:xfrm>
          <a:prstGeom prst="straightConnector1">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id="{27FE016A-4E53-BC21-6DE8-E15D2387BF26}"/>
              </a:ext>
            </a:extLst>
          </p:cNvPr>
          <p:cNvCxnSpPr/>
          <p:nvPr/>
        </p:nvCxnSpPr>
        <p:spPr>
          <a:xfrm flipH="1">
            <a:off x="3044722" y="3004457"/>
            <a:ext cx="3937518" cy="1483567"/>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Đường kết nối Mũi tên Thẳng 15">
            <a:extLst>
              <a:ext uri="{FF2B5EF4-FFF2-40B4-BE49-F238E27FC236}">
                <a16:creationId xmlns:a16="http://schemas.microsoft.com/office/drawing/2014/main" id="{2A44157D-E388-A5E8-A3FB-5C547CE9BFC2}"/>
              </a:ext>
            </a:extLst>
          </p:cNvPr>
          <p:cNvCxnSpPr/>
          <p:nvPr/>
        </p:nvCxnSpPr>
        <p:spPr>
          <a:xfrm flipH="1">
            <a:off x="5663682" y="3004457"/>
            <a:ext cx="3900196" cy="1203649"/>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66832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190" r="7366" b="47763"/>
          <a:stretch>
            <a:fillRect/>
          </a:stretch>
        </p:blipFill>
        <p:spPr>
          <a:xfrm>
            <a:off x="-1" y="6438"/>
            <a:ext cx="12192000" cy="6858000"/>
          </a:xfrm>
          <a:prstGeom prst="rect">
            <a:avLst/>
          </a:prstGeom>
        </p:spPr>
      </p:pic>
      <p:pic>
        <p:nvPicPr>
          <p:cNvPr id="3" name="Picture 3"/>
          <p:cNvPicPr>
            <a:picLocks noChangeAspect="1"/>
          </p:cNvPicPr>
          <p:nvPr/>
        </p:nvPicPr>
        <p:blipFill>
          <a:blip r:embed="rId3"/>
          <a:srcRect/>
          <a:stretch>
            <a:fillRect/>
          </a:stretch>
        </p:blipFill>
        <p:spPr>
          <a:xfrm>
            <a:off x="10270732" y="1"/>
            <a:ext cx="1921268" cy="1397000"/>
          </a:xfrm>
          <a:prstGeom prst="rect">
            <a:avLst/>
          </a:prstGeom>
        </p:spPr>
      </p:pic>
      <p:pic>
        <p:nvPicPr>
          <p:cNvPr id="4" name="Picture 4"/>
          <p:cNvPicPr>
            <a:picLocks noChangeAspect="1"/>
          </p:cNvPicPr>
          <p:nvPr/>
        </p:nvPicPr>
        <p:blipFill>
          <a:blip r:embed="rId4"/>
          <a:srcRect/>
          <a:stretch>
            <a:fillRect/>
          </a:stretch>
        </p:blipFill>
        <p:spPr>
          <a:xfrm rot="-5400000">
            <a:off x="27039" y="5361038"/>
            <a:ext cx="1469923" cy="1524000"/>
          </a:xfrm>
          <a:prstGeom prst="rect">
            <a:avLst/>
          </a:prstGeom>
        </p:spPr>
      </p:pic>
      <p:pic>
        <p:nvPicPr>
          <p:cNvPr id="10" name="Picture 10"/>
          <p:cNvPicPr>
            <a:picLocks noChangeAspect="1"/>
          </p:cNvPicPr>
          <p:nvPr/>
        </p:nvPicPr>
        <p:blipFill>
          <a:blip r:embed="rId5"/>
          <a:srcRect/>
          <a:stretch>
            <a:fillRect/>
          </a:stretch>
        </p:blipFill>
        <p:spPr>
          <a:xfrm rot="820994">
            <a:off x="10932143" y="5295126"/>
            <a:ext cx="1277701" cy="1472147"/>
          </a:xfrm>
          <a:prstGeom prst="rect">
            <a:avLst/>
          </a:prstGeom>
        </p:spPr>
      </p:pic>
      <p:sp>
        <p:nvSpPr>
          <p:cNvPr id="5" name="Hình chữ nhật 4">
            <a:extLst>
              <a:ext uri="{FF2B5EF4-FFF2-40B4-BE49-F238E27FC236}">
                <a16:creationId xmlns:a16="http://schemas.microsoft.com/office/drawing/2014/main" id="{053B4105-5420-D2D5-8B92-E0DA08F464AA}"/>
              </a:ext>
            </a:extLst>
          </p:cNvPr>
          <p:cNvSpPr/>
          <p:nvPr/>
        </p:nvSpPr>
        <p:spPr>
          <a:xfrm>
            <a:off x="373224" y="261258"/>
            <a:ext cx="11421509" cy="633548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vi-VN"/>
          </a:p>
        </p:txBody>
      </p:sp>
      <p:pic>
        <p:nvPicPr>
          <p:cNvPr id="8" name="Hình ảnh 7">
            <a:extLst>
              <a:ext uri="{FF2B5EF4-FFF2-40B4-BE49-F238E27FC236}">
                <a16:creationId xmlns:a16="http://schemas.microsoft.com/office/drawing/2014/main" id="{6F9FBC78-DB60-0683-E7A1-1818D4660F93}"/>
              </a:ext>
            </a:extLst>
          </p:cNvPr>
          <p:cNvPicPr>
            <a:picLocks noChangeAspect="1"/>
          </p:cNvPicPr>
          <p:nvPr/>
        </p:nvPicPr>
        <p:blipFill>
          <a:blip r:embed="rId6"/>
          <a:stretch>
            <a:fillRect/>
          </a:stretch>
        </p:blipFill>
        <p:spPr>
          <a:xfrm>
            <a:off x="833533" y="421653"/>
            <a:ext cx="10524931" cy="3442996"/>
          </a:xfrm>
          <a:prstGeom prst="rect">
            <a:avLst/>
          </a:prstGeom>
        </p:spPr>
      </p:pic>
      <mc:AlternateContent xmlns:mc="http://schemas.openxmlformats.org/markup-compatibility/2006" xmlns:a14="http://schemas.microsoft.com/office/drawing/2010/main">
        <mc:Choice Requires="a14">
          <p:sp>
            <p:nvSpPr>
              <p:cNvPr id="12" name="Hình chữ nhật 11">
                <a:extLst>
                  <a:ext uri="{FF2B5EF4-FFF2-40B4-BE49-F238E27FC236}">
                    <a16:creationId xmlns:a16="http://schemas.microsoft.com/office/drawing/2014/main" id="{E72235DA-AA1D-07E2-DB8D-929E83D83A31}"/>
                  </a:ext>
                </a:extLst>
              </p:cNvPr>
              <p:cNvSpPr/>
              <p:nvPr/>
            </p:nvSpPr>
            <p:spPr>
              <a:xfrm>
                <a:off x="833534" y="3909527"/>
                <a:ext cx="5158230" cy="1195523"/>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a:solidFill>
                      <a:srgbClr val="FFFF00"/>
                    </a:solidFill>
                    <a:latin typeface="Times New Roman" panose="02020603050405020304" pitchFamily="18" charset="0"/>
                    <a:cs typeface="Times New Roman" panose="02020603050405020304" pitchFamily="18" charset="0"/>
                  </a:rPr>
                  <a:t> 63 </a:t>
                </a:r>
                <a14:m>
                  <m:oMath xmlns:m="http://schemas.openxmlformats.org/officeDocument/2006/math">
                    <m:f>
                      <m:fPr>
                        <m:ctrlPr>
                          <a:rPr lang="en-US" sz="3200" b="1" i="1" kern="1200" smtClean="0">
                            <a:solidFill>
                              <a:srgbClr val="FFFF00"/>
                            </a:solidFill>
                            <a:latin typeface="Cambria Math" panose="02040503050406030204" pitchFamily="18" charset="0"/>
                            <a:cs typeface="Times New Roman" panose="02020603050405020304" pitchFamily="18" charset="0"/>
                          </a:rPr>
                        </m:ctrlPr>
                      </m:fPr>
                      <m:num>
                        <m:r>
                          <a:rPr lang="en-US" sz="3200" b="1" i="1" kern="1200" smtClean="0">
                            <a:solidFill>
                              <a:srgbClr val="FFFF00"/>
                            </a:solidFill>
                            <a:latin typeface="Cambria Math" panose="02040503050406030204" pitchFamily="18" charset="0"/>
                            <a:cs typeface="Times New Roman" panose="02020603050405020304" pitchFamily="18" charset="0"/>
                          </a:rPr>
                          <m:t>𝟖</m:t>
                        </m:r>
                      </m:num>
                      <m:den>
                        <m:r>
                          <a:rPr lang="en-US" sz="3200" b="1" i="1" kern="1200" smtClean="0">
                            <a:solidFill>
                              <a:srgbClr val="FFFF00"/>
                            </a:solidFill>
                            <a:latin typeface="Cambria Math" panose="02040503050406030204" pitchFamily="18" charset="0"/>
                            <a:cs typeface="Times New Roman" panose="02020603050405020304" pitchFamily="18" charset="0"/>
                          </a:rPr>
                          <m:t>𝟏𝟎</m:t>
                        </m:r>
                      </m:den>
                    </m:f>
                    <m:r>
                      <a:rPr lang="en-US" sz="3200" b="1" i="1" kern="1200" smtClean="0">
                        <a:solidFill>
                          <a:srgbClr val="FFFF00"/>
                        </a:solidFill>
                        <a:latin typeface="Cambria Math" panose="02040503050406030204" pitchFamily="18" charset="0"/>
                        <a:cs typeface="Times New Roman" panose="02020603050405020304" pitchFamily="18" charset="0"/>
                      </a:rPr>
                      <m:t>=</m:t>
                    </m:r>
                  </m:oMath>
                </a14:m>
                <a:r>
                  <a:rPr lang="en-US" sz="3200" b="1">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FFFF00"/>
                            </a:solidFill>
                            <a:latin typeface="Cambria Math" panose="02040503050406030204" pitchFamily="18" charset="0"/>
                            <a:cs typeface="Times New Roman" panose="02020603050405020304" pitchFamily="18" charset="0"/>
                          </a:rPr>
                        </m:ctrlPr>
                      </m:fPr>
                      <m:num>
                        <m:r>
                          <a:rPr lang="en-US" sz="3200" b="1" i="1" smtClean="0">
                            <a:solidFill>
                              <a:srgbClr val="FFFF00"/>
                            </a:solidFill>
                            <a:latin typeface="Cambria Math" panose="02040503050406030204" pitchFamily="18" charset="0"/>
                            <a:cs typeface="Times New Roman" panose="02020603050405020304" pitchFamily="18" charset="0"/>
                          </a:rPr>
                          <m:t>𝟔𝟑</m:t>
                        </m:r>
                        <m:r>
                          <a:rPr lang="en-US" sz="3200" b="1" i="1" smtClean="0">
                            <a:solidFill>
                              <a:srgbClr val="FFFF00"/>
                            </a:solidFill>
                            <a:latin typeface="Cambria Math" panose="02040503050406030204" pitchFamily="18" charset="0"/>
                            <a:cs typeface="Times New Roman" panose="02020603050405020304" pitchFamily="18" charset="0"/>
                          </a:rPr>
                          <m:t> </m:t>
                        </m:r>
                        <m:r>
                          <m:rPr>
                            <m:nor/>
                          </m:rPr>
                          <a:rPr lang="en-US" sz="3200" b="1" smtClean="0">
                            <a:solidFill>
                              <a:srgbClr val="FFFF00"/>
                            </a:solidFill>
                            <a:latin typeface="Times New Roman" panose="02020603050405020304" pitchFamily="18" charset="0"/>
                            <a:ea typeface="Cambria" panose="02040503050406030204" pitchFamily="18" charset="0"/>
                            <a:cs typeface="Times New Roman" panose="02020603050405020304" pitchFamily="18" charset="0"/>
                          </a:rPr>
                          <m:t>x</m:t>
                        </m:r>
                        <m:r>
                          <a:rPr lang="en-US" sz="3200" b="1" i="1" smtClean="0">
                            <a:solidFill>
                              <a:srgbClr val="FFFF00"/>
                            </a:solidFill>
                            <a:latin typeface="Cambria Math" panose="02040503050406030204" pitchFamily="18" charset="0"/>
                            <a:ea typeface="Cambria" panose="02040503050406030204" pitchFamily="18" charset="0"/>
                            <a:cs typeface="Times New Roman" panose="02020603050405020304" pitchFamily="18" charset="0"/>
                          </a:rPr>
                          <m:t> </m:t>
                        </m:r>
                        <m:r>
                          <a:rPr lang="en-US" sz="3200" b="1" i="1" smtClean="0">
                            <a:solidFill>
                              <a:srgbClr val="FFFF00"/>
                            </a:solidFill>
                            <a:latin typeface="Cambria Math" panose="02040503050406030204" pitchFamily="18" charset="0"/>
                            <a:cs typeface="Times New Roman" panose="02020603050405020304" pitchFamily="18" charset="0"/>
                          </a:rPr>
                          <m:t>𝟏𝟎</m:t>
                        </m:r>
                        <m:r>
                          <a:rPr lang="en-US" sz="3200" b="1" i="1" smtClean="0">
                            <a:solidFill>
                              <a:srgbClr val="FFFF00"/>
                            </a:solidFill>
                            <a:latin typeface="Cambria Math" panose="02040503050406030204" pitchFamily="18" charset="0"/>
                            <a:cs typeface="Times New Roman" panose="02020603050405020304" pitchFamily="18" charset="0"/>
                          </a:rPr>
                          <m:t>+</m:t>
                        </m:r>
                        <m:r>
                          <a:rPr lang="en-US" sz="3200" b="1" i="1" smtClean="0">
                            <a:solidFill>
                              <a:srgbClr val="FFFF00"/>
                            </a:solidFill>
                            <a:latin typeface="Cambria Math" panose="02040503050406030204" pitchFamily="18" charset="0"/>
                            <a:cs typeface="Times New Roman" panose="02020603050405020304" pitchFamily="18" charset="0"/>
                          </a:rPr>
                          <m:t>𝟖</m:t>
                        </m:r>
                      </m:num>
                      <m:den>
                        <m:r>
                          <a:rPr lang="en-US" sz="3200" b="1" i="1" smtClean="0">
                            <a:solidFill>
                              <a:srgbClr val="FFFF00"/>
                            </a:solidFill>
                            <a:latin typeface="Cambria Math" panose="02040503050406030204" pitchFamily="18" charset="0"/>
                            <a:cs typeface="Times New Roman" panose="02020603050405020304" pitchFamily="18" charset="0"/>
                          </a:rPr>
                          <m:t>𝟏𝟎</m:t>
                        </m:r>
                      </m:den>
                    </m:f>
                  </m:oMath>
                </a14:m>
                <a:r>
                  <a:rPr lang="en-US" sz="3200" b="1">
                    <a:solidFill>
                      <a:srgbClr val="FFFF00"/>
                    </a:solidFill>
                    <a:latin typeface="Times New Roman" panose="02020603050405020304" pitchFamily="18" charset="0"/>
                    <a:cs typeface="Times New Roman" panose="02020603050405020304" pitchFamily="18" charset="0"/>
                  </a:rPr>
                  <a:t>= </a:t>
                </a:r>
                <a:r>
                  <a:rPr lang="en-US" sz="3200">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FFFF00"/>
                            </a:solidFill>
                            <a:latin typeface="Cambria Math" panose="02040503050406030204" pitchFamily="18" charset="0"/>
                            <a:cs typeface="Times New Roman" panose="02020603050405020304" pitchFamily="18" charset="0"/>
                          </a:rPr>
                        </m:ctrlPr>
                      </m:fPr>
                      <m:num>
                        <m:r>
                          <a:rPr lang="en-US" sz="3200" b="1" i="1" smtClean="0">
                            <a:solidFill>
                              <a:srgbClr val="FFFF00"/>
                            </a:solidFill>
                            <a:latin typeface="Cambria Math" panose="02040503050406030204" pitchFamily="18" charset="0"/>
                            <a:cs typeface="Times New Roman" panose="02020603050405020304" pitchFamily="18" charset="0"/>
                          </a:rPr>
                          <m:t>𝟔𝟑𝟖</m:t>
                        </m:r>
                      </m:num>
                      <m:den>
                        <m:r>
                          <a:rPr lang="en-US" sz="3200" b="1" i="1" smtClean="0">
                            <a:solidFill>
                              <a:srgbClr val="FFFF00"/>
                            </a:solidFill>
                            <a:latin typeface="Cambria Math" panose="02040503050406030204" pitchFamily="18" charset="0"/>
                            <a:cs typeface="Times New Roman" panose="02020603050405020304" pitchFamily="18" charset="0"/>
                          </a:rPr>
                          <m:t>𝟏𝟎</m:t>
                        </m:r>
                      </m:den>
                    </m:f>
                  </m:oMath>
                </a14:m>
                <a:r>
                  <a:rPr lang="en-US" sz="3200" b="1">
                    <a:solidFill>
                      <a:srgbClr val="FFFF00"/>
                    </a:solidFill>
                    <a:latin typeface="Times New Roman" panose="02020603050405020304" pitchFamily="18" charset="0"/>
                    <a:cs typeface="Times New Roman" panose="02020603050405020304" pitchFamily="18" charset="0"/>
                  </a:rPr>
                  <a:t>  </a:t>
                </a:r>
                <a:endParaRPr lang="vi-VN" sz="3200">
                  <a:solidFill>
                    <a:srgbClr val="FFFF00"/>
                  </a:solidFill>
                  <a:latin typeface="Times New Roman" panose="02020603050405020304" pitchFamily="18" charset="0"/>
                  <a:cs typeface="Times New Roman" panose="02020603050405020304" pitchFamily="18" charset="0"/>
                </a:endParaRPr>
              </a:p>
            </p:txBody>
          </p:sp>
        </mc:Choice>
        <mc:Fallback xmlns="">
          <p:sp>
            <p:nvSpPr>
              <p:cNvPr id="12" name="Hình chữ nhật 11">
                <a:extLst>
                  <a:ext uri="{FF2B5EF4-FFF2-40B4-BE49-F238E27FC236}">
                    <a16:creationId xmlns:a16="http://schemas.microsoft.com/office/drawing/2014/main" id="{E72235DA-AA1D-07E2-DB8D-929E83D83A31}"/>
                  </a:ext>
                </a:extLst>
              </p:cNvPr>
              <p:cNvSpPr>
                <a:spLocks noRot="1" noChangeAspect="1" noMove="1" noResize="1" noEditPoints="1" noAdjustHandles="1" noChangeArrowheads="1" noChangeShapeType="1" noTextEdit="1"/>
              </p:cNvSpPr>
              <p:nvPr/>
            </p:nvSpPr>
            <p:spPr>
              <a:xfrm>
                <a:off x="833534" y="3909527"/>
                <a:ext cx="5158230" cy="1195523"/>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Hình chữ nhật 12">
                <a:extLst>
                  <a:ext uri="{FF2B5EF4-FFF2-40B4-BE49-F238E27FC236}">
                    <a16:creationId xmlns:a16="http://schemas.microsoft.com/office/drawing/2014/main" id="{B4129471-4043-C1D4-2537-D265CBBF0753}"/>
                  </a:ext>
                </a:extLst>
              </p:cNvPr>
              <p:cNvSpPr/>
              <p:nvPr/>
            </p:nvSpPr>
            <p:spPr>
              <a:xfrm>
                <a:off x="831936" y="5356342"/>
                <a:ext cx="5159828" cy="115401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a:solidFill>
                      <a:srgbClr val="FFFF00"/>
                    </a:solidFill>
                    <a:latin typeface="Times New Roman" panose="02020603050405020304" pitchFamily="18" charset="0"/>
                    <a:cs typeface="Times New Roman" panose="02020603050405020304" pitchFamily="18" charset="0"/>
                  </a:rPr>
                  <a:t> 5 </a:t>
                </a:r>
                <a14:m>
                  <m:oMath xmlns:m="http://schemas.openxmlformats.org/officeDocument/2006/math">
                    <m:f>
                      <m:fPr>
                        <m:ctrlPr>
                          <a:rPr lang="en-US" sz="3200" b="1" i="1" kern="1200" smtClean="0">
                            <a:solidFill>
                              <a:srgbClr val="FFFF00"/>
                            </a:solidFill>
                            <a:latin typeface="Cambria Math" panose="02040503050406030204" pitchFamily="18" charset="0"/>
                            <a:cs typeface="Times New Roman" panose="02020603050405020304" pitchFamily="18" charset="0"/>
                          </a:rPr>
                        </m:ctrlPr>
                      </m:fPr>
                      <m:num>
                        <m:r>
                          <a:rPr lang="en-US" sz="3200" b="1" i="1" kern="1200" smtClean="0">
                            <a:solidFill>
                              <a:srgbClr val="FFFF00"/>
                            </a:solidFill>
                            <a:latin typeface="Cambria Math" panose="02040503050406030204" pitchFamily="18" charset="0"/>
                            <a:cs typeface="Times New Roman" panose="02020603050405020304" pitchFamily="18" charset="0"/>
                          </a:rPr>
                          <m:t>𝟐𝟔</m:t>
                        </m:r>
                      </m:num>
                      <m:den>
                        <m:r>
                          <a:rPr lang="en-US" sz="3200" b="1" i="1" kern="1200" smtClean="0">
                            <a:solidFill>
                              <a:srgbClr val="FFFF00"/>
                            </a:solidFill>
                            <a:latin typeface="Cambria Math" panose="02040503050406030204" pitchFamily="18" charset="0"/>
                            <a:cs typeface="Times New Roman" panose="02020603050405020304" pitchFamily="18" charset="0"/>
                          </a:rPr>
                          <m:t>𝟏𝟎𝟎𝟎</m:t>
                        </m:r>
                      </m:den>
                    </m:f>
                    <m:r>
                      <a:rPr lang="en-US" sz="3200" b="1" i="1" kern="1200" smtClean="0">
                        <a:solidFill>
                          <a:srgbClr val="FFFF00"/>
                        </a:solidFill>
                        <a:latin typeface="Cambria Math" panose="02040503050406030204" pitchFamily="18" charset="0"/>
                        <a:cs typeface="Times New Roman" panose="02020603050405020304" pitchFamily="18" charset="0"/>
                      </a:rPr>
                      <m:t>=</m:t>
                    </m:r>
                  </m:oMath>
                </a14:m>
                <a:r>
                  <a:rPr lang="en-US" sz="3200" b="1">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FFFF00"/>
                            </a:solidFill>
                            <a:latin typeface="Cambria Math" panose="02040503050406030204" pitchFamily="18" charset="0"/>
                            <a:cs typeface="Times New Roman" panose="02020603050405020304" pitchFamily="18" charset="0"/>
                          </a:rPr>
                        </m:ctrlPr>
                      </m:fPr>
                      <m:num>
                        <m:r>
                          <a:rPr lang="en-US" sz="3200" b="1" i="1" smtClean="0">
                            <a:solidFill>
                              <a:srgbClr val="FFFF00"/>
                            </a:solidFill>
                            <a:latin typeface="Cambria Math" panose="02040503050406030204" pitchFamily="18" charset="0"/>
                            <a:cs typeface="Times New Roman" panose="02020603050405020304" pitchFamily="18" charset="0"/>
                          </a:rPr>
                          <m:t>𝟓</m:t>
                        </m:r>
                        <m:r>
                          <a:rPr lang="en-US" sz="3200" b="1" i="1" smtClean="0">
                            <a:solidFill>
                              <a:srgbClr val="FFFF00"/>
                            </a:solidFill>
                            <a:latin typeface="Cambria Math" panose="02040503050406030204" pitchFamily="18" charset="0"/>
                            <a:cs typeface="Times New Roman" panose="02020603050405020304" pitchFamily="18" charset="0"/>
                          </a:rPr>
                          <m:t> </m:t>
                        </m:r>
                        <m:r>
                          <m:rPr>
                            <m:nor/>
                          </m:rPr>
                          <a:rPr lang="en-US" sz="3200" b="1" smtClean="0">
                            <a:solidFill>
                              <a:srgbClr val="FFFF00"/>
                            </a:solidFill>
                            <a:latin typeface="Times New Roman" panose="02020603050405020304" pitchFamily="18" charset="0"/>
                            <a:ea typeface="Cambria" panose="02040503050406030204" pitchFamily="18" charset="0"/>
                            <a:cs typeface="Times New Roman" panose="02020603050405020304" pitchFamily="18" charset="0"/>
                          </a:rPr>
                          <m:t>x</m:t>
                        </m:r>
                        <m:r>
                          <a:rPr lang="en-US" sz="3200" b="1" i="1" smtClean="0">
                            <a:solidFill>
                              <a:srgbClr val="FFFF00"/>
                            </a:solidFill>
                            <a:latin typeface="Cambria Math" panose="02040503050406030204" pitchFamily="18" charset="0"/>
                            <a:ea typeface="Cambria" panose="02040503050406030204" pitchFamily="18" charset="0"/>
                            <a:cs typeface="Times New Roman" panose="02020603050405020304" pitchFamily="18" charset="0"/>
                          </a:rPr>
                          <m:t> </m:t>
                        </m:r>
                        <m:r>
                          <a:rPr lang="en-US" sz="3200" b="1" i="1" smtClean="0">
                            <a:solidFill>
                              <a:srgbClr val="FFFF00"/>
                            </a:solidFill>
                            <a:latin typeface="Cambria Math" panose="02040503050406030204" pitchFamily="18" charset="0"/>
                            <a:cs typeface="Times New Roman" panose="02020603050405020304" pitchFamily="18" charset="0"/>
                          </a:rPr>
                          <m:t>𝟏𝟎𝟎𝟎</m:t>
                        </m:r>
                        <m:r>
                          <a:rPr lang="en-US" sz="3200" b="1" i="1" smtClean="0">
                            <a:solidFill>
                              <a:srgbClr val="FFFF00"/>
                            </a:solidFill>
                            <a:latin typeface="Cambria Math" panose="02040503050406030204" pitchFamily="18" charset="0"/>
                            <a:cs typeface="Times New Roman" panose="02020603050405020304" pitchFamily="18" charset="0"/>
                          </a:rPr>
                          <m:t>+</m:t>
                        </m:r>
                        <m:r>
                          <a:rPr lang="en-US" sz="3200" b="1" i="1" smtClean="0">
                            <a:solidFill>
                              <a:srgbClr val="FFFF00"/>
                            </a:solidFill>
                            <a:latin typeface="Cambria Math" panose="02040503050406030204" pitchFamily="18" charset="0"/>
                            <a:cs typeface="Times New Roman" panose="02020603050405020304" pitchFamily="18" charset="0"/>
                          </a:rPr>
                          <m:t>𝟐𝟔</m:t>
                        </m:r>
                      </m:num>
                      <m:den>
                        <m:r>
                          <a:rPr lang="en-US" sz="3200" b="1" i="1" smtClean="0">
                            <a:solidFill>
                              <a:srgbClr val="FFFF00"/>
                            </a:solidFill>
                            <a:latin typeface="Cambria Math" panose="02040503050406030204" pitchFamily="18" charset="0"/>
                            <a:cs typeface="Times New Roman" panose="02020603050405020304" pitchFamily="18" charset="0"/>
                          </a:rPr>
                          <m:t>𝟏𝟎𝟎𝟎</m:t>
                        </m:r>
                      </m:den>
                    </m:f>
                  </m:oMath>
                </a14:m>
                <a:r>
                  <a:rPr lang="en-US" sz="3200" b="1">
                    <a:solidFill>
                      <a:srgbClr val="FFFF00"/>
                    </a:solidFill>
                    <a:latin typeface="Times New Roman" panose="02020603050405020304" pitchFamily="18" charset="0"/>
                    <a:cs typeface="Times New Roman" panose="02020603050405020304" pitchFamily="18" charset="0"/>
                  </a:rPr>
                  <a:t>= </a:t>
                </a:r>
                <a:r>
                  <a:rPr lang="en-US" sz="3200">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FFFF00"/>
                            </a:solidFill>
                            <a:latin typeface="Cambria Math" panose="02040503050406030204" pitchFamily="18" charset="0"/>
                            <a:cs typeface="Times New Roman" panose="02020603050405020304" pitchFamily="18" charset="0"/>
                          </a:rPr>
                        </m:ctrlPr>
                      </m:fPr>
                      <m:num>
                        <m:r>
                          <a:rPr lang="en-US" sz="3200" b="1" i="1" smtClean="0">
                            <a:solidFill>
                              <a:srgbClr val="FFFF00"/>
                            </a:solidFill>
                            <a:latin typeface="Cambria Math" panose="02040503050406030204" pitchFamily="18" charset="0"/>
                            <a:cs typeface="Times New Roman" panose="02020603050405020304" pitchFamily="18" charset="0"/>
                          </a:rPr>
                          <m:t>𝟓𝟎𝟐𝟔</m:t>
                        </m:r>
                      </m:num>
                      <m:den>
                        <m:r>
                          <a:rPr lang="en-US" sz="3200" b="1" i="1" smtClean="0">
                            <a:solidFill>
                              <a:srgbClr val="FFFF00"/>
                            </a:solidFill>
                            <a:latin typeface="Cambria Math" panose="02040503050406030204" pitchFamily="18" charset="0"/>
                            <a:cs typeface="Times New Roman" panose="02020603050405020304" pitchFamily="18" charset="0"/>
                          </a:rPr>
                          <m:t>𝟏𝟎𝟎𝟎</m:t>
                        </m:r>
                      </m:den>
                    </m:f>
                  </m:oMath>
                </a14:m>
                <a:r>
                  <a:rPr lang="en-US" sz="3200" b="1">
                    <a:solidFill>
                      <a:srgbClr val="FFFF00"/>
                    </a:solidFill>
                    <a:latin typeface="Times New Roman" panose="02020603050405020304" pitchFamily="18" charset="0"/>
                    <a:cs typeface="Times New Roman" panose="02020603050405020304" pitchFamily="18" charset="0"/>
                  </a:rPr>
                  <a:t>  </a:t>
                </a:r>
                <a:endParaRPr lang="vi-VN" sz="3200">
                  <a:solidFill>
                    <a:srgbClr val="FFFF00"/>
                  </a:solidFill>
                  <a:latin typeface="Times New Roman" panose="02020603050405020304" pitchFamily="18" charset="0"/>
                  <a:cs typeface="Times New Roman" panose="02020603050405020304" pitchFamily="18" charset="0"/>
                </a:endParaRPr>
              </a:p>
            </p:txBody>
          </p:sp>
        </mc:Choice>
        <mc:Fallback xmlns="">
          <p:sp>
            <p:nvSpPr>
              <p:cNvPr id="13" name="Hình chữ nhật 12">
                <a:extLst>
                  <a:ext uri="{FF2B5EF4-FFF2-40B4-BE49-F238E27FC236}">
                    <a16:creationId xmlns:a16="http://schemas.microsoft.com/office/drawing/2014/main" id="{B4129471-4043-C1D4-2537-D265CBBF0753}"/>
                  </a:ext>
                </a:extLst>
              </p:cNvPr>
              <p:cNvSpPr>
                <a:spLocks noRot="1" noChangeAspect="1" noMove="1" noResize="1" noEditPoints="1" noAdjustHandles="1" noChangeArrowheads="1" noChangeShapeType="1" noTextEdit="1"/>
              </p:cNvSpPr>
              <p:nvPr/>
            </p:nvSpPr>
            <p:spPr>
              <a:xfrm>
                <a:off x="831936" y="5356342"/>
                <a:ext cx="5159828" cy="1154019"/>
              </a:xfrm>
              <a:prstGeom prst="rect">
                <a:avLst/>
              </a:prstGeom>
              <a:blipFill>
                <a:blip r:embed="rId8"/>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Hình chữ nhật 13">
                <a:extLst>
                  <a:ext uri="{FF2B5EF4-FFF2-40B4-BE49-F238E27FC236}">
                    <a16:creationId xmlns:a16="http://schemas.microsoft.com/office/drawing/2014/main" id="{7A295061-1EFE-C8D9-59A6-2B9F9DC9AA39}"/>
                  </a:ext>
                </a:extLst>
              </p:cNvPr>
              <p:cNvSpPr/>
              <p:nvPr/>
            </p:nvSpPr>
            <p:spPr>
              <a:xfrm>
                <a:off x="6411165" y="3909527"/>
                <a:ext cx="5159828" cy="1320694"/>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a:solidFill>
                      <a:srgbClr val="FFFF00"/>
                    </a:solidFill>
                    <a:latin typeface="Times New Roman" panose="02020603050405020304" pitchFamily="18" charset="0"/>
                    <a:cs typeface="Times New Roman" panose="02020603050405020304" pitchFamily="18" charset="0"/>
                  </a:rPr>
                  <a:t> Ta có  276 : 100 = 2 (dư 76) vậy </a:t>
                </a:r>
                <a:r>
                  <a:rPr lang="en-US" sz="3200" b="1">
                    <a:solidFill>
                      <a:srgbClr val="FFFF00"/>
                    </a:solidFill>
                    <a:latin typeface="Times New Roman" panose="02020603050405020304" pitchFamily="18" charset="0"/>
                    <a:cs typeface="Times New Roman" panose="02020603050405020304" pitchFamily="18" charset="0"/>
                  </a:rPr>
                  <a:t>= 2</a:t>
                </a:r>
                <a:r>
                  <a:rPr lang="en-US" sz="3200">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FFFF00"/>
                            </a:solidFill>
                            <a:latin typeface="Cambria Math" panose="02040503050406030204" pitchFamily="18" charset="0"/>
                            <a:cs typeface="Times New Roman" panose="02020603050405020304" pitchFamily="18" charset="0"/>
                          </a:rPr>
                        </m:ctrlPr>
                      </m:fPr>
                      <m:num>
                        <m:r>
                          <a:rPr lang="en-US" sz="3200" b="1" i="1" smtClean="0">
                            <a:solidFill>
                              <a:srgbClr val="FFFF00"/>
                            </a:solidFill>
                            <a:latin typeface="Cambria Math" panose="02040503050406030204" pitchFamily="18" charset="0"/>
                            <a:cs typeface="Times New Roman" panose="02020603050405020304" pitchFamily="18" charset="0"/>
                          </a:rPr>
                          <m:t>𝟕𝟔</m:t>
                        </m:r>
                      </m:num>
                      <m:den>
                        <m:r>
                          <a:rPr lang="en-US" sz="3200" b="1" i="1" smtClean="0">
                            <a:solidFill>
                              <a:srgbClr val="FFFF00"/>
                            </a:solidFill>
                            <a:latin typeface="Cambria Math" panose="02040503050406030204" pitchFamily="18" charset="0"/>
                            <a:cs typeface="Times New Roman" panose="02020603050405020304" pitchFamily="18" charset="0"/>
                          </a:rPr>
                          <m:t>𝟏𝟎𝟎</m:t>
                        </m:r>
                      </m:den>
                    </m:f>
                  </m:oMath>
                </a14:m>
                <a:r>
                  <a:rPr lang="en-US" sz="3200" b="1">
                    <a:solidFill>
                      <a:srgbClr val="FFFF00"/>
                    </a:solidFill>
                    <a:latin typeface="Times New Roman" panose="02020603050405020304" pitchFamily="18" charset="0"/>
                    <a:cs typeface="Times New Roman" panose="02020603050405020304" pitchFamily="18" charset="0"/>
                  </a:rPr>
                  <a:t>  </a:t>
                </a:r>
                <a:endParaRPr lang="vi-VN" sz="3200">
                  <a:solidFill>
                    <a:srgbClr val="FFFF00"/>
                  </a:solidFill>
                  <a:latin typeface="Times New Roman" panose="02020603050405020304" pitchFamily="18" charset="0"/>
                  <a:cs typeface="Times New Roman" panose="02020603050405020304" pitchFamily="18" charset="0"/>
                </a:endParaRPr>
              </a:p>
            </p:txBody>
          </p:sp>
        </mc:Choice>
        <mc:Fallback xmlns="">
          <p:sp>
            <p:nvSpPr>
              <p:cNvPr id="14" name="Hình chữ nhật 13">
                <a:extLst>
                  <a:ext uri="{FF2B5EF4-FFF2-40B4-BE49-F238E27FC236}">
                    <a16:creationId xmlns:a16="http://schemas.microsoft.com/office/drawing/2014/main" id="{7A295061-1EFE-C8D9-59A6-2B9F9DC9AA39}"/>
                  </a:ext>
                </a:extLst>
              </p:cNvPr>
              <p:cNvSpPr>
                <a:spLocks noRot="1" noChangeAspect="1" noMove="1" noResize="1" noEditPoints="1" noAdjustHandles="1" noChangeArrowheads="1" noChangeShapeType="1" noTextEdit="1"/>
              </p:cNvSpPr>
              <p:nvPr/>
            </p:nvSpPr>
            <p:spPr>
              <a:xfrm>
                <a:off x="6411165" y="3909527"/>
                <a:ext cx="5159828" cy="1320694"/>
              </a:xfrm>
              <a:prstGeom prst="rect">
                <a:avLst/>
              </a:prstGeom>
              <a:blipFill>
                <a:blip r:embed="rId9"/>
                <a:stretch>
                  <a:fillRect t="-4545" r="-1531" b="-409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Hình chữ nhật 15">
                <a:extLst>
                  <a:ext uri="{FF2B5EF4-FFF2-40B4-BE49-F238E27FC236}">
                    <a16:creationId xmlns:a16="http://schemas.microsoft.com/office/drawing/2014/main" id="{D998FDD4-1327-9BED-BCD3-E20D68695D5E}"/>
                  </a:ext>
                </a:extLst>
              </p:cNvPr>
              <p:cNvSpPr/>
              <p:nvPr/>
            </p:nvSpPr>
            <p:spPr>
              <a:xfrm>
                <a:off x="6411165" y="5316603"/>
                <a:ext cx="5159828" cy="119375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a:solidFill>
                      <a:srgbClr val="FFFF00"/>
                    </a:solidFill>
                    <a:latin typeface="Times New Roman" panose="02020603050405020304" pitchFamily="18" charset="0"/>
                    <a:cs typeface="Times New Roman" panose="02020603050405020304" pitchFamily="18" charset="0"/>
                  </a:rPr>
                  <a:t> Ta có  7 092 : 1000</a:t>
                </a:r>
              </a:p>
              <a:p>
                <a:pPr algn="ctr"/>
                <a:r>
                  <a:rPr lang="en-US" sz="3200">
                    <a:solidFill>
                      <a:srgbClr val="FFFF00"/>
                    </a:solidFill>
                    <a:latin typeface="Times New Roman" panose="02020603050405020304" pitchFamily="18" charset="0"/>
                    <a:cs typeface="Times New Roman" panose="02020603050405020304" pitchFamily="18" charset="0"/>
                  </a:rPr>
                  <a:t> = 7 (dư 92) vậy </a:t>
                </a:r>
                <a:r>
                  <a:rPr lang="en-US" sz="3200" b="1">
                    <a:solidFill>
                      <a:srgbClr val="FFFF00"/>
                    </a:solidFill>
                    <a:latin typeface="Times New Roman" panose="02020603050405020304" pitchFamily="18" charset="0"/>
                    <a:cs typeface="Times New Roman" panose="02020603050405020304" pitchFamily="18" charset="0"/>
                  </a:rPr>
                  <a:t>= 7</a:t>
                </a:r>
                <a:r>
                  <a:rPr lang="en-US" sz="3200">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a:solidFill>
                              <a:srgbClr val="FFFF00"/>
                            </a:solidFill>
                            <a:latin typeface="Cambria Math" panose="02040503050406030204" pitchFamily="18" charset="0"/>
                            <a:cs typeface="Times New Roman" panose="02020603050405020304" pitchFamily="18" charset="0"/>
                          </a:rPr>
                        </m:ctrlPr>
                      </m:fPr>
                      <m:num>
                        <m:r>
                          <a:rPr lang="en-US" sz="3200" b="1" i="1" smtClean="0">
                            <a:solidFill>
                              <a:srgbClr val="FFFF00"/>
                            </a:solidFill>
                            <a:latin typeface="Cambria Math" panose="02040503050406030204" pitchFamily="18" charset="0"/>
                            <a:cs typeface="Times New Roman" panose="02020603050405020304" pitchFamily="18" charset="0"/>
                          </a:rPr>
                          <m:t>𝟗𝟐</m:t>
                        </m:r>
                      </m:num>
                      <m:den>
                        <m:r>
                          <a:rPr lang="en-US" sz="3200" b="1" i="1" smtClean="0">
                            <a:solidFill>
                              <a:srgbClr val="FFFF00"/>
                            </a:solidFill>
                            <a:latin typeface="Cambria Math" panose="02040503050406030204" pitchFamily="18" charset="0"/>
                            <a:cs typeface="Times New Roman" panose="02020603050405020304" pitchFamily="18" charset="0"/>
                          </a:rPr>
                          <m:t>𝟏𝟎𝟎𝟎</m:t>
                        </m:r>
                      </m:den>
                    </m:f>
                  </m:oMath>
                </a14:m>
                <a:r>
                  <a:rPr lang="en-US" sz="3200" b="1">
                    <a:solidFill>
                      <a:srgbClr val="FFFF00"/>
                    </a:solidFill>
                    <a:latin typeface="Times New Roman" panose="02020603050405020304" pitchFamily="18" charset="0"/>
                    <a:cs typeface="Times New Roman" panose="02020603050405020304" pitchFamily="18" charset="0"/>
                  </a:rPr>
                  <a:t>  </a:t>
                </a:r>
                <a:endParaRPr lang="vi-VN" sz="3200">
                  <a:solidFill>
                    <a:srgbClr val="FFFF00"/>
                  </a:solidFill>
                  <a:latin typeface="Times New Roman" panose="02020603050405020304" pitchFamily="18" charset="0"/>
                  <a:cs typeface="Times New Roman" panose="02020603050405020304" pitchFamily="18" charset="0"/>
                </a:endParaRPr>
              </a:p>
            </p:txBody>
          </p:sp>
        </mc:Choice>
        <mc:Fallback xmlns="">
          <p:sp>
            <p:nvSpPr>
              <p:cNvPr id="16" name="Hình chữ nhật 15">
                <a:extLst>
                  <a:ext uri="{FF2B5EF4-FFF2-40B4-BE49-F238E27FC236}">
                    <a16:creationId xmlns:a16="http://schemas.microsoft.com/office/drawing/2014/main" id="{D998FDD4-1327-9BED-BCD3-E20D68695D5E}"/>
                  </a:ext>
                </a:extLst>
              </p:cNvPr>
              <p:cNvSpPr>
                <a:spLocks noRot="1" noChangeAspect="1" noMove="1" noResize="1" noEditPoints="1" noAdjustHandles="1" noChangeArrowheads="1" noChangeShapeType="1" noTextEdit="1"/>
              </p:cNvSpPr>
              <p:nvPr/>
            </p:nvSpPr>
            <p:spPr>
              <a:xfrm>
                <a:off x="6411165" y="5316603"/>
                <a:ext cx="5159828" cy="1193759"/>
              </a:xfrm>
              <a:prstGeom prst="rect">
                <a:avLst/>
              </a:prstGeom>
              <a:blipFill>
                <a:blip r:embed="rId10"/>
                <a:stretch>
                  <a:fillRect t="-10050" b="-10050"/>
                </a:stretch>
              </a:blipFill>
            </p:spPr>
            <p:txBody>
              <a:bodyPr/>
              <a:lstStyle/>
              <a:p>
                <a:r>
                  <a:rPr lang="vi-VN">
                    <a:noFill/>
                  </a:rPr>
                  <a:t> </a:t>
                </a:r>
              </a:p>
            </p:txBody>
          </p:sp>
        </mc:Fallback>
      </mc:AlternateContent>
    </p:spTree>
    <p:extLst>
      <p:ext uri="{BB962C8B-B14F-4D97-AF65-F5344CB8AC3E}">
        <p14:creationId xmlns:p14="http://schemas.microsoft.com/office/powerpoint/2010/main" val="1401096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5379991" y="0"/>
            <a:ext cx="6566535" cy="6858000"/>
          </a:xfrm>
          <a:prstGeom prst="rect">
            <a:avLst/>
          </a:prstGeom>
        </p:spPr>
      </p:pic>
      <p:pic>
        <p:nvPicPr>
          <p:cNvPr id="5" name="Picture 5"/>
          <p:cNvPicPr>
            <a:picLocks noChangeAspect="1"/>
          </p:cNvPicPr>
          <p:nvPr/>
        </p:nvPicPr>
        <p:blipFill>
          <a:blip r:embed="rId3"/>
          <a:srcRect/>
          <a:stretch>
            <a:fillRect/>
          </a:stretch>
        </p:blipFill>
        <p:spPr>
          <a:xfrm>
            <a:off x="4887825" y="-499075"/>
            <a:ext cx="6566535" cy="6858000"/>
          </a:xfrm>
          <a:prstGeom prst="rect">
            <a:avLst/>
          </a:prstGeom>
        </p:spPr>
      </p:pic>
      <p:pic>
        <p:nvPicPr>
          <p:cNvPr id="7" name="图片 2">
            <a:extLst>
              <a:ext uri="{FF2B5EF4-FFF2-40B4-BE49-F238E27FC236}">
                <a16:creationId xmlns:a16="http://schemas.microsoft.com/office/drawing/2014/main" id="{D774BFEC-B61B-4550-A43F-4CBE924888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1406" y="3325093"/>
            <a:ext cx="3660594" cy="3660594"/>
          </a:xfrm>
          <a:prstGeom prst="rect">
            <a:avLst/>
          </a:prstGeom>
        </p:spPr>
      </p:pic>
      <p:sp>
        <p:nvSpPr>
          <p:cNvPr id="10" name="文本框 20"/>
          <p:cNvSpPr txBox="1"/>
          <p:nvPr/>
        </p:nvSpPr>
        <p:spPr>
          <a:xfrm>
            <a:off x="581110" y="1567621"/>
            <a:ext cx="11214394" cy="2215991"/>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3800">
                <a:solidFill>
                  <a:srgbClr val="FF0000"/>
                </a:solidFill>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a:t>
            </a:r>
            <a:r>
              <a:rPr lang="en-US" altLang="zh-CN" sz="13800">
                <a:solidFill>
                  <a:srgbClr val="0070C0"/>
                </a:solidFill>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 </a:t>
            </a:r>
            <a:r>
              <a:rPr lang="en-US" altLang="zh-CN" sz="13800">
                <a:solidFill>
                  <a:schemeClr val="accent6"/>
                </a:solidFill>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DỤNG</a:t>
            </a:r>
          </a:p>
        </p:txBody>
      </p:sp>
    </p:spTree>
    <p:extLst>
      <p:ext uri="{BB962C8B-B14F-4D97-AF65-F5344CB8AC3E}">
        <p14:creationId xmlns:p14="http://schemas.microsoft.com/office/powerpoint/2010/main" val="3343199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190" r="7366" b="47763"/>
          <a:stretch>
            <a:fillRect/>
          </a:stretch>
        </p:blipFill>
        <p:spPr>
          <a:xfrm>
            <a:off x="-1" y="6438"/>
            <a:ext cx="12192000" cy="6858000"/>
          </a:xfrm>
          <a:prstGeom prst="rect">
            <a:avLst/>
          </a:prstGeom>
        </p:spPr>
      </p:pic>
      <p:pic>
        <p:nvPicPr>
          <p:cNvPr id="3" name="Picture 3"/>
          <p:cNvPicPr>
            <a:picLocks noChangeAspect="1"/>
          </p:cNvPicPr>
          <p:nvPr/>
        </p:nvPicPr>
        <p:blipFill>
          <a:blip r:embed="rId3"/>
          <a:srcRect/>
          <a:stretch>
            <a:fillRect/>
          </a:stretch>
        </p:blipFill>
        <p:spPr>
          <a:xfrm>
            <a:off x="10270732" y="1"/>
            <a:ext cx="1921268" cy="1397000"/>
          </a:xfrm>
          <a:prstGeom prst="rect">
            <a:avLst/>
          </a:prstGeom>
        </p:spPr>
      </p:pic>
      <p:pic>
        <p:nvPicPr>
          <p:cNvPr id="4" name="Picture 4"/>
          <p:cNvPicPr>
            <a:picLocks noChangeAspect="1"/>
          </p:cNvPicPr>
          <p:nvPr/>
        </p:nvPicPr>
        <p:blipFill>
          <a:blip r:embed="rId4"/>
          <a:srcRect/>
          <a:stretch>
            <a:fillRect/>
          </a:stretch>
        </p:blipFill>
        <p:spPr>
          <a:xfrm rot="-5400000">
            <a:off x="27039" y="5361038"/>
            <a:ext cx="1469923" cy="1524000"/>
          </a:xfrm>
          <a:prstGeom prst="rect">
            <a:avLst/>
          </a:prstGeom>
        </p:spPr>
      </p:pic>
      <p:pic>
        <p:nvPicPr>
          <p:cNvPr id="10" name="Picture 10"/>
          <p:cNvPicPr>
            <a:picLocks noChangeAspect="1"/>
          </p:cNvPicPr>
          <p:nvPr/>
        </p:nvPicPr>
        <p:blipFill>
          <a:blip r:embed="rId5"/>
          <a:srcRect/>
          <a:stretch>
            <a:fillRect/>
          </a:stretch>
        </p:blipFill>
        <p:spPr>
          <a:xfrm rot="820994">
            <a:off x="10932143" y="5295126"/>
            <a:ext cx="1277701" cy="1472147"/>
          </a:xfrm>
          <a:prstGeom prst="rect">
            <a:avLst/>
          </a:prstGeom>
        </p:spPr>
      </p:pic>
      <p:sp>
        <p:nvSpPr>
          <p:cNvPr id="5" name="Hình chữ nhật 4">
            <a:extLst>
              <a:ext uri="{FF2B5EF4-FFF2-40B4-BE49-F238E27FC236}">
                <a16:creationId xmlns:a16="http://schemas.microsoft.com/office/drawing/2014/main" id="{053B4105-5420-D2D5-8B92-E0DA08F464AA}"/>
              </a:ext>
            </a:extLst>
          </p:cNvPr>
          <p:cNvSpPr/>
          <p:nvPr/>
        </p:nvSpPr>
        <p:spPr>
          <a:xfrm>
            <a:off x="373224" y="261258"/>
            <a:ext cx="11421509" cy="633548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endParaRPr lang="vi-VN" sz="3200">
              <a:solidFill>
                <a:srgbClr val="C00000"/>
              </a:solidFill>
              <a:latin typeface="+mj-lt"/>
            </a:endParaRPr>
          </a:p>
        </p:txBody>
      </p:sp>
      <mc:AlternateContent xmlns:mc="http://schemas.openxmlformats.org/markup-compatibility/2006" xmlns:a14="http://schemas.microsoft.com/office/drawing/2010/main">
        <mc:Choice Requires="a14">
          <p:sp>
            <p:nvSpPr>
              <p:cNvPr id="6" name="Hình chữ nhật 5">
                <a:extLst>
                  <a:ext uri="{FF2B5EF4-FFF2-40B4-BE49-F238E27FC236}">
                    <a16:creationId xmlns:a16="http://schemas.microsoft.com/office/drawing/2014/main" id="{0EEBF741-9846-1E40-1836-32200477BBDA}"/>
                  </a:ext>
                </a:extLst>
              </p:cNvPr>
              <p:cNvSpPr/>
              <p:nvPr/>
            </p:nvSpPr>
            <p:spPr>
              <a:xfrm>
                <a:off x="762000" y="928396"/>
                <a:ext cx="10823510" cy="500120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4800" b="1">
                    <a:solidFill>
                      <a:srgbClr val="C00000"/>
                    </a:solidFill>
                    <a:latin typeface="+mj-lt"/>
                  </a:rPr>
                  <a:t>4.</a:t>
                </a:r>
                <a:r>
                  <a:rPr lang="en-US" sz="4800">
                    <a:solidFill>
                      <a:srgbClr val="C00000"/>
                    </a:solidFill>
                    <a:latin typeface="+mj-lt"/>
                  </a:rPr>
                  <a:t> </a:t>
                </a:r>
                <a:r>
                  <a:rPr lang="vi-VN" sz="4800">
                    <a:solidFill>
                      <a:srgbClr val="C00000"/>
                    </a:solidFill>
                    <a:latin typeface="+mj-lt"/>
                  </a:rPr>
                  <a:t>Trong ngày Quốc tế Thiếu nhi, một cửa hàng bán đồ chơi đã bán số búp bê bằng  </a:t>
                </a:r>
                <a14:m>
                  <m:oMath xmlns:m="http://schemas.openxmlformats.org/officeDocument/2006/math">
                    <m:f>
                      <m:fPr>
                        <m:ctrlPr>
                          <a:rPr lang="en-US" sz="4800" b="1" i="1" kern="1200" smtClean="0">
                            <a:solidFill>
                              <a:srgbClr val="C00000"/>
                            </a:solidFill>
                            <a:latin typeface="Cambria Math" panose="02040503050406030204" pitchFamily="18" charset="0"/>
                            <a:cs typeface="Times New Roman" panose="02020603050405020304" pitchFamily="18" charset="0"/>
                          </a:rPr>
                        </m:ctrlPr>
                      </m:fPr>
                      <m:num>
                        <m:r>
                          <a:rPr lang="en-US" sz="4800" b="1" i="1" kern="1200" smtClean="0">
                            <a:solidFill>
                              <a:srgbClr val="C00000"/>
                            </a:solidFill>
                            <a:latin typeface="Cambria Math" panose="02040503050406030204" pitchFamily="18" charset="0"/>
                            <a:cs typeface="Times New Roman" panose="02020603050405020304" pitchFamily="18" charset="0"/>
                          </a:rPr>
                          <m:t>𝟑</m:t>
                        </m:r>
                      </m:num>
                      <m:den>
                        <m:r>
                          <a:rPr lang="en-US" sz="4800" b="1" i="1" kern="1200" smtClean="0">
                            <a:solidFill>
                              <a:srgbClr val="C00000"/>
                            </a:solidFill>
                            <a:latin typeface="Cambria Math" panose="02040503050406030204" pitchFamily="18" charset="0"/>
                            <a:cs typeface="Times New Roman" panose="02020603050405020304" pitchFamily="18" charset="0"/>
                          </a:rPr>
                          <m:t>𝟓</m:t>
                        </m:r>
                      </m:den>
                    </m:f>
                  </m:oMath>
                </a14:m>
                <a:r>
                  <a:rPr lang="vi-VN" sz="4800">
                    <a:solidFill>
                      <a:srgbClr val="C00000"/>
                    </a:solidFill>
                    <a:latin typeface="+mj-lt"/>
                  </a:rPr>
                  <a:t> số siêu nhân và ít hơn số siêu nhân 8 con. Tìm số búp bê và số siêu nhân đã bán.</a:t>
                </a:r>
              </a:p>
            </p:txBody>
          </p:sp>
        </mc:Choice>
        <mc:Fallback xmlns="">
          <p:sp>
            <p:nvSpPr>
              <p:cNvPr id="6" name="Hình chữ nhật 5">
                <a:extLst>
                  <a:ext uri="{FF2B5EF4-FFF2-40B4-BE49-F238E27FC236}">
                    <a16:creationId xmlns:a16="http://schemas.microsoft.com/office/drawing/2014/main" id="{0EEBF741-9846-1E40-1836-32200477BBDA}"/>
                  </a:ext>
                </a:extLst>
              </p:cNvPr>
              <p:cNvSpPr>
                <a:spLocks noRot="1" noChangeAspect="1" noMove="1" noResize="1" noEditPoints="1" noAdjustHandles="1" noChangeArrowheads="1" noChangeShapeType="1" noTextEdit="1"/>
              </p:cNvSpPr>
              <p:nvPr/>
            </p:nvSpPr>
            <p:spPr>
              <a:xfrm>
                <a:off x="762000" y="928396"/>
                <a:ext cx="10823510" cy="5001208"/>
              </a:xfrm>
              <a:prstGeom prst="rect">
                <a:avLst/>
              </a:prstGeom>
              <a:blipFill>
                <a:blip r:embed="rId6"/>
                <a:stretch>
                  <a:fillRect l="-2475" r="-1181"/>
                </a:stretch>
              </a:blipFill>
            </p:spPr>
            <p:txBody>
              <a:bodyPr/>
              <a:lstStyle/>
              <a:p>
                <a:r>
                  <a:rPr lang="vi-VN">
                    <a:noFill/>
                  </a:rPr>
                  <a:t> </a:t>
                </a:r>
              </a:p>
            </p:txBody>
          </p:sp>
        </mc:Fallback>
      </mc:AlternateContent>
    </p:spTree>
    <p:extLst>
      <p:ext uri="{BB962C8B-B14F-4D97-AF65-F5344CB8AC3E}">
        <p14:creationId xmlns:p14="http://schemas.microsoft.com/office/powerpoint/2010/main" val="585780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190" r="7366" b="47763"/>
          <a:stretch>
            <a:fillRect/>
          </a:stretch>
        </p:blipFill>
        <p:spPr>
          <a:xfrm>
            <a:off x="-1" y="6438"/>
            <a:ext cx="12192000" cy="6858000"/>
          </a:xfrm>
          <a:prstGeom prst="rect">
            <a:avLst/>
          </a:prstGeom>
        </p:spPr>
      </p:pic>
      <p:pic>
        <p:nvPicPr>
          <p:cNvPr id="3" name="Picture 3"/>
          <p:cNvPicPr>
            <a:picLocks noChangeAspect="1"/>
          </p:cNvPicPr>
          <p:nvPr/>
        </p:nvPicPr>
        <p:blipFill>
          <a:blip r:embed="rId3"/>
          <a:srcRect/>
          <a:stretch>
            <a:fillRect/>
          </a:stretch>
        </p:blipFill>
        <p:spPr>
          <a:xfrm>
            <a:off x="10270732" y="1"/>
            <a:ext cx="1921268" cy="1397000"/>
          </a:xfrm>
          <a:prstGeom prst="rect">
            <a:avLst/>
          </a:prstGeom>
        </p:spPr>
      </p:pic>
      <p:pic>
        <p:nvPicPr>
          <p:cNvPr id="4" name="Picture 4"/>
          <p:cNvPicPr>
            <a:picLocks noChangeAspect="1"/>
          </p:cNvPicPr>
          <p:nvPr/>
        </p:nvPicPr>
        <p:blipFill>
          <a:blip r:embed="rId4"/>
          <a:srcRect/>
          <a:stretch>
            <a:fillRect/>
          </a:stretch>
        </p:blipFill>
        <p:spPr>
          <a:xfrm rot="-5400000">
            <a:off x="27039" y="5361038"/>
            <a:ext cx="1469923" cy="1524000"/>
          </a:xfrm>
          <a:prstGeom prst="rect">
            <a:avLst/>
          </a:prstGeom>
        </p:spPr>
      </p:pic>
      <p:pic>
        <p:nvPicPr>
          <p:cNvPr id="10" name="Picture 10"/>
          <p:cNvPicPr>
            <a:picLocks noChangeAspect="1"/>
          </p:cNvPicPr>
          <p:nvPr/>
        </p:nvPicPr>
        <p:blipFill>
          <a:blip r:embed="rId5"/>
          <a:srcRect/>
          <a:stretch>
            <a:fillRect/>
          </a:stretch>
        </p:blipFill>
        <p:spPr>
          <a:xfrm rot="820994">
            <a:off x="10932143" y="5295126"/>
            <a:ext cx="1277701" cy="1472147"/>
          </a:xfrm>
          <a:prstGeom prst="rect">
            <a:avLst/>
          </a:prstGeom>
        </p:spPr>
      </p:pic>
      <p:sp>
        <p:nvSpPr>
          <p:cNvPr id="5" name="Hình chữ nhật 4">
            <a:extLst>
              <a:ext uri="{FF2B5EF4-FFF2-40B4-BE49-F238E27FC236}">
                <a16:creationId xmlns:a16="http://schemas.microsoft.com/office/drawing/2014/main" id="{053B4105-5420-D2D5-8B92-E0DA08F464AA}"/>
              </a:ext>
            </a:extLst>
          </p:cNvPr>
          <p:cNvSpPr/>
          <p:nvPr/>
        </p:nvSpPr>
        <p:spPr>
          <a:xfrm>
            <a:off x="373224" y="261258"/>
            <a:ext cx="11421509" cy="633548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vi-VN" sz="3200">
              <a:solidFill>
                <a:prstClr val="black"/>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vi-VN" sz="3200">
              <a:solidFill>
                <a:prstClr val="black"/>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Bài giải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Theo sơ đồ, hiệu số phần bằng nhau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5 – 3 = 2 (phần)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Số búp bê đã bán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8 : 2 x 3 = 12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Số siêu nhân đã bán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12 + 8 = 20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Đáp số: Búp bê: 12 con ; Siêu nhân: 20 con.</a:t>
            </a:r>
          </a:p>
        </p:txBody>
      </p:sp>
      <p:pic>
        <p:nvPicPr>
          <p:cNvPr id="7" name="Hình ảnh 6">
            <a:extLst>
              <a:ext uri="{FF2B5EF4-FFF2-40B4-BE49-F238E27FC236}">
                <a16:creationId xmlns:a16="http://schemas.microsoft.com/office/drawing/2014/main" id="{B4932785-0104-54EA-AF64-957745A57C66}"/>
              </a:ext>
            </a:extLst>
          </p:cNvPr>
          <p:cNvPicPr>
            <a:picLocks noChangeAspect="1"/>
          </p:cNvPicPr>
          <p:nvPr/>
        </p:nvPicPr>
        <p:blipFill>
          <a:blip r:embed="rId6"/>
          <a:stretch>
            <a:fillRect/>
          </a:stretch>
        </p:blipFill>
        <p:spPr>
          <a:xfrm>
            <a:off x="1011976" y="494522"/>
            <a:ext cx="5687403" cy="1922107"/>
          </a:xfrm>
          <a:prstGeom prst="rect">
            <a:avLst/>
          </a:prstGeom>
        </p:spPr>
      </p:pic>
    </p:spTree>
    <p:extLst>
      <p:ext uri="{BB962C8B-B14F-4D97-AF65-F5344CB8AC3E}">
        <p14:creationId xmlns:p14="http://schemas.microsoft.com/office/powerpoint/2010/main" val="4110917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barn(inVertical)">
                                      <p:cBhvr>
                                        <p:cTn id="20" dur="500"/>
                                        <p:tgtEl>
                                          <p:spTgt spid="5">
                                            <p:txEl>
                                              <p:pRg st="4" end="4"/>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barn(inVertical)">
                                      <p:cBhvr>
                                        <p:cTn id="23" dur="500"/>
                                        <p:tgtEl>
                                          <p:spTgt spid="5">
                                            <p:txEl>
                                              <p:pRg st="5" end="5"/>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barn(inVertical)">
                                      <p:cBhvr>
                                        <p:cTn id="26" dur="500"/>
                                        <p:tgtEl>
                                          <p:spTgt spid="5">
                                            <p:txEl>
                                              <p:pRg st="6" end="6"/>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barn(inVertical)">
                                      <p:cBhvr>
                                        <p:cTn id="29" dur="500"/>
                                        <p:tgtEl>
                                          <p:spTgt spid="5">
                                            <p:txEl>
                                              <p:pRg st="7" end="7"/>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barn(inVertical)">
                                      <p:cBhvr>
                                        <p:cTn id="32" dur="500"/>
                                        <p:tgtEl>
                                          <p:spTgt spid="5">
                                            <p:txEl>
                                              <p:pRg st="8" end="8"/>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barn(inVertical)">
                                      <p:cBhvr>
                                        <p:cTn id="35" dur="500"/>
                                        <p:tgtEl>
                                          <p:spTgt spid="5">
                                            <p:txEl>
                                              <p:pRg st="9" end="9"/>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xEl>
                                              <p:pRg st="10" end="10"/>
                                            </p:txEl>
                                          </p:spTgt>
                                        </p:tgtEl>
                                        <p:attrNameLst>
                                          <p:attrName>style.visibility</p:attrName>
                                        </p:attrNameLst>
                                      </p:cBhvr>
                                      <p:to>
                                        <p:strVal val="visible"/>
                                      </p:to>
                                    </p:set>
                                    <p:animEffect transition="in" filter="barn(inVertical)">
                                      <p:cBhvr>
                                        <p:cTn id="38" dur="500"/>
                                        <p:tgtEl>
                                          <p:spTgt spid="5">
                                            <p:txEl>
                                              <p:pRg st="10" end="10"/>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5">
                                            <p:txEl>
                                              <p:pRg st="11" end="11"/>
                                            </p:txEl>
                                          </p:spTgt>
                                        </p:tgtEl>
                                        <p:attrNameLst>
                                          <p:attrName>style.visibility</p:attrName>
                                        </p:attrNameLst>
                                      </p:cBhvr>
                                      <p:to>
                                        <p:strVal val="visible"/>
                                      </p:to>
                                    </p:set>
                                    <p:animEffect transition="in" filter="barn(inVertical)">
                                      <p:cBhvr>
                                        <p:cTn id="41"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190" r="7366" b="47763"/>
          <a:stretch>
            <a:fillRect/>
          </a:stretch>
        </p:blipFill>
        <p:spPr>
          <a:xfrm>
            <a:off x="-1" y="6438"/>
            <a:ext cx="12192000" cy="6858000"/>
          </a:xfrm>
          <a:prstGeom prst="rect">
            <a:avLst/>
          </a:prstGeom>
        </p:spPr>
      </p:pic>
      <p:pic>
        <p:nvPicPr>
          <p:cNvPr id="3" name="Picture 3"/>
          <p:cNvPicPr>
            <a:picLocks noChangeAspect="1"/>
          </p:cNvPicPr>
          <p:nvPr/>
        </p:nvPicPr>
        <p:blipFill>
          <a:blip r:embed="rId4"/>
          <a:srcRect/>
          <a:stretch>
            <a:fillRect/>
          </a:stretch>
        </p:blipFill>
        <p:spPr>
          <a:xfrm>
            <a:off x="10270732" y="1"/>
            <a:ext cx="1921268" cy="1397000"/>
          </a:xfrm>
          <a:prstGeom prst="rect">
            <a:avLst/>
          </a:prstGeom>
        </p:spPr>
      </p:pic>
      <p:pic>
        <p:nvPicPr>
          <p:cNvPr id="4" name="Picture 4"/>
          <p:cNvPicPr>
            <a:picLocks noChangeAspect="1"/>
          </p:cNvPicPr>
          <p:nvPr/>
        </p:nvPicPr>
        <p:blipFill>
          <a:blip r:embed="rId5"/>
          <a:srcRect/>
          <a:stretch>
            <a:fillRect/>
          </a:stretch>
        </p:blipFill>
        <p:spPr>
          <a:xfrm rot="-5400000">
            <a:off x="27039" y="5361038"/>
            <a:ext cx="1469923" cy="1524000"/>
          </a:xfrm>
          <a:prstGeom prst="rect">
            <a:avLst/>
          </a:prstGeom>
        </p:spPr>
      </p:pic>
      <p:pic>
        <p:nvPicPr>
          <p:cNvPr id="10" name="Picture 10"/>
          <p:cNvPicPr>
            <a:picLocks noChangeAspect="1"/>
          </p:cNvPicPr>
          <p:nvPr/>
        </p:nvPicPr>
        <p:blipFill>
          <a:blip r:embed="rId6"/>
          <a:srcRect/>
          <a:stretch>
            <a:fillRect/>
          </a:stretch>
        </p:blipFill>
        <p:spPr>
          <a:xfrm rot="820994">
            <a:off x="10932143" y="5295126"/>
            <a:ext cx="1277701" cy="1472147"/>
          </a:xfrm>
          <a:prstGeom prst="rect">
            <a:avLst/>
          </a:prstGeom>
        </p:spPr>
      </p:pic>
      <p:sp>
        <p:nvSpPr>
          <p:cNvPr id="5" name="Hình chữ nhật 4">
            <a:extLst>
              <a:ext uri="{FF2B5EF4-FFF2-40B4-BE49-F238E27FC236}">
                <a16:creationId xmlns:a16="http://schemas.microsoft.com/office/drawing/2014/main" id="{053B4105-5420-D2D5-8B92-E0DA08F464AA}"/>
              </a:ext>
            </a:extLst>
          </p:cNvPr>
          <p:cNvSpPr/>
          <p:nvPr/>
        </p:nvSpPr>
        <p:spPr>
          <a:xfrm>
            <a:off x="397535" y="267695"/>
            <a:ext cx="11421509" cy="633548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a:solidFill>
                  <a:srgbClr val="C00000"/>
                </a:solidFill>
                <a:latin typeface="Times New Roman" panose="02020603050405020304" pitchFamily="18" charset="0"/>
                <a:cs typeface="Times New Roman" panose="02020603050405020304" pitchFamily="18" charset="0"/>
              </a:rPr>
              <a:t>5. </a:t>
            </a:r>
            <a:r>
              <a:rPr kumimoji="0" lang="vi-VN" sz="32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Bác Hai dựng nước trong hai thùng. Lượng nước chứa trong thùng thứ nhất bằng 5353 lượng nước trong thùng thứ hai. Sau khi chia đều lượng nước đó ở cả hai thùng thì mỗi thùng đều chứa 160 l nước. Vậy lúc đầu:</a:t>
            </a:r>
          </a:p>
          <a:p>
            <a:pPr marL="342900" marR="0" lvl="0" indent="-342900" defTabSz="914400" rtl="0" eaLnBrk="1" fontAlgn="auto" latinLnBrk="0" hangingPunct="1">
              <a:lnSpc>
                <a:spcPct val="100000"/>
              </a:lnSpc>
              <a:spcBef>
                <a:spcPts val="0"/>
              </a:spcBef>
              <a:spcAft>
                <a:spcPts val="0"/>
              </a:spcAft>
              <a:buClrTx/>
              <a:buSzTx/>
              <a:buFontTx/>
              <a:buAutoNum type="alphaUcPeriod"/>
              <a:tabLst/>
              <a:defRPr/>
            </a:pPr>
            <a:r>
              <a:rPr kumimoji="0" lang="vi-VN" sz="32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Thùng thứ nhất chứa 60 l nước và thùng thứ hai chứa 100 l nước.</a:t>
            </a:r>
          </a:p>
          <a:p>
            <a:pPr marR="0" lvl="0"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B. Thùng thứ nhất chứa 200 l nước và thùng thứ hai chứa 120 l nước.</a:t>
            </a:r>
          </a:p>
          <a:p>
            <a:pPr marR="0" lvl="0"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C. Thùng thứ nhất chứa 120 l nước và thùng thứ hai chứa 200 l nước.</a:t>
            </a:r>
          </a:p>
          <a:p>
            <a:pPr marR="0" lvl="0"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D. Thùng thứ nhất chứa 100 l nước và thùng thứ hai chứa 60 l nước.</a:t>
            </a:r>
          </a:p>
        </p:txBody>
      </p:sp>
      <p:sp>
        <p:nvSpPr>
          <p:cNvPr id="7" name="Oval 10">
            <a:extLst>
              <a:ext uri="{FF2B5EF4-FFF2-40B4-BE49-F238E27FC236}">
                <a16:creationId xmlns:a16="http://schemas.microsoft.com/office/drawing/2014/main" id="{CFAD5B9E-245C-336F-AD2E-999C1F9783F5}"/>
              </a:ext>
            </a:extLst>
          </p:cNvPr>
          <p:cNvSpPr/>
          <p:nvPr/>
        </p:nvSpPr>
        <p:spPr>
          <a:xfrm>
            <a:off x="373223" y="3435438"/>
            <a:ext cx="504825"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4954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61B3A-6FC9-4417-ACC7-2273C5FFF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2000" cy="6857143"/>
          </a:xfrm>
          <a:prstGeom prst="rect">
            <a:avLst/>
          </a:prstGeom>
        </p:spPr>
      </p:pic>
      <p:sp>
        <p:nvSpPr>
          <p:cNvPr id="4" name="文本框 13">
            <a:extLst>
              <a:ext uri="{FF2B5EF4-FFF2-40B4-BE49-F238E27FC236}">
                <a16:creationId xmlns:a16="http://schemas.microsoft.com/office/drawing/2014/main" id="{223E3340-1155-46BF-AFFD-73B6CF86396C}"/>
              </a:ext>
            </a:extLst>
          </p:cNvPr>
          <p:cNvSpPr txBox="1"/>
          <p:nvPr/>
        </p:nvSpPr>
        <p:spPr>
          <a:xfrm>
            <a:off x="2730527" y="2189460"/>
            <a:ext cx="5747955" cy="1348444"/>
          </a:xfrm>
          <a:prstGeom prst="rect">
            <a:avLst/>
          </a:prstGeom>
          <a:noFill/>
          <a:ln>
            <a:noFill/>
          </a:ln>
        </p:spPr>
        <p:txBody>
          <a:bodyPr wrap="square" lIns="91439" tIns="45719" rIns="91439" bIns="45719" rtlCol="0">
            <a:spAutoFit/>
          </a:bodyPr>
          <a:lstStyle/>
          <a:p>
            <a:pPr marL="0" marR="0" lvl="0" indent="0" algn="ctr" defTabSz="914354" rtl="0" eaLnBrk="1" fontAlgn="auto" latinLnBrk="0" hangingPunct="1">
              <a:lnSpc>
                <a:spcPct val="110000"/>
              </a:lnSpc>
              <a:spcBef>
                <a:spcPts val="500"/>
              </a:spcBef>
              <a:spcAft>
                <a:spcPts val="0"/>
              </a:spcAft>
              <a:buClrTx/>
              <a:buSzTx/>
              <a:buFontTx/>
              <a:buNone/>
              <a:tabLst/>
              <a:defRPr/>
            </a:pPr>
            <a:r>
              <a:rPr kumimoji="0" lang="en-US" altLang="zh-CN" sz="8000" b="0" i="0" u="none" strike="noStrike" kern="800" cap="none" spc="0" normalizeH="0" baseline="0" noProof="0">
                <a:ln w="28575">
                  <a:noFill/>
                </a:ln>
                <a:solidFill>
                  <a:srgbClr val="002060"/>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mn-lt"/>
              </a:rPr>
              <a:t>CỦNG CỐ</a:t>
            </a:r>
            <a:endParaRPr kumimoji="0" lang="zh-CN" altLang="en-US" sz="8000" b="0" i="0" u="none" strike="noStrike" kern="800" cap="none" spc="0" normalizeH="0" baseline="0" noProof="0">
              <a:ln w="28575">
                <a:noFill/>
              </a:ln>
              <a:solidFill>
                <a:srgbClr val="00206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sp>
        <p:nvSpPr>
          <p:cNvPr id="5" name="Title 1">
            <a:extLst>
              <a:ext uri="{FF2B5EF4-FFF2-40B4-BE49-F238E27FC236}">
                <a16:creationId xmlns:a16="http://schemas.microsoft.com/office/drawing/2014/main" id="{831E7F6A-B41B-41F8-A38D-2C00B53A3E74}"/>
              </a:ext>
            </a:extLst>
          </p:cNvPr>
          <p:cNvSpPr txBox="1"/>
          <p:nvPr/>
        </p:nvSpPr>
        <p:spPr>
          <a:xfrm>
            <a:off x="1235243" y="3286609"/>
            <a:ext cx="7824030" cy="2825433"/>
          </a:xfrm>
          <a:prstGeom prst="rect">
            <a:avLst/>
          </a:prstGeom>
        </p:spPr>
        <p:txBody>
          <a:bodyPr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4000" b="1" i="0" u="none" strike="noStrike" kern="1200" cap="none" spc="0" normalizeH="0" baseline="0" noProof="0">
                <a:ln>
                  <a:noFill/>
                </a:ln>
                <a:solidFill>
                  <a:srgbClr val="002060"/>
                </a:solidFill>
                <a:effectLst/>
                <a:uLnTx/>
                <a:uFillTx/>
                <a:latin typeface="Calibri" panose="020F0502020204030204"/>
                <a:ea typeface="+mn-ea"/>
                <a:cs typeface="+mn-cs"/>
                <a:sym typeface="+mn-ea"/>
              </a:rPr>
              <a:t>TRÒ CHƠI “</a:t>
            </a:r>
            <a:r>
              <a:rPr lang="vi-VN" altLang="vi-VN" sz="4000" b="1">
                <a:solidFill>
                  <a:srgbClr val="002060"/>
                </a:solidFill>
                <a:latin typeface="Calibri" panose="020F0502020204030204"/>
                <a:sym typeface="+mn-ea"/>
              </a:rPr>
              <a:t>ĐỐ BẠN</a:t>
            </a:r>
            <a:r>
              <a:rPr kumimoji="0" lang="vi-VN" altLang="vi-VN" sz="4000" b="1" i="0" u="none" strike="noStrike" kern="1200" cap="none" spc="0" normalizeH="0" baseline="0" noProof="0">
                <a:ln>
                  <a:noFill/>
                </a:ln>
                <a:solidFill>
                  <a:srgbClr val="002060"/>
                </a:solidFill>
                <a:effectLst/>
                <a:uLnTx/>
                <a:uFillTx/>
                <a:latin typeface="Calibri" panose="020F0502020204030204"/>
                <a:ea typeface="+mn-ea"/>
                <a:cs typeface="+mn-cs"/>
                <a:sym typeface="+mn-ea"/>
              </a:rPr>
              <a:t>”</a:t>
            </a:r>
            <a:endParaRPr lang="vi-VN" altLang="vi-VN" sz="4000" b="1" noProof="0">
              <a:solidFill>
                <a:srgbClr val="002060"/>
              </a:solidFill>
              <a:latin typeface="Calibri" panose="020F0502020204030204"/>
              <a:sym typeface="+mn-ea"/>
            </a:endParaRPr>
          </a:p>
          <a:p>
            <a:pPr marL="0" marR="0" lvl="0" indent="0"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ea"/>
              </a:rPr>
              <a:t>Nhắc lại</a:t>
            </a:r>
            <a:r>
              <a:rPr kumimoji="0" lang="vi-VN" altLang="vi-VN" sz="3200" b="1" i="0" u="none" strike="noStrike" kern="1200" cap="none" spc="0" normalizeH="0" noProof="0">
                <a:ln>
                  <a:noFill/>
                </a:ln>
                <a:solidFill>
                  <a:srgbClr val="002060"/>
                </a:solidFill>
                <a:effectLst/>
                <a:uLnTx/>
                <a:uFillTx/>
                <a:latin typeface="Times New Roman" panose="02020603050405020304" pitchFamily="18" charset="0"/>
                <a:cs typeface="Times New Roman" panose="02020603050405020304" pitchFamily="18" charset="0"/>
                <a:sym typeface="+mn-ea"/>
              </a:rPr>
              <a:t> cách cộng trừ phân số, cách giải bài toán tìm hai số khi biết tổng </a:t>
            </a:r>
            <a:r>
              <a:rPr kumimoji="0" lang="en-US" altLang="vi-VN" sz="3200" b="1" i="0" u="none" strike="noStrike" kern="1200" cap="none" spc="0" normalizeH="0" noProof="0">
                <a:ln>
                  <a:noFill/>
                </a:ln>
                <a:solidFill>
                  <a:srgbClr val="002060"/>
                </a:solidFill>
                <a:effectLst/>
                <a:uLnTx/>
                <a:uFillTx/>
                <a:latin typeface="Times New Roman" panose="02020603050405020304" pitchFamily="18" charset="0"/>
                <a:cs typeface="Times New Roman" panose="02020603050405020304" pitchFamily="18" charset="0"/>
                <a:sym typeface="+mn-ea"/>
              </a:rPr>
              <a:t>(</a:t>
            </a:r>
            <a:r>
              <a:rPr kumimoji="0" lang="vi-VN" altLang="vi-VN" sz="3200" b="1" i="0" u="none" strike="noStrike" kern="1200" cap="none" spc="0" normalizeH="0" noProof="0">
                <a:ln>
                  <a:noFill/>
                </a:ln>
                <a:solidFill>
                  <a:srgbClr val="002060"/>
                </a:solidFill>
                <a:effectLst/>
                <a:uLnTx/>
                <a:uFillTx/>
                <a:latin typeface="Times New Roman" panose="02020603050405020304" pitchFamily="18" charset="0"/>
                <a:cs typeface="Times New Roman" panose="02020603050405020304" pitchFamily="18" charset="0"/>
                <a:sym typeface="+mn-ea"/>
              </a:rPr>
              <a:t>hiệu</a:t>
            </a:r>
            <a:r>
              <a:rPr kumimoji="0" lang="en-US" altLang="vi-VN" sz="3200" b="1" i="0" u="none" strike="noStrike" kern="1200" cap="none" spc="0" normalizeH="0" noProof="0">
                <a:ln>
                  <a:noFill/>
                </a:ln>
                <a:solidFill>
                  <a:srgbClr val="002060"/>
                </a:solidFill>
                <a:effectLst/>
                <a:uLnTx/>
                <a:uFillTx/>
                <a:latin typeface="Times New Roman" panose="02020603050405020304" pitchFamily="18" charset="0"/>
                <a:cs typeface="Times New Roman" panose="02020603050405020304" pitchFamily="18" charset="0"/>
                <a:sym typeface="+mn-ea"/>
              </a:rPr>
              <a:t>) và tỉ số của hai số đó</a:t>
            </a:r>
            <a:endParaRPr kumimoji="0" lang="en-SG" altLang="vi-VN"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143916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66D68A-2816-4DFC-8031-6D13609A7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4" name="文本框 13">
            <a:extLst>
              <a:ext uri="{FF2B5EF4-FFF2-40B4-BE49-F238E27FC236}">
                <a16:creationId xmlns:a16="http://schemas.microsoft.com/office/drawing/2014/main" id="{BD650800-19D0-4D9B-9866-50C2826E7D8E}"/>
              </a:ext>
            </a:extLst>
          </p:cNvPr>
          <p:cNvSpPr txBox="1"/>
          <p:nvPr/>
        </p:nvSpPr>
        <p:spPr>
          <a:xfrm>
            <a:off x="3015658" y="1044160"/>
            <a:ext cx="5941911" cy="1323437"/>
          </a:xfrm>
          <a:prstGeom prst="rect">
            <a:avLst/>
          </a:prstGeom>
          <a:noFill/>
          <a:ln>
            <a:noFill/>
          </a:ln>
        </p:spPr>
        <p:txBody>
          <a:bodyPr wrap="square" lIns="91439" tIns="45719" rIns="91439" bIns="45719"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altLang="zh-CN" sz="8000" b="0" i="0" u="none" strike="noStrike" kern="800" cap="none" spc="0" normalizeH="0" baseline="0" noProof="0">
                <a:ln w="28575">
                  <a:noFill/>
                </a:ln>
                <a:solidFill>
                  <a:srgbClr val="00206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KHỞI ĐỘNG</a:t>
            </a:r>
          </a:p>
        </p:txBody>
      </p:sp>
    </p:spTree>
    <p:extLst>
      <p:ext uri="{BB962C8B-B14F-4D97-AF65-F5344CB8AC3E}">
        <p14:creationId xmlns:p14="http://schemas.microsoft.com/office/powerpoint/2010/main" val="94348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185" r="12185"/>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a:off x="685800" y="0"/>
            <a:ext cx="3126105" cy="6858000"/>
          </a:xfrm>
          <a:prstGeom prst="rect">
            <a:avLst/>
          </a:prstGeom>
        </p:spPr>
      </p:pic>
      <p:pic>
        <p:nvPicPr>
          <p:cNvPr id="4" name="Picture 4"/>
          <p:cNvPicPr>
            <a:picLocks noChangeAspect="1"/>
          </p:cNvPicPr>
          <p:nvPr/>
        </p:nvPicPr>
        <p:blipFill>
          <a:blip r:embed="rId4"/>
          <a:srcRect/>
          <a:stretch>
            <a:fillRect/>
          </a:stretch>
        </p:blipFill>
        <p:spPr>
          <a:xfrm>
            <a:off x="5256848" y="0"/>
            <a:ext cx="4726305" cy="6858000"/>
          </a:xfrm>
          <a:prstGeom prst="rect">
            <a:avLst/>
          </a:prstGeom>
        </p:spPr>
      </p:pic>
      <p:pic>
        <p:nvPicPr>
          <p:cNvPr id="5" name="Picture 5"/>
          <p:cNvPicPr>
            <a:picLocks noChangeAspect="1"/>
          </p:cNvPicPr>
          <p:nvPr/>
        </p:nvPicPr>
        <p:blipFill>
          <a:blip r:embed="rId5"/>
          <a:srcRect t="17592"/>
          <a:stretch>
            <a:fillRect/>
          </a:stretch>
        </p:blipFill>
        <p:spPr>
          <a:xfrm>
            <a:off x="5625465" y="1206500"/>
            <a:ext cx="6566535" cy="5651500"/>
          </a:xfrm>
          <a:prstGeom prst="rect">
            <a:avLst/>
          </a:prstGeom>
        </p:spPr>
      </p:pic>
      <p:pic>
        <p:nvPicPr>
          <p:cNvPr id="6" name="Picture 6"/>
          <p:cNvPicPr>
            <a:picLocks noChangeAspect="1"/>
          </p:cNvPicPr>
          <p:nvPr/>
        </p:nvPicPr>
        <p:blipFill>
          <a:blip r:embed="rId6"/>
          <a:srcRect/>
          <a:stretch>
            <a:fillRect/>
          </a:stretch>
        </p:blipFill>
        <p:spPr>
          <a:xfrm>
            <a:off x="0" y="0"/>
            <a:ext cx="6566535" cy="6858000"/>
          </a:xfrm>
          <a:prstGeom prst="rect">
            <a:avLst/>
          </a:prstGeom>
        </p:spPr>
      </p:pic>
      <p:pic>
        <p:nvPicPr>
          <p:cNvPr id="7" name="Picture 7"/>
          <p:cNvPicPr>
            <a:picLocks noChangeAspect="1"/>
          </p:cNvPicPr>
          <p:nvPr/>
        </p:nvPicPr>
        <p:blipFill>
          <a:blip r:embed="rId7"/>
          <a:srcRect/>
          <a:stretch>
            <a:fillRect/>
          </a:stretch>
        </p:blipFill>
        <p:spPr>
          <a:xfrm flipH="1">
            <a:off x="10205648" y="4442746"/>
            <a:ext cx="1737743" cy="2209317"/>
          </a:xfrm>
          <a:prstGeom prst="rect">
            <a:avLst/>
          </a:prstGeom>
        </p:spPr>
      </p:pic>
      <p:sp>
        <p:nvSpPr>
          <p:cNvPr id="8" name="TextBox 8"/>
          <p:cNvSpPr txBox="1"/>
          <p:nvPr/>
        </p:nvSpPr>
        <p:spPr>
          <a:xfrm>
            <a:off x="3162301" y="934700"/>
            <a:ext cx="8353424" cy="3539430"/>
          </a:xfrm>
          <a:prstGeom prst="rect">
            <a:avLst/>
          </a:prstGeom>
        </p:spPr>
        <p:txBody>
          <a:bodyPr wrap="square" lIns="0" tIns="0" rIns="0" bIns="0" rtlCol="0" anchor="t">
            <a:spAutoFit/>
          </a:bodyPr>
          <a:lstStyle/>
          <a:p>
            <a:pPr algn="ctr" defTabSz="609630"/>
            <a:r>
              <a:rPr lang="en-US" sz="11500" spc="527">
                <a:solidFill>
                  <a:srgbClr val="FE6B6B"/>
                </a:solidFill>
                <a:latin typeface="UTM Cookies" panose="02040603050506020204" pitchFamily="18" charset="0"/>
              </a:rPr>
              <a:t>TIẾT HỌC KẾT THÚC</a:t>
            </a:r>
          </a:p>
        </p:txBody>
      </p:sp>
    </p:spTree>
    <p:extLst>
      <p:ext uri="{BB962C8B-B14F-4D97-AF65-F5344CB8AC3E}">
        <p14:creationId xmlns:p14="http://schemas.microsoft.com/office/powerpoint/2010/main" val="847341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6338455" y="152400"/>
            <a:ext cx="4191000" cy="160020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6608619" y="376554"/>
            <a:ext cx="3650673"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Chim cánh cụt học bài.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321800" y="5691455"/>
            <a:ext cx="1385888" cy="1180571"/>
          </a:xfrm>
          <a:prstGeom prst="rect">
            <a:avLst/>
          </a:prstGeom>
        </p:spPr>
      </p:pic>
      <p:pic>
        <p:nvPicPr>
          <p:cNvPr id="6" name="JingleBell-HoaTauGuitar_3dwu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1" y="-55418"/>
            <a:ext cx="431971" cy="431971"/>
          </a:xfrm>
          <a:prstGeom prst="rect">
            <a:avLst/>
          </a:prstGeom>
        </p:spPr>
      </p:pic>
    </p:spTree>
    <p:extLst>
      <p:ext uri="{BB962C8B-B14F-4D97-AF65-F5344CB8AC3E}">
        <p14:creationId xmlns:p14="http://schemas.microsoft.com/office/powerpoint/2010/main" val="393582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1641765" y="914401"/>
            <a:ext cx="1855623" cy="1627909"/>
          </a:xfrm>
          <a:prstGeom prst="rect">
            <a:avLst/>
          </a:prstGeom>
        </p:spPr>
      </p:pic>
      <p:pic>
        <p:nvPicPr>
          <p:cNvPr id="3" name="Picture 2">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4130162" y="914400"/>
            <a:ext cx="1499306" cy="1905000"/>
          </a:xfrm>
          <a:prstGeom prst="rect">
            <a:avLst/>
          </a:prstGeom>
        </p:spPr>
      </p:pic>
      <p:pic>
        <p:nvPicPr>
          <p:cNvPr id="4" name="Picture 3">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6477001" y="914401"/>
            <a:ext cx="1697183" cy="1775381"/>
          </a:xfrm>
          <a:prstGeom prst="rect">
            <a:avLst/>
          </a:prstGeom>
        </p:spPr>
      </p:pic>
      <p:pic>
        <p:nvPicPr>
          <p:cNvPr id="5" name="Picture 4">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8610600" y="803831"/>
            <a:ext cx="1422400" cy="1885950"/>
          </a:xfrm>
          <a:prstGeom prst="rect">
            <a:avLst/>
          </a:prstGeom>
        </p:spPr>
      </p:pic>
      <p:sp>
        <p:nvSpPr>
          <p:cNvPr id="10" name="Rounded Rectangle 9">
            <a:hlinkClick r:id="rId12" action="ppaction://hlinksldjump"/>
          </p:cNvPr>
          <p:cNvSpPr/>
          <p:nvPr/>
        </p:nvSpPr>
        <p:spPr>
          <a:xfrm>
            <a:off x="9182100" y="1"/>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BÀI MỚI</a:t>
            </a:r>
          </a:p>
        </p:txBody>
      </p:sp>
    </p:spTree>
    <p:extLst>
      <p:ext uri="{BB962C8B-B14F-4D97-AF65-F5344CB8AC3E}">
        <p14:creationId xmlns:p14="http://schemas.microsoft.com/office/powerpoint/2010/main" val="16742216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8812378" y="5230092"/>
            <a:ext cx="1855623" cy="1627909"/>
          </a:xfrm>
          <a:prstGeom prst="rect">
            <a:avLst/>
          </a:prstGeom>
        </p:spPr>
      </p:pic>
      <p:sp>
        <p:nvSpPr>
          <p:cNvPr id="8" name="Rounded Rectangle 7"/>
          <p:cNvSpPr/>
          <p:nvPr/>
        </p:nvSpPr>
        <p:spPr>
          <a:xfrm>
            <a:off x="4343401" y="363683"/>
            <a:ext cx="7142583"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4724399" y="640746"/>
                <a:ext cx="6024465" cy="704552"/>
              </a:xfrm>
              <a:prstGeom prst="rect">
                <a:avLst/>
              </a:prstGeom>
              <a:noFill/>
            </p:spPr>
            <p:txBody>
              <a:bodyPr wrap="square" rtlCol="0">
                <a:spAutoFit/>
              </a:bodyPr>
              <a:lstStyle/>
              <a:p>
                <a:pPr lvl="0"/>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Quy</a:t>
                </a:r>
                <a:r>
                  <a:rPr kumimoji="0" lang="en-US" sz="3200" b="0"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 đồng mẫu số hai phân số </a:t>
                </a:r>
                <a14:m>
                  <m:oMath xmlns:m="http://schemas.openxmlformats.org/officeDocument/2006/math">
                    <m:f>
                      <m:fPr>
                        <m:ctrlPr>
                          <a:rPr lang="vi-VN" sz="2800" i="1">
                            <a:latin typeface="Cambria Math" panose="02040503050406030204" pitchFamily="18" charset="0"/>
                          </a:rPr>
                        </m:ctrlPr>
                      </m:fPr>
                      <m:num>
                        <m:r>
                          <a:rPr lang="pt-BR" sz="2800" i="1">
                            <a:latin typeface="Cambria Math" panose="02040503050406030204" pitchFamily="18" charset="0"/>
                          </a:rPr>
                          <m:t>9</m:t>
                        </m:r>
                      </m:num>
                      <m:den>
                        <m:r>
                          <a:rPr lang="pt-BR" sz="2800" i="1">
                            <a:latin typeface="Cambria Math" panose="02040503050406030204" pitchFamily="18" charset="0"/>
                          </a:rPr>
                          <m:t>8</m:t>
                        </m:r>
                      </m:den>
                    </m:f>
                  </m:oMath>
                </a14:m>
                <a:r>
                  <a:rPr lang="pt-BR" sz="2800"/>
                  <a:t> và </a:t>
                </a:r>
                <a14:m>
                  <m:oMath xmlns:m="http://schemas.openxmlformats.org/officeDocument/2006/math">
                    <m:f>
                      <m:fPr>
                        <m:ctrlPr>
                          <a:rPr lang="vi-VN" sz="2800" i="1">
                            <a:latin typeface="Cambria Math" panose="02040503050406030204" pitchFamily="18" charset="0"/>
                          </a:rPr>
                        </m:ctrlPr>
                      </m:fPr>
                      <m:num>
                        <m:r>
                          <a:rPr lang="pt-BR" sz="2800" i="1">
                            <a:latin typeface="Cambria Math" panose="02040503050406030204" pitchFamily="18" charset="0"/>
                          </a:rPr>
                          <m:t>4</m:t>
                        </m:r>
                      </m:num>
                      <m:den>
                        <m:r>
                          <a:rPr lang="pt-BR" sz="2800" i="1">
                            <a:latin typeface="Cambria Math" panose="02040503050406030204" pitchFamily="18" charset="0"/>
                          </a:rPr>
                          <m:t>5</m:t>
                        </m:r>
                      </m:den>
                    </m:f>
                  </m:oMath>
                </a14:m>
                <a:r>
                  <a:rPr lang="pt-BR" sz="2800"/>
                  <a:t> </a:t>
                </a:r>
                <a:endParaRPr kumimoji="0" lang="en-US" sz="2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724399" y="640746"/>
                <a:ext cx="6024465" cy="704552"/>
              </a:xfrm>
              <a:prstGeom prst="rect">
                <a:avLst/>
              </a:prstGeom>
              <a:blipFill>
                <a:blip r:embed="rId8"/>
                <a:stretch>
                  <a:fillRect l="-2530" t="-6897" r="-1619" b="-14655"/>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791200" y="3423791"/>
                <a:ext cx="4495800" cy="710451"/>
              </a:xfrm>
              <a:prstGeom prst="rect">
                <a:avLst/>
              </a:prstGeom>
              <a:noFill/>
            </p:spPr>
            <p:txBody>
              <a:bodyPr wrap="square" rtlCol="0">
                <a:spAutoFit/>
              </a:bodyPr>
              <a:lstStyle/>
              <a:p>
                <a:pPr lvl="0" algn="ctr"/>
                <a14:m>
                  <m:oMath xmlns:m="http://schemas.openxmlformats.org/officeDocument/2006/math">
                    <m:f>
                      <m:fPr>
                        <m:ctrlPr>
                          <a:rPr lang="vi-VN" sz="2800" i="1" smtClean="0">
                            <a:latin typeface="Cambria Math" panose="02040503050406030204" pitchFamily="18" charset="0"/>
                          </a:rPr>
                        </m:ctrlPr>
                      </m:fPr>
                      <m:num>
                        <m:r>
                          <a:rPr lang="en-US" sz="2800" b="0" i="1" smtClean="0">
                            <a:latin typeface="Cambria Math" panose="02040503050406030204" pitchFamily="18" charset="0"/>
                          </a:rPr>
                          <m:t>45</m:t>
                        </m:r>
                      </m:num>
                      <m:den>
                        <m:r>
                          <a:rPr lang="en-US" sz="2800" b="0" i="1" smtClean="0">
                            <a:latin typeface="Cambria Math" panose="02040503050406030204" pitchFamily="18" charset="0"/>
                          </a:rPr>
                          <m:t>40</m:t>
                        </m:r>
                      </m:den>
                    </m:f>
                  </m:oMath>
                </a14:m>
                <a:r>
                  <a:rPr lang="pt-BR" sz="2800"/>
                  <a:t> và </a:t>
                </a:r>
                <a14:m>
                  <m:oMath xmlns:m="http://schemas.openxmlformats.org/officeDocument/2006/math">
                    <m:f>
                      <m:fPr>
                        <m:ctrlPr>
                          <a:rPr lang="vi-VN" sz="2800" i="1">
                            <a:latin typeface="Cambria Math" panose="02040503050406030204" pitchFamily="18" charset="0"/>
                          </a:rPr>
                        </m:ctrlPr>
                      </m:fPr>
                      <m:num>
                        <m:r>
                          <a:rPr lang="en-US" sz="2800" b="0" i="1" smtClean="0">
                            <a:latin typeface="Cambria Math" panose="02040503050406030204" pitchFamily="18" charset="0"/>
                          </a:rPr>
                          <m:t>32</m:t>
                        </m:r>
                      </m:num>
                      <m:den>
                        <m:r>
                          <a:rPr lang="en-US" sz="2800" b="0" i="1" smtClean="0">
                            <a:latin typeface="Cambria Math" panose="02040503050406030204" pitchFamily="18" charset="0"/>
                          </a:rPr>
                          <m:t>40</m:t>
                        </m:r>
                      </m:den>
                    </m:f>
                  </m:oMath>
                </a14:m>
                <a:r>
                  <a:rPr lang="pt-BR" sz="2800"/>
                  <a:t> </a:t>
                </a:r>
                <a:endParaRPr kumimoji="0" lang="en-US" sz="2800" b="0" i="0" u="none" strike="noStrike" kern="1200" cap="none" spc="0" normalizeH="0" baseline="0" noProof="0">
                  <a:ln>
                    <a:noFill/>
                  </a:ln>
                  <a:solidFill>
                    <a:prstClr val="black"/>
                  </a:solidFill>
                  <a:effectLst/>
                  <a:uLnTx/>
                  <a:uFillTx/>
                  <a:latin typeface="Times New Roman" pitchFamily="18" charset="0"/>
                  <a:cs typeface="Times New Roman"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791200" y="3423791"/>
                <a:ext cx="4495800" cy="710451"/>
              </a:xfrm>
              <a:prstGeom prst="rect">
                <a:avLst/>
              </a:prstGeom>
              <a:blipFill>
                <a:blip r:embed="rId9"/>
                <a:stretch>
                  <a:fillRect b="-12069"/>
                </a:stretch>
              </a:blipFill>
            </p:spPr>
            <p:txBody>
              <a:bodyPr/>
              <a:lstStyle/>
              <a:p>
                <a:r>
                  <a:rPr lang="vi-VN">
                    <a:noFill/>
                  </a:rPr>
                  <a:t> </a:t>
                </a:r>
              </a:p>
            </p:txBody>
          </p:sp>
        </mc:Fallback>
      </mc:AlternateContent>
    </p:spTree>
    <p:extLst>
      <p:ext uri="{BB962C8B-B14F-4D97-AF65-F5344CB8AC3E}">
        <p14:creationId xmlns:p14="http://schemas.microsoft.com/office/powerpoint/2010/main" val="169452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4343401" y="363683"/>
            <a:ext cx="7021285"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4984295" y="755364"/>
                <a:ext cx="6136433" cy="802399"/>
              </a:xfrm>
              <a:prstGeom prst="rect">
                <a:avLst/>
              </a:prstGeom>
              <a:noFill/>
            </p:spPr>
            <p:txBody>
              <a:bodyPr wrap="square" rtlCol="0">
                <a:spAutoFit/>
              </a:bodyPr>
              <a:lstStyle/>
              <a:p>
                <a:pPr lvl="0" algn="ctr"/>
                <a14:m>
                  <m:oMath xmlns:m="http://schemas.openxmlformats.org/officeDocument/2006/math">
                    <m:f>
                      <m:fPr>
                        <m:ctrlPr>
                          <a:rPr lang="vi-VN" sz="3200" i="1" smtClean="0">
                            <a:latin typeface="Cambria Math" panose="02040503050406030204" pitchFamily="18" charset="0"/>
                          </a:rPr>
                        </m:ctrlPr>
                      </m:fPr>
                      <m:num>
                        <m:r>
                          <a:rPr lang="en-US" sz="3200" b="0" i="1" smtClean="0">
                            <a:latin typeface="Cambria Math" panose="02040503050406030204" pitchFamily="18" charset="0"/>
                          </a:rPr>
                          <m:t>3</m:t>
                        </m:r>
                      </m:num>
                      <m:den>
                        <m:r>
                          <a:rPr lang="en-US" sz="3200" b="0" i="1" smtClean="0">
                            <a:latin typeface="Cambria Math" panose="02040503050406030204" pitchFamily="18" charset="0"/>
                          </a:rPr>
                          <m:t>2</m:t>
                        </m:r>
                      </m:den>
                    </m:f>
                  </m:oMath>
                </a14:m>
                <a:r>
                  <a:rPr lang="pt-BR" sz="3200"/>
                  <a:t> + </a:t>
                </a:r>
                <a14:m>
                  <m:oMath xmlns:m="http://schemas.openxmlformats.org/officeDocument/2006/math">
                    <m:f>
                      <m:fPr>
                        <m:ctrlPr>
                          <a:rPr lang="vi-VN" sz="3200" i="1">
                            <a:latin typeface="Cambria Math" panose="02040503050406030204" pitchFamily="18" charset="0"/>
                          </a:rPr>
                        </m:ctrlPr>
                      </m:fPr>
                      <m:num>
                        <m:r>
                          <a:rPr lang="pt-BR" sz="3200" i="1">
                            <a:latin typeface="Cambria Math" panose="02040503050406030204" pitchFamily="18" charset="0"/>
                          </a:rPr>
                          <m:t>4</m:t>
                        </m:r>
                      </m:num>
                      <m:den>
                        <m:r>
                          <a:rPr lang="pt-BR" sz="3200" i="1">
                            <a:latin typeface="Cambria Math" panose="02040503050406030204" pitchFamily="18" charset="0"/>
                          </a:rPr>
                          <m:t>5</m:t>
                        </m:r>
                      </m:den>
                    </m:f>
                  </m:oMath>
                </a14:m>
                <a:r>
                  <a:rPr lang="pt-BR" sz="3200"/>
                  <a:t> </a:t>
                </a:r>
                <a:r>
                  <a:rPr kumimoji="0" lang="en-US" sz="3200" b="0" i="0" u="none" strike="noStrike" kern="1200" cap="none" spc="0" normalizeH="0" baseline="0" noProof="0">
                    <a:ln>
                      <a:noFill/>
                    </a:ln>
                    <a:solidFill>
                      <a:prstClr val="black"/>
                    </a:solidFill>
                    <a:effectLst/>
                    <a:uLnTx/>
                    <a:uFillTx/>
                    <a:latin typeface="Times New Roman" pitchFamily="18" charset="0"/>
                    <a:cs typeface="Times New Roman" pitchFamily="18" charset="0"/>
                  </a:rPr>
                  <a:t> được kết quả là:</a:t>
                </a:r>
              </a:p>
            </p:txBody>
          </p:sp>
        </mc:Choice>
        <mc:Fallback xmlns="">
          <p:sp>
            <p:nvSpPr>
              <p:cNvPr id="11" name="TextBox 10"/>
              <p:cNvSpPr txBox="1">
                <a:spLocks noRot="1" noChangeAspect="1" noMove="1" noResize="1" noEditPoints="1" noAdjustHandles="1" noChangeArrowheads="1" noChangeShapeType="1" noTextEdit="1"/>
              </p:cNvSpPr>
              <p:nvPr/>
            </p:nvSpPr>
            <p:spPr>
              <a:xfrm>
                <a:off x="4984295" y="755364"/>
                <a:ext cx="6136433" cy="802399"/>
              </a:xfrm>
              <a:prstGeom prst="rect">
                <a:avLst/>
              </a:prstGeom>
              <a:blipFill>
                <a:blip r:embed="rId5"/>
                <a:stretch>
                  <a:fillRect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791200" y="3423791"/>
                <a:ext cx="4495800" cy="1014317"/>
              </a:xfrm>
              <a:prstGeom prst="rect">
                <a:avLst/>
              </a:prstGeom>
              <a:noFill/>
            </p:spPr>
            <p:txBody>
              <a:bodyPr wrap="square" rtlCol="0">
                <a:spAutoFit/>
              </a:bodyPr>
              <a:lstStyle/>
              <a:p>
                <a:pPr lvl="0" algn="ctr"/>
                <a14:m>
                  <m:oMathPara xmlns:m="http://schemas.openxmlformats.org/officeDocument/2006/math">
                    <m:oMathParaPr>
                      <m:jc m:val="centerGroup"/>
                    </m:oMathParaPr>
                    <m:oMath xmlns:m="http://schemas.openxmlformats.org/officeDocument/2006/math">
                      <m:f>
                        <m:fPr>
                          <m:ctrlPr>
                            <a:rPr lang="vi-VN" sz="3200" i="1" smtClean="0">
                              <a:latin typeface="Cambria Math" panose="02040503050406030204" pitchFamily="18" charset="0"/>
                            </a:rPr>
                          </m:ctrlPr>
                        </m:fPr>
                        <m:num>
                          <m:r>
                            <a:rPr lang="en-US" sz="3200" b="0" i="1" smtClean="0">
                              <a:latin typeface="Cambria Math" panose="02040503050406030204" pitchFamily="18" charset="0"/>
                            </a:rPr>
                            <m:t>23</m:t>
                          </m:r>
                        </m:num>
                        <m:den>
                          <m:r>
                            <a:rPr lang="en-US" sz="3200" b="0" i="1" smtClean="0">
                              <a:latin typeface="Cambria Math" panose="02040503050406030204" pitchFamily="18" charset="0"/>
                            </a:rPr>
                            <m:t>10</m:t>
                          </m:r>
                        </m:den>
                      </m:f>
                    </m:oMath>
                  </m:oMathPara>
                </a14:m>
                <a:endPar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791200" y="3423791"/>
                <a:ext cx="4495800" cy="1014317"/>
              </a:xfrm>
              <a:prstGeom prst="rect">
                <a:avLst/>
              </a:prstGeom>
              <a:blipFill>
                <a:blip r:embed="rId6"/>
                <a:stretch>
                  <a:fillRect/>
                </a:stretch>
              </a:blipFill>
            </p:spPr>
            <p:txBody>
              <a:bodyPr/>
              <a:lstStyle/>
              <a:p>
                <a:r>
                  <a:rPr lang="vi-VN">
                    <a:noFill/>
                  </a:rPr>
                  <a:t> </a:t>
                </a:r>
              </a:p>
            </p:txBody>
          </p:sp>
        </mc:Fallback>
      </mc:AlternateContent>
      <p:pic>
        <p:nvPicPr>
          <p:cNvPr id="13" name="Picture 12">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9168694" y="5004955"/>
            <a:ext cx="1499306" cy="1905000"/>
          </a:xfrm>
          <a:prstGeom prst="rect">
            <a:avLst/>
          </a:prstGeom>
        </p:spPr>
      </p:pic>
    </p:spTree>
    <p:extLst>
      <p:ext uri="{BB962C8B-B14F-4D97-AF65-F5344CB8AC3E}">
        <p14:creationId xmlns:p14="http://schemas.microsoft.com/office/powerpoint/2010/main" val="232603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4343401" y="363683"/>
            <a:ext cx="7245219"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524000" y="1731819"/>
            <a:ext cx="3757226" cy="2542310"/>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4724400" y="640746"/>
                <a:ext cx="6733592" cy="1284262"/>
              </a:xfrm>
              <a:prstGeom prst="rect">
                <a:avLst/>
              </a:prstGeom>
              <a:noFill/>
            </p:spPr>
            <p:txBody>
              <a:bodyPr wrap="square" rtlCol="0">
                <a:spAutoFit/>
              </a:bodyPr>
              <a:lstStyle/>
              <a:p>
                <a:pPr lvl="0" algn="ctr"/>
                <a14:m>
                  <m:oMath xmlns:m="http://schemas.openxmlformats.org/officeDocument/2006/math">
                    <m:r>
                      <a:rPr lang="en-US" sz="3200" b="0" i="1" smtClean="0">
                        <a:latin typeface="Cambria Math" panose="02040503050406030204" pitchFamily="18" charset="0"/>
                      </a:rPr>
                      <m:t>6</m:t>
                    </m:r>
                    <m:f>
                      <m:fPr>
                        <m:ctrlPr>
                          <a:rPr lang="vi-VN" sz="3200" i="1" smtClean="0">
                            <a:latin typeface="Cambria Math" panose="02040503050406030204" pitchFamily="18" charset="0"/>
                          </a:rPr>
                        </m:ctrlPr>
                      </m:fPr>
                      <m:num>
                        <m:r>
                          <a:rPr lang="en-US" sz="3200" b="0" i="1" smtClean="0">
                            <a:latin typeface="Cambria Math" panose="02040503050406030204" pitchFamily="18" charset="0"/>
                          </a:rPr>
                          <m:t> </m:t>
                        </m:r>
                        <m:r>
                          <a:rPr lang="en-US" sz="3200" b="0" i="1" smtClean="0">
                            <a:latin typeface="Cambria Math" panose="02040503050406030204" pitchFamily="18" charset="0"/>
                          </a:rPr>
                          <m:t>8</m:t>
                        </m:r>
                      </m:num>
                      <m:den>
                        <m:r>
                          <a:rPr lang="en-US" sz="3200" i="1">
                            <a:latin typeface="Cambria Math" panose="02040503050406030204" pitchFamily="18" charset="0"/>
                          </a:rPr>
                          <m:t>10</m:t>
                        </m:r>
                      </m:den>
                    </m:f>
                  </m:oMath>
                </a14:m>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được</a:t>
                </a:r>
                <a:r>
                  <a:rPr kumimoji="0" lang="en-US" sz="3200" b="0"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 viết thành phân số thập phân là:</a:t>
                </a:r>
                <a:endPar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724400" y="640746"/>
                <a:ext cx="6733592" cy="1284262"/>
              </a:xfrm>
              <a:prstGeom prst="rect">
                <a:avLst/>
              </a:prstGeom>
              <a:blipFill>
                <a:blip r:embed="rId5"/>
                <a:stretch>
                  <a:fillRect r="-1900" b="-1421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791200" y="3423791"/>
                <a:ext cx="4495800" cy="1017523"/>
              </a:xfrm>
              <a:prstGeom prst="rect">
                <a:avLst/>
              </a:prstGeom>
              <a:noFill/>
            </p:spPr>
            <p:txBody>
              <a:bodyPr wrap="square" rtlCol="0">
                <a:spAutoFit/>
              </a:bodyPr>
              <a:lstStyle/>
              <a:p>
                <a:pPr lvl="0" algn="ctr"/>
                <a14:m>
                  <m:oMathPara xmlns:m="http://schemas.openxmlformats.org/officeDocument/2006/math">
                    <m:oMathParaPr>
                      <m:jc m:val="centerGroup"/>
                    </m:oMathParaPr>
                    <m:oMath xmlns:m="http://schemas.openxmlformats.org/officeDocument/2006/math">
                      <m:f>
                        <m:fPr>
                          <m:ctrlPr>
                            <a:rPr lang="vi-VN" sz="3200" i="1" smtClean="0">
                              <a:latin typeface="Cambria Math" panose="02040503050406030204" pitchFamily="18" charset="0"/>
                            </a:rPr>
                          </m:ctrlPr>
                        </m:fPr>
                        <m:num>
                          <m:r>
                            <a:rPr lang="en-US" sz="3200" b="0" i="1" smtClean="0">
                              <a:latin typeface="Cambria Math" panose="02040503050406030204" pitchFamily="18" charset="0"/>
                            </a:rPr>
                            <m:t>68</m:t>
                          </m:r>
                        </m:num>
                        <m:den>
                          <m:r>
                            <a:rPr lang="en-US" sz="3200" i="1">
                              <a:latin typeface="Cambria Math" panose="02040503050406030204" pitchFamily="18" charset="0"/>
                            </a:rPr>
                            <m:t>10</m:t>
                          </m:r>
                        </m:den>
                      </m:f>
                    </m:oMath>
                  </m:oMathPara>
                </a14:m>
                <a:endPar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791200" y="3423791"/>
                <a:ext cx="4495800" cy="1017523"/>
              </a:xfrm>
              <a:prstGeom prst="rect">
                <a:avLst/>
              </a:prstGeom>
              <a:blipFill>
                <a:blip r:embed="rId6"/>
                <a:stretch>
                  <a:fillRect/>
                </a:stretch>
              </a:blipFill>
            </p:spPr>
            <p:txBody>
              <a:bodyPr/>
              <a:lstStyle/>
              <a:p>
                <a:r>
                  <a:rPr lang="vi-VN">
                    <a:noFill/>
                  </a:rPr>
                  <a:t> </a:t>
                </a:r>
              </a:p>
            </p:txBody>
          </p:sp>
        </mc:Fallback>
      </mc:AlternateContent>
      <p:pic>
        <p:nvPicPr>
          <p:cNvPr id="13" name="Picture 12">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8970818" y="4953001"/>
            <a:ext cx="1697183" cy="1775381"/>
          </a:xfrm>
          <a:prstGeom prst="rect">
            <a:avLst/>
          </a:prstGeom>
        </p:spPr>
      </p:pic>
    </p:spTree>
    <p:extLst>
      <p:ext uri="{BB962C8B-B14F-4D97-AF65-F5344CB8AC3E}">
        <p14:creationId xmlns:p14="http://schemas.microsoft.com/office/powerpoint/2010/main" val="402538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1268963" y="363682"/>
            <a:ext cx="10077061" cy="212088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ounded Rectangle 8"/>
          <p:cNvSpPr/>
          <p:nvPr/>
        </p:nvSpPr>
        <p:spPr>
          <a:xfrm>
            <a:off x="5437024"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416" y="2131181"/>
            <a:ext cx="3757226" cy="2542310"/>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1716833" y="640746"/>
                <a:ext cx="9206204" cy="1324786"/>
              </a:xfrm>
              <a:prstGeom prst="rect">
                <a:avLst/>
              </a:prstGeom>
              <a:noFill/>
            </p:spPr>
            <p:txBody>
              <a:bodyPr wrap="square" rtlCol="0">
                <a:spAutoFit/>
              </a:bodyPr>
              <a:lstStyle/>
              <a:p>
                <a:pPr lvl="0" algn="ctr"/>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Một lớp</a:t>
                </a:r>
                <a:r>
                  <a:rPr kumimoji="0" lang="en-US" sz="3200" b="0"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 học có 35 em học sinh. Số học sinh nam bằng </a:t>
                </a:r>
                <a14:m>
                  <m:oMath xmlns:m="http://schemas.openxmlformats.org/officeDocument/2006/math">
                    <m:f>
                      <m:fPr>
                        <m:ctrlPr>
                          <a:rPr lang="vi-VN" sz="3200" i="1">
                            <a:latin typeface="Cambria Math" panose="02040503050406030204" pitchFamily="18" charset="0"/>
                          </a:rPr>
                        </m:ctrlPr>
                      </m:fPr>
                      <m:num>
                        <m:r>
                          <a:rPr lang="en-US" sz="3200" b="0" i="1" smtClean="0">
                            <a:latin typeface="Cambria Math" panose="02040503050406030204" pitchFamily="18" charset="0"/>
                          </a:rPr>
                          <m:t>2</m:t>
                        </m:r>
                      </m:num>
                      <m:den>
                        <m:r>
                          <a:rPr lang="en-US" sz="3200" b="0" i="1" smtClean="0">
                            <a:latin typeface="Cambria Math" panose="02040503050406030204" pitchFamily="18" charset="0"/>
                          </a:rPr>
                          <m:t>3</m:t>
                        </m:r>
                      </m:den>
                    </m:f>
                  </m:oMath>
                </a14:m>
                <a:r>
                  <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số</a:t>
                </a:r>
                <a:r>
                  <a:rPr kumimoji="0" lang="en-US" sz="3200" b="0"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 học sinh nữ. Lớp học đó có số học sinh nữ là…</a:t>
                </a:r>
                <a:endPar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716833" y="640746"/>
                <a:ext cx="9206204" cy="1324786"/>
              </a:xfrm>
              <a:prstGeom prst="rect">
                <a:avLst/>
              </a:prstGeom>
              <a:blipFill>
                <a:blip r:embed="rId5"/>
                <a:stretch>
                  <a:fillRect l="-861" t="-6452" r="-1788" b="-2765"/>
                </a:stretch>
              </a:blipFill>
            </p:spPr>
            <p:txBody>
              <a:bodyPr/>
              <a:lstStyle/>
              <a:p>
                <a:r>
                  <a:rPr lang="vi-VN">
                    <a:noFill/>
                  </a:rPr>
                  <a:t> </a:t>
                </a:r>
              </a:p>
            </p:txBody>
          </p:sp>
        </mc:Fallback>
      </mc:AlternateContent>
      <p:sp>
        <p:nvSpPr>
          <p:cNvPr id="12" name="TextBox 11"/>
          <p:cNvSpPr txBox="1"/>
          <p:nvPr/>
        </p:nvSpPr>
        <p:spPr>
          <a:xfrm>
            <a:off x="5791200" y="3423791"/>
            <a:ext cx="4495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Times New Roman" pitchFamily="18" charset="0"/>
                <a:cs typeface="Times New Roman" pitchFamily="18" charset="0"/>
              </a:rPr>
              <a:t>21 học sinh nữ</a:t>
            </a:r>
            <a:endParaRPr kumimoji="0" lang="en-US" sz="3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pic>
        <p:nvPicPr>
          <p:cNvPr id="13" name="Picture 12">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9245600" y="4972050"/>
            <a:ext cx="1422400" cy="1885950"/>
          </a:xfrm>
          <a:prstGeom prst="rect">
            <a:avLst/>
          </a:prstGeom>
        </p:spPr>
      </p:pic>
    </p:spTree>
    <p:extLst>
      <p:ext uri="{BB962C8B-B14F-4D97-AF65-F5344CB8AC3E}">
        <p14:creationId xmlns:p14="http://schemas.microsoft.com/office/powerpoint/2010/main" val="368183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8136"/>
          </a:xfrm>
          <a:prstGeom prst="rect">
            <a:avLst/>
          </a:prstGeom>
        </p:spPr>
      </p:pic>
      <p:sp>
        <p:nvSpPr>
          <p:cNvPr id="2" name="TextBox 1"/>
          <p:cNvSpPr txBox="1"/>
          <p:nvPr/>
        </p:nvSpPr>
        <p:spPr>
          <a:xfrm>
            <a:off x="1526757" y="476405"/>
            <a:ext cx="10369152" cy="3139321"/>
          </a:xfrm>
          <a:prstGeom prst="rect">
            <a:avLst/>
          </a:prstGeom>
          <a:noFill/>
        </p:spPr>
        <p:txBody>
          <a:bodyPr wrap="square" rtlCol="0">
            <a:spAutoFit/>
          </a:bodyPr>
          <a:lstStyle/>
          <a:p>
            <a:pPr>
              <a:lnSpc>
                <a:spcPct val="150000"/>
              </a:lnSpc>
            </a:pPr>
            <a:r>
              <a:rPr lang="en-US" sz="4400" b="1">
                <a:solidFill>
                  <a:schemeClr val="bg1"/>
                </a:solidFill>
                <a:latin typeface="HP001 5H" panose="020B0603050302020204" pitchFamily="34" charset="0"/>
                <a:cs typeface="HP001 5H" panose="020B0603050302020204" pitchFamily="34" charset="0"/>
              </a:rPr>
              <a:t>                Thứ … </a:t>
            </a:r>
            <a:r>
              <a:rPr lang="en-US" sz="4400" b="1" err="1">
                <a:solidFill>
                  <a:schemeClr val="bg1"/>
                </a:solidFill>
                <a:latin typeface="HP001 5H" panose="020B0603050302020204" pitchFamily="34" charset="0"/>
                <a:cs typeface="HP001 5H" panose="020B0603050302020204" pitchFamily="34" charset="0"/>
              </a:rPr>
              <a:t>ngày</a:t>
            </a:r>
            <a:r>
              <a:rPr lang="en-US" sz="4400" b="1">
                <a:solidFill>
                  <a:schemeClr val="bg1"/>
                </a:solidFill>
                <a:latin typeface="HP001 5H" panose="020B0603050302020204" pitchFamily="34" charset="0"/>
                <a:cs typeface="HP001 5H" panose="020B0603050302020204" pitchFamily="34" charset="0"/>
              </a:rPr>
              <a:t> … </a:t>
            </a:r>
            <a:r>
              <a:rPr lang="en-US" sz="4400" b="1" err="1">
                <a:solidFill>
                  <a:schemeClr val="bg1"/>
                </a:solidFill>
                <a:latin typeface="HP001 5H" panose="020B0603050302020204" pitchFamily="34" charset="0"/>
                <a:cs typeface="HP001 5H" panose="020B0603050302020204" pitchFamily="34" charset="0"/>
              </a:rPr>
              <a:t>tháng</a:t>
            </a:r>
            <a:r>
              <a:rPr lang="en-US" sz="4400" b="1">
                <a:solidFill>
                  <a:schemeClr val="bg1"/>
                </a:solidFill>
                <a:latin typeface="HP001 5H" panose="020B0603050302020204" pitchFamily="34" charset="0"/>
                <a:cs typeface="HP001 5H" panose="020B0603050302020204" pitchFamily="34" charset="0"/>
              </a:rPr>
              <a:t> … năm….</a:t>
            </a:r>
          </a:p>
          <a:p>
            <a:pPr>
              <a:lnSpc>
                <a:spcPct val="150000"/>
              </a:lnSpc>
            </a:pPr>
            <a:r>
              <a:rPr lang="en-US" sz="4400" b="1" u="sng">
                <a:solidFill>
                  <a:schemeClr val="bg1"/>
                </a:solidFill>
                <a:latin typeface="HP001 5H" panose="020B0603050302020204" pitchFamily="34" charset="0"/>
                <a:cs typeface="HP001 5H" panose="020B0603050302020204" pitchFamily="34" charset="0"/>
              </a:rPr>
              <a:t>Toán</a:t>
            </a:r>
          </a:p>
          <a:p>
            <a:pPr algn="ctr">
              <a:lnSpc>
                <a:spcPct val="150000"/>
              </a:lnSpc>
            </a:pPr>
            <a:r>
              <a:rPr lang="en-US" sz="4400" b="1">
                <a:solidFill>
                  <a:schemeClr val="bg1"/>
                </a:solidFill>
                <a:latin typeface="HP001 5H" panose="020B0603050302020204" pitchFamily="34" charset="0"/>
                <a:cs typeface="HP001 5H" panose="020B0603050302020204" pitchFamily="34" charset="0"/>
              </a:rPr>
              <a:t>          Bài 23: </a:t>
            </a:r>
            <a:r>
              <a:rPr lang="en-US" sz="4400" b="1" err="1">
                <a:solidFill>
                  <a:schemeClr val="bg1"/>
                </a:solidFill>
                <a:latin typeface="HP001 5H" panose="020B0603050302020204" pitchFamily="34" charset="0"/>
                <a:cs typeface="HP001 5H" panose="020B0603050302020204" pitchFamily="34" charset="0"/>
              </a:rPr>
              <a:t>Ôn</a:t>
            </a:r>
            <a:r>
              <a:rPr lang="en-US" sz="4400" b="1">
                <a:solidFill>
                  <a:schemeClr val="bg1"/>
                </a:solidFill>
                <a:latin typeface="HP001 5H" panose="020B0603050302020204" pitchFamily="34" charset="0"/>
                <a:cs typeface="HP001 5H" panose="020B0603050302020204" pitchFamily="34" charset="0"/>
              </a:rPr>
              <a:t> </a:t>
            </a:r>
            <a:r>
              <a:rPr lang="en-US" sz="4400" b="1" err="1">
                <a:solidFill>
                  <a:schemeClr val="bg1"/>
                </a:solidFill>
                <a:latin typeface="HP001 5H" panose="020B0603050302020204" pitchFamily="34" charset="0"/>
                <a:cs typeface="HP001 5H" panose="020B0603050302020204" pitchFamily="34" charset="0"/>
              </a:rPr>
              <a:t>tập</a:t>
            </a:r>
            <a:r>
              <a:rPr lang="en-US" sz="4400" b="1">
                <a:solidFill>
                  <a:schemeClr val="bg1"/>
                </a:solidFill>
                <a:latin typeface="HP001 5H" panose="020B0603050302020204" pitchFamily="34" charset="0"/>
                <a:cs typeface="HP001 5H" panose="020B0603050302020204" pitchFamily="34" charset="0"/>
              </a:rPr>
              <a:t> </a:t>
            </a:r>
            <a:r>
              <a:rPr lang="en-US" sz="4400" b="1" err="1">
                <a:solidFill>
                  <a:schemeClr val="bg1"/>
                </a:solidFill>
                <a:latin typeface="HP001 5H" panose="020B0603050302020204" pitchFamily="34" charset="0"/>
                <a:cs typeface="HP001 5H" panose="020B0603050302020204" pitchFamily="34" charset="0"/>
              </a:rPr>
              <a:t>chủ</a:t>
            </a:r>
            <a:r>
              <a:rPr lang="en-US" sz="4400" b="1">
                <a:solidFill>
                  <a:schemeClr val="bg1"/>
                </a:solidFill>
                <a:latin typeface="HP001 5H" panose="020B0603050302020204" pitchFamily="34" charset="0"/>
                <a:cs typeface="HP001 5H" panose="020B0603050302020204" pitchFamily="34" charset="0"/>
              </a:rPr>
              <a:t> </a:t>
            </a:r>
            <a:r>
              <a:rPr lang="en-US" sz="4400" b="1" err="1">
                <a:solidFill>
                  <a:schemeClr val="bg1"/>
                </a:solidFill>
                <a:latin typeface="HP001 5H" panose="020B0603050302020204" pitchFamily="34" charset="0"/>
                <a:cs typeface="HP001 5H" panose="020B0603050302020204" pitchFamily="34" charset="0"/>
              </a:rPr>
              <a:t>đề</a:t>
            </a:r>
            <a:r>
              <a:rPr lang="en-US" sz="4400" b="1">
                <a:solidFill>
                  <a:schemeClr val="bg1"/>
                </a:solidFill>
                <a:latin typeface="HP001 5H" panose="020B0603050302020204" pitchFamily="34" charset="0"/>
                <a:cs typeface="HP001 5H" panose="020B0603050302020204" pitchFamily="34" charset="0"/>
              </a:rPr>
              <a:t> 2</a:t>
            </a:r>
          </a:p>
        </p:txBody>
      </p:sp>
    </p:spTree>
    <p:extLst>
      <p:ext uri="{BB962C8B-B14F-4D97-AF65-F5344CB8AC3E}">
        <p14:creationId xmlns:p14="http://schemas.microsoft.com/office/powerpoint/2010/main" val="17322026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TotalTime>
  <Words>546</Words>
  <Application>Microsoft Office PowerPoint</Application>
  <PresentationFormat>Màn hình rộng</PresentationFormat>
  <Paragraphs>52</Paragraphs>
  <Slides>20</Slides>
  <Notes>0</Notes>
  <HiddenSlides>0</HiddenSlides>
  <MMClips>1</MMClips>
  <ScaleCrop>false</ScaleCrop>
  <HeadingPairs>
    <vt:vector size="6" baseType="variant">
      <vt:variant>
        <vt:lpstr>Phông được Dùng</vt:lpstr>
      </vt:variant>
      <vt:variant>
        <vt:i4>10</vt:i4>
      </vt:variant>
      <vt:variant>
        <vt:lpstr>Chủ đề</vt:lpstr>
      </vt:variant>
      <vt:variant>
        <vt:i4>5</vt:i4>
      </vt:variant>
      <vt:variant>
        <vt:lpstr>Tiêu đề Bản chiếu</vt:lpstr>
      </vt:variant>
      <vt:variant>
        <vt:i4>20</vt:i4>
      </vt:variant>
    </vt:vector>
  </HeadingPairs>
  <TitlesOfParts>
    <vt:vector size="35" baseType="lpstr">
      <vt:lpstr>Arial</vt:lpstr>
      <vt:lpstr>Calibri</vt:lpstr>
      <vt:lpstr>Calibri Light</vt:lpstr>
      <vt:lpstr>Cambria</vt:lpstr>
      <vt:lpstr>Cambria Math</vt:lpstr>
      <vt:lpstr>HP001 5H</vt:lpstr>
      <vt:lpstr>Times New Roman</vt:lpstr>
      <vt:lpstr>UTM Cookies</vt:lpstr>
      <vt:lpstr>UTM Davida</vt:lpstr>
      <vt:lpstr>UTM Showcard</vt:lpstr>
      <vt:lpstr>Office Theme</vt:lpstr>
      <vt:lpstr>3_Office Theme</vt:lpstr>
      <vt:lpstr>1_Office Theme</vt:lpstr>
      <vt:lpstr>7_Office Theme</vt:lpstr>
      <vt:lpstr>11_Office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LÔ THỊ DI</cp:lastModifiedBy>
  <cp:revision>54</cp:revision>
  <dcterms:created xsi:type="dcterms:W3CDTF">2023-04-05T01:32:44Z</dcterms:created>
  <dcterms:modified xsi:type="dcterms:W3CDTF">2024-08-10T06:20:30Z</dcterms:modified>
</cp:coreProperties>
</file>