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79" r:id="rId4"/>
  </p:sldMasterIdLst>
  <p:notesMasterIdLst>
    <p:notesMasterId r:id="rId19"/>
  </p:notesMasterIdLst>
  <p:sldIdLst>
    <p:sldId id="1582" r:id="rId5"/>
    <p:sldId id="388" r:id="rId6"/>
    <p:sldId id="1575" r:id="rId7"/>
    <p:sldId id="387" r:id="rId8"/>
    <p:sldId id="1593" r:id="rId9"/>
    <p:sldId id="1599" r:id="rId10"/>
    <p:sldId id="1600" r:id="rId11"/>
    <p:sldId id="1595" r:id="rId12"/>
    <p:sldId id="1605" r:id="rId13"/>
    <p:sldId id="1604" r:id="rId14"/>
    <p:sldId id="1585" r:id="rId15"/>
    <p:sldId id="1606" r:id="rId16"/>
    <p:sldId id="332" r:id="rId17"/>
    <p:sldId id="15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F10C58-A999-4710-A8BE-F947278CC4BE}">
          <p14:sldIdLst>
            <p14:sldId id="1582"/>
            <p14:sldId id="388"/>
            <p14:sldId id="1575"/>
            <p14:sldId id="387"/>
            <p14:sldId id="1593"/>
            <p14:sldId id="1599"/>
            <p14:sldId id="1600"/>
            <p14:sldId id="1595"/>
            <p14:sldId id="1605"/>
            <p14:sldId id="1604"/>
            <p14:sldId id="1585"/>
            <p14:sldId id="1606"/>
            <p14:sldId id="332"/>
          </p14:sldIdLst>
        </p14:section>
        <p14:section name="Untitled Section" id="{18B50D7D-084A-40E4-9738-159A5B75918F}">
          <p14:sldIdLst>
            <p14:sldId id="158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9376" autoAdjust="0"/>
  </p:normalViewPr>
  <p:slideViewPr>
    <p:cSldViewPr snapToGrid="0">
      <p:cViewPr varScale="1">
        <p:scale>
          <a:sx n="74" d="100"/>
          <a:sy n="74" d="100"/>
        </p:scale>
        <p:origin x="1051"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B8F17-9AC7-411D-8711-10652873E912}"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F5163-9A51-4A41-ADCF-418CCF52B243}" type="slidenum">
              <a:rPr lang="en-US" smtClean="0"/>
              <a:t>‹#›</a:t>
            </a:fld>
            <a:endParaRPr lang="en-US"/>
          </a:p>
        </p:txBody>
      </p:sp>
    </p:spTree>
    <p:extLst>
      <p:ext uri="{BB962C8B-B14F-4D97-AF65-F5344CB8AC3E}">
        <p14:creationId xmlns:p14="http://schemas.microsoft.com/office/powerpoint/2010/main" val="378368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Thiết kế Hân Di zalo 0948607584</a:t>
            </a:r>
          </a:p>
          <a:p>
            <a:endParaRPr lang="vi-VN"/>
          </a:p>
        </p:txBody>
      </p:sp>
      <p:sp>
        <p:nvSpPr>
          <p:cNvPr id="4" name="Chỗ dành sẵn cho Số hiệu Bản chiếu 3"/>
          <p:cNvSpPr>
            <a:spLocks noGrp="1"/>
          </p:cNvSpPr>
          <p:nvPr>
            <p:ph type="sldNum" sz="quarter" idx="5"/>
          </p:nvPr>
        </p:nvSpPr>
        <p:spPr/>
        <p:txBody>
          <a:bodyPr/>
          <a:lstStyle/>
          <a:p>
            <a:fld id="{F87F5163-9A51-4A41-ADCF-418CCF52B243}" type="slidenum">
              <a:rPr lang="en-US" smtClean="0"/>
              <a:t>1</a:t>
            </a:fld>
            <a:endParaRPr lang="en-US"/>
          </a:p>
        </p:txBody>
      </p:sp>
    </p:spTree>
    <p:extLst>
      <p:ext uri="{BB962C8B-B14F-4D97-AF65-F5344CB8AC3E}">
        <p14:creationId xmlns:p14="http://schemas.microsoft.com/office/powerpoint/2010/main" val="246371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c901f387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8c901f387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Thiết kế Hân Di zalo 0948607584</a:t>
            </a:r>
            <a:endParaRPr dirty="0"/>
          </a:p>
        </p:txBody>
      </p:sp>
    </p:spTree>
    <p:extLst>
      <p:ext uri="{BB962C8B-B14F-4D97-AF65-F5344CB8AC3E}">
        <p14:creationId xmlns:p14="http://schemas.microsoft.com/office/powerpoint/2010/main" val="351317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c901f387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8c901f387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147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Thiết kế Hân Di zalo 0948607584</a:t>
            </a:r>
          </a:p>
          <a:p>
            <a:endParaRPr lang="vi-VN"/>
          </a:p>
        </p:txBody>
      </p:sp>
      <p:sp>
        <p:nvSpPr>
          <p:cNvPr id="4" name="Chỗ dành sẵn cho Số hiệu Bản chiếu 3"/>
          <p:cNvSpPr>
            <a:spLocks noGrp="1"/>
          </p:cNvSpPr>
          <p:nvPr>
            <p:ph type="sldNum" sz="quarter" idx="5"/>
          </p:nvPr>
        </p:nvSpPr>
        <p:spPr/>
        <p:txBody>
          <a:bodyPr/>
          <a:lstStyle/>
          <a:p>
            <a:fld id="{F87F5163-9A51-4A41-ADCF-418CCF52B243}" type="slidenum">
              <a:rPr lang="en-US" smtClean="0"/>
              <a:t>10</a:t>
            </a:fld>
            <a:endParaRPr lang="en-US"/>
          </a:p>
        </p:txBody>
      </p:sp>
    </p:spTree>
    <p:extLst>
      <p:ext uri="{BB962C8B-B14F-4D97-AF65-F5344CB8AC3E}">
        <p14:creationId xmlns:p14="http://schemas.microsoft.com/office/powerpoint/2010/main" val="337039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c901f387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8c901f387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117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A6837353-30EB-4A48-80EB-173D804AEFBD}" type="slidenum">
              <a:rPr kumimoji="0" lang="zh-CN" alt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578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Thiết kế Hân Di zalo 0948607584</a:t>
            </a:r>
          </a:p>
          <a:p>
            <a:endParaRPr lang="vi-VN"/>
          </a:p>
        </p:txBody>
      </p:sp>
      <p:sp>
        <p:nvSpPr>
          <p:cNvPr id="4" name="Chỗ dành sẵn cho Số hiệu Bản chiếu 3"/>
          <p:cNvSpPr>
            <a:spLocks noGrp="1"/>
          </p:cNvSpPr>
          <p:nvPr>
            <p:ph type="sldNum" sz="quarter" idx="5"/>
          </p:nvPr>
        </p:nvSpPr>
        <p:spPr/>
        <p:txBody>
          <a:bodyPr/>
          <a:lstStyle/>
          <a:p>
            <a:fld id="{F87F5163-9A51-4A41-ADCF-418CCF52B243}" type="slidenum">
              <a:rPr lang="en-US" smtClean="0"/>
              <a:t>14</a:t>
            </a:fld>
            <a:endParaRPr lang="en-US"/>
          </a:p>
        </p:txBody>
      </p:sp>
    </p:spTree>
    <p:extLst>
      <p:ext uri="{BB962C8B-B14F-4D97-AF65-F5344CB8AC3E}">
        <p14:creationId xmlns:p14="http://schemas.microsoft.com/office/powerpoint/2010/main" val="190542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B2A5-87C1-49BF-8FF5-6B6CA03A5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699F04-2EAA-4CC3-BAD4-3CFAC42A0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DD40C6-0D42-4FE2-BFA8-C6AF56B3BDFD}"/>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5" name="Footer Placeholder 4">
            <a:extLst>
              <a:ext uri="{FF2B5EF4-FFF2-40B4-BE49-F238E27FC236}">
                <a16:creationId xmlns:a16="http://schemas.microsoft.com/office/drawing/2014/main" id="{0C72B799-569D-4C8B-885B-119D26812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D4346-C742-446B-9CA6-92CD12E182DA}"/>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15205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9C1A-142C-40A6-ABD7-9BAB6C445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9BB7A-71CC-49EC-9345-BFA5E3F221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B8AB6-FFD5-48A9-812D-9F6F9B081CDE}"/>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5" name="Footer Placeholder 4">
            <a:extLst>
              <a:ext uri="{FF2B5EF4-FFF2-40B4-BE49-F238E27FC236}">
                <a16:creationId xmlns:a16="http://schemas.microsoft.com/office/drawing/2014/main" id="{FA9148D9-2E89-45DE-811C-6B47AF18E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1288F-D9C4-405E-9337-0F20440645CB}"/>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346367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DECEDD-EC09-4F03-BA66-946B3B6E05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5420F-B58D-46E4-A02A-2C2974FCED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23A66-09BE-4BA3-AB59-C9C3BE077EA1}"/>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5" name="Footer Placeholder 4">
            <a:extLst>
              <a:ext uri="{FF2B5EF4-FFF2-40B4-BE49-F238E27FC236}">
                <a16:creationId xmlns:a16="http://schemas.microsoft.com/office/drawing/2014/main" id="{B85C5DDA-0C20-4A55-A8D0-E9596A210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5E493-60E9-4AE5-8D60-1199FE847F5B}"/>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202510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E969-3AFA-F3ED-73BA-75422E2DD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B3155C8-84FC-AA72-C4C3-69FB9680971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3B790A56-EA96-491B-DC39-98A01D2BF64D}"/>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F2FF2799-2F90-E386-2C4E-C74CC8053621}"/>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B0459FC6-5598-7074-B841-27A0FB73DC9C}"/>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703629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092FB-F7CC-F2D4-8200-10F0A44D55C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57D54E0-F608-12A0-C294-AF0A01103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792A400-B402-802B-686B-710221180CEE}"/>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1132A6B5-376B-AE45-DE71-2F17EBC73180}"/>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7C449AC6-4D43-566A-0ECE-99E196D55A82}"/>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322868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7F90-4D7D-79BE-A7FC-E5525DB9137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A8FCE39B-A7CE-ACDE-9A60-5FC92DCE5EC6}"/>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810FE-6F99-9CDA-4708-5D0B5C0AFFC5}"/>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42ED6926-FB12-6884-9841-60D5BD656070}"/>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A2C866F7-E0D7-DE94-84F8-D4F847983112}"/>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79310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E9D7-82B9-94B3-2D59-FFC8C238A7F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0F610A5-AE46-B466-15D8-8FBD9B30A7D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37FF2CB-219E-1D28-9643-EE7D7D97A0E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40E4EA6-4554-EA06-5F6A-3B3AFFCC1308}"/>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id="{D1F0B3CB-FCC7-E0EE-3F33-92FBB88057E2}"/>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id="{46096CF6-A426-F5BC-99F8-9D45160EDC2F}"/>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663670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BB59-3F4F-8300-42D9-9EE28538D5F6}"/>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02D7AEB-1106-34FC-C2A4-67A7A890D05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EC6C-A0C7-67A7-545A-FEA5062536E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4646D8C5-2345-AB6A-01D8-02E7AD8012F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22171-F35E-B553-2A2F-70929624DC4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CA30DEC-2237-1F9D-20CA-A7044A0462B5}"/>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8" name="Footer Placeholder 7">
            <a:extLst>
              <a:ext uri="{FF2B5EF4-FFF2-40B4-BE49-F238E27FC236}">
                <a16:creationId xmlns:a16="http://schemas.microsoft.com/office/drawing/2014/main" id="{675F1C4A-3DCF-6D2C-C686-85E9A516F7E3}"/>
              </a:ext>
            </a:extLst>
          </p:cNvPr>
          <p:cNvSpPr>
            <a:spLocks noGrp="1"/>
          </p:cNvSpPr>
          <p:nvPr>
            <p:ph type="ftr" sz="quarter" idx="11"/>
          </p:nvPr>
        </p:nvSpPr>
        <p:spPr/>
        <p:txBody>
          <a:bodyPr/>
          <a:lstStyle/>
          <a:p>
            <a:endParaRPr lang="en-SG">
              <a:solidFill>
                <a:prstClr val="black">
                  <a:tint val="75000"/>
                </a:prstClr>
              </a:solidFill>
            </a:endParaRPr>
          </a:p>
        </p:txBody>
      </p:sp>
      <p:sp>
        <p:nvSpPr>
          <p:cNvPr id="9" name="Slide Number Placeholder 8">
            <a:extLst>
              <a:ext uri="{FF2B5EF4-FFF2-40B4-BE49-F238E27FC236}">
                <a16:creationId xmlns:a16="http://schemas.microsoft.com/office/drawing/2014/main" id="{1ACBFCAD-6BCF-CC64-395C-0C1CCC56D16C}"/>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994938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D28E-3DBA-64CB-DE38-E593AD661A6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C005C80-F9AF-DEA5-D74F-2B004BC59A33}"/>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4" name="Footer Placeholder 3">
            <a:extLst>
              <a:ext uri="{FF2B5EF4-FFF2-40B4-BE49-F238E27FC236}">
                <a16:creationId xmlns:a16="http://schemas.microsoft.com/office/drawing/2014/main" id="{227A96CA-B1E7-050C-2506-3E6F02A87377}"/>
              </a:ext>
            </a:extLst>
          </p:cNvPr>
          <p:cNvSpPr>
            <a:spLocks noGrp="1"/>
          </p:cNvSpPr>
          <p:nvPr>
            <p:ph type="ftr" sz="quarter" idx="11"/>
          </p:nvPr>
        </p:nvSpPr>
        <p:spPr/>
        <p:txBody>
          <a:bodyPr/>
          <a:lstStyle/>
          <a:p>
            <a:endParaRPr lang="en-SG">
              <a:solidFill>
                <a:prstClr val="black">
                  <a:tint val="75000"/>
                </a:prstClr>
              </a:solidFill>
            </a:endParaRPr>
          </a:p>
        </p:txBody>
      </p:sp>
      <p:sp>
        <p:nvSpPr>
          <p:cNvPr id="5" name="Slide Number Placeholder 4">
            <a:extLst>
              <a:ext uri="{FF2B5EF4-FFF2-40B4-BE49-F238E27FC236}">
                <a16:creationId xmlns:a16="http://schemas.microsoft.com/office/drawing/2014/main" id="{3A93D6AB-2AD9-B7AD-7B85-4224890DE57E}"/>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08084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584E9-CB02-3C63-6DD7-2560FE1AE0D1}"/>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3" name="Footer Placeholder 2">
            <a:extLst>
              <a:ext uri="{FF2B5EF4-FFF2-40B4-BE49-F238E27FC236}">
                <a16:creationId xmlns:a16="http://schemas.microsoft.com/office/drawing/2014/main" id="{6432B94A-D830-8690-6DBE-5687D300B0E0}"/>
              </a:ext>
            </a:extLst>
          </p:cNvPr>
          <p:cNvSpPr>
            <a:spLocks noGrp="1"/>
          </p:cNvSpPr>
          <p:nvPr>
            <p:ph type="ftr" sz="quarter" idx="11"/>
          </p:nvPr>
        </p:nvSpPr>
        <p:spPr/>
        <p:txBody>
          <a:bodyPr/>
          <a:lstStyle/>
          <a:p>
            <a:endParaRPr lang="en-SG">
              <a:solidFill>
                <a:prstClr val="black">
                  <a:tint val="75000"/>
                </a:prstClr>
              </a:solidFill>
            </a:endParaRPr>
          </a:p>
        </p:txBody>
      </p:sp>
      <p:sp>
        <p:nvSpPr>
          <p:cNvPr id="4" name="Slide Number Placeholder 3">
            <a:extLst>
              <a:ext uri="{FF2B5EF4-FFF2-40B4-BE49-F238E27FC236}">
                <a16:creationId xmlns:a16="http://schemas.microsoft.com/office/drawing/2014/main" id="{FC0AA3FF-C3B0-2E7A-354C-889C0458F633}"/>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717720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A839-4BBF-74D9-426A-78312D076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3B15823-8F8E-A3CD-8A65-C36EC248D23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236C597D-7FE0-689C-8CE6-E1A2CCB7539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611BB-C252-17DE-6AEF-E7AC85BC0F39}"/>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id="{EDCFBD9F-1325-F3D1-E5A9-B93A5772BBDD}"/>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id="{2F62EDEC-E5FC-68B9-00EE-5A0D5731F9D4}"/>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4809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C662-D342-4403-9479-E407EAFD0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214B1-FC7A-4917-AB3C-144B2D3FD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E393C-2718-45EE-96CB-91AC696CF02E}"/>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5" name="Footer Placeholder 4">
            <a:extLst>
              <a:ext uri="{FF2B5EF4-FFF2-40B4-BE49-F238E27FC236}">
                <a16:creationId xmlns:a16="http://schemas.microsoft.com/office/drawing/2014/main" id="{E73398AC-9F5C-4A37-B04E-2B7CB32D6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8EBA9-9E58-460F-B642-8B16733B1149}"/>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750316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66B0-E43C-3262-112A-592E82F41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E3E22A58-9F7A-B9B6-99E3-5BD5694EAEB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240C354F-2EB5-7133-EA7E-D71CEC14101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CCE4FA-8E23-24DB-CFEC-CCF120C96647}"/>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6" name="Footer Placeholder 5">
            <a:extLst>
              <a:ext uri="{FF2B5EF4-FFF2-40B4-BE49-F238E27FC236}">
                <a16:creationId xmlns:a16="http://schemas.microsoft.com/office/drawing/2014/main" id="{535E8B9A-DE34-A599-EC2E-52BB1364B808}"/>
              </a:ext>
            </a:extLst>
          </p:cNvPr>
          <p:cNvSpPr>
            <a:spLocks noGrp="1"/>
          </p:cNvSpPr>
          <p:nvPr>
            <p:ph type="ftr" sz="quarter" idx="11"/>
          </p:nvPr>
        </p:nvSpPr>
        <p:spPr/>
        <p:txBody>
          <a:bodyPr/>
          <a:lstStyle/>
          <a:p>
            <a:endParaRPr lang="en-SG">
              <a:solidFill>
                <a:prstClr val="black">
                  <a:tint val="75000"/>
                </a:prstClr>
              </a:solidFill>
            </a:endParaRPr>
          </a:p>
        </p:txBody>
      </p:sp>
      <p:sp>
        <p:nvSpPr>
          <p:cNvPr id="7" name="Slide Number Placeholder 6">
            <a:extLst>
              <a:ext uri="{FF2B5EF4-FFF2-40B4-BE49-F238E27FC236}">
                <a16:creationId xmlns:a16="http://schemas.microsoft.com/office/drawing/2014/main" id="{84623F15-374C-2D35-5DBA-789CA5169FAB}"/>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79974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1EB51-08FC-D45F-470C-26D2A69A5C1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BD54D71-401E-9E8B-D8FA-6B9B99620F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7D8FFA5-147F-97E3-2566-EA05D7E4517C}"/>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3F95E34F-4052-EA25-2AB9-56D32B1570A7}"/>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020DB7A1-5551-CA33-20B8-5B9B3CD08545}"/>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2290713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457F2-3762-5F3C-3C49-30DEA5A5E7AB}"/>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A6A908C-8EC3-8C7C-81D9-BB8A033FB716}"/>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697333A-0C40-F027-783C-C4C436996F5D}"/>
              </a:ext>
            </a:extLst>
          </p:cNvPr>
          <p:cNvSpPr>
            <a:spLocks noGrp="1"/>
          </p:cNvSpPr>
          <p:nvPr>
            <p:ph type="dt" sz="half" idx="10"/>
          </p:nvPr>
        </p:nvSpPr>
        <p:spPr/>
        <p:txBody>
          <a:body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A54CB252-B598-F681-274D-F93C220DBBF8}"/>
              </a:ext>
            </a:extLst>
          </p:cNvPr>
          <p:cNvSpPr>
            <a:spLocks noGrp="1"/>
          </p:cNvSpPr>
          <p:nvPr>
            <p:ph type="ftr" sz="quarter" idx="11"/>
          </p:nvPr>
        </p:nvSpPr>
        <p:spPr/>
        <p:txBody>
          <a:body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6A75CD45-B926-FD0F-D7F8-CCFC64D48D15}"/>
              </a:ext>
            </a:extLst>
          </p:cNvPr>
          <p:cNvSpPr>
            <a:spLocks noGrp="1"/>
          </p:cNvSpPr>
          <p:nvPr>
            <p:ph type="sldNum" sz="quarter" idx="12"/>
          </p:nvPr>
        </p:nvSpPr>
        <p:spPr/>
        <p:txBody>
          <a:body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1581489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110DEB-4855-4762-AE95-09758409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5757" y="0"/>
            <a:ext cx="12191999" cy="6858000"/>
          </a:xfrm>
          <a:prstGeom prst="rect">
            <a:avLst/>
          </a:prstGeom>
        </p:spPr>
      </p:pic>
    </p:spTree>
    <p:extLst>
      <p:ext uri="{BB962C8B-B14F-4D97-AF65-F5344CB8AC3E}">
        <p14:creationId xmlns:p14="http://schemas.microsoft.com/office/powerpoint/2010/main" val="698090404"/>
      </p:ext>
    </p:extLst>
  </p:cSld>
  <p:clrMapOvr>
    <a:masterClrMapping/>
  </p:clrMapOvr>
  <p:transition spd="slow"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2DDE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2016767"/>
            <a:ext cx="5780000" cy="30104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Font typeface="Fredoka One"/>
              <a:buNone/>
              <a:defRPr sz="6667">
                <a:latin typeface="Fredoka One"/>
                <a:ea typeface="Fredoka One"/>
                <a:cs typeface="Fredoka One"/>
                <a:sym typeface="Fredoka One"/>
              </a:defRPr>
            </a:lvl1pPr>
            <a:lvl2pPr lvl="1" rtl="0">
              <a:spcBef>
                <a:spcPts val="0"/>
              </a:spcBef>
              <a:spcAft>
                <a:spcPts val="0"/>
              </a:spcAft>
              <a:buSzPts val="5200"/>
              <a:buFont typeface="Hachi Maru Pop"/>
              <a:buNone/>
              <a:defRPr sz="6933">
                <a:latin typeface="Hachi Maru Pop"/>
                <a:ea typeface="Hachi Maru Pop"/>
                <a:cs typeface="Hachi Maru Pop"/>
                <a:sym typeface="Hachi Maru Pop"/>
              </a:defRPr>
            </a:lvl2pPr>
            <a:lvl3pPr lvl="2" rtl="0">
              <a:spcBef>
                <a:spcPts val="0"/>
              </a:spcBef>
              <a:spcAft>
                <a:spcPts val="0"/>
              </a:spcAft>
              <a:buSzPts val="5200"/>
              <a:buFont typeface="Hachi Maru Pop"/>
              <a:buNone/>
              <a:defRPr sz="6933">
                <a:latin typeface="Hachi Maru Pop"/>
                <a:ea typeface="Hachi Maru Pop"/>
                <a:cs typeface="Hachi Maru Pop"/>
                <a:sym typeface="Hachi Maru Pop"/>
              </a:defRPr>
            </a:lvl3pPr>
            <a:lvl4pPr lvl="3" rtl="0">
              <a:spcBef>
                <a:spcPts val="0"/>
              </a:spcBef>
              <a:spcAft>
                <a:spcPts val="0"/>
              </a:spcAft>
              <a:buSzPts val="5200"/>
              <a:buFont typeface="Hachi Maru Pop"/>
              <a:buNone/>
              <a:defRPr sz="6933">
                <a:latin typeface="Hachi Maru Pop"/>
                <a:ea typeface="Hachi Maru Pop"/>
                <a:cs typeface="Hachi Maru Pop"/>
                <a:sym typeface="Hachi Maru Pop"/>
              </a:defRPr>
            </a:lvl4pPr>
            <a:lvl5pPr lvl="4" rtl="0">
              <a:spcBef>
                <a:spcPts val="0"/>
              </a:spcBef>
              <a:spcAft>
                <a:spcPts val="0"/>
              </a:spcAft>
              <a:buSzPts val="5200"/>
              <a:buFont typeface="Hachi Maru Pop"/>
              <a:buNone/>
              <a:defRPr sz="6933">
                <a:latin typeface="Hachi Maru Pop"/>
                <a:ea typeface="Hachi Maru Pop"/>
                <a:cs typeface="Hachi Maru Pop"/>
                <a:sym typeface="Hachi Maru Pop"/>
              </a:defRPr>
            </a:lvl5pPr>
            <a:lvl6pPr lvl="5" rtl="0">
              <a:spcBef>
                <a:spcPts val="0"/>
              </a:spcBef>
              <a:spcAft>
                <a:spcPts val="0"/>
              </a:spcAft>
              <a:buSzPts val="5200"/>
              <a:buFont typeface="Hachi Maru Pop"/>
              <a:buNone/>
              <a:defRPr sz="6933">
                <a:latin typeface="Hachi Maru Pop"/>
                <a:ea typeface="Hachi Maru Pop"/>
                <a:cs typeface="Hachi Maru Pop"/>
                <a:sym typeface="Hachi Maru Pop"/>
              </a:defRPr>
            </a:lvl6pPr>
            <a:lvl7pPr lvl="6" rtl="0">
              <a:spcBef>
                <a:spcPts val="0"/>
              </a:spcBef>
              <a:spcAft>
                <a:spcPts val="0"/>
              </a:spcAft>
              <a:buSzPts val="5200"/>
              <a:buFont typeface="Hachi Maru Pop"/>
              <a:buNone/>
              <a:defRPr sz="6933">
                <a:latin typeface="Hachi Maru Pop"/>
                <a:ea typeface="Hachi Maru Pop"/>
                <a:cs typeface="Hachi Maru Pop"/>
                <a:sym typeface="Hachi Maru Pop"/>
              </a:defRPr>
            </a:lvl7pPr>
            <a:lvl8pPr lvl="7" rtl="0">
              <a:spcBef>
                <a:spcPts val="0"/>
              </a:spcBef>
              <a:spcAft>
                <a:spcPts val="0"/>
              </a:spcAft>
              <a:buSzPts val="5200"/>
              <a:buFont typeface="Hachi Maru Pop"/>
              <a:buNone/>
              <a:defRPr sz="6933">
                <a:latin typeface="Hachi Maru Pop"/>
                <a:ea typeface="Hachi Maru Pop"/>
                <a:cs typeface="Hachi Maru Pop"/>
                <a:sym typeface="Hachi Maru Pop"/>
              </a:defRPr>
            </a:lvl8pPr>
            <a:lvl9pPr lvl="8" rtl="0">
              <a:spcBef>
                <a:spcPts val="0"/>
              </a:spcBef>
              <a:spcAft>
                <a:spcPts val="0"/>
              </a:spcAft>
              <a:buSzPts val="5200"/>
              <a:buFont typeface="Hachi Maru Pop"/>
              <a:buNone/>
              <a:defRPr sz="6933">
                <a:latin typeface="Hachi Maru Pop"/>
                <a:ea typeface="Hachi Maru Pop"/>
                <a:cs typeface="Hachi Maru Pop"/>
                <a:sym typeface="Hachi Maru Pop"/>
              </a:defRPr>
            </a:lvl9pPr>
          </a:lstStyle>
          <a:p>
            <a:endParaRPr/>
          </a:p>
        </p:txBody>
      </p:sp>
      <p:sp>
        <p:nvSpPr>
          <p:cNvPr id="10" name="Google Shape;10;p2"/>
          <p:cNvSpPr txBox="1">
            <a:spLocks noGrp="1"/>
          </p:cNvSpPr>
          <p:nvPr>
            <p:ph type="subTitle" idx="1"/>
          </p:nvPr>
        </p:nvSpPr>
        <p:spPr>
          <a:xfrm>
            <a:off x="1097280" y="5254752"/>
            <a:ext cx="6327600" cy="5976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Nunito SemiBold"/>
              <a:buNone/>
              <a:defRPr sz="2667">
                <a:latin typeface="Nunito SemiBold"/>
                <a:ea typeface="Nunito SemiBold"/>
                <a:cs typeface="Nunito SemiBold"/>
                <a:sym typeface="Nunito SemiBold"/>
              </a:defRPr>
            </a:lvl1pPr>
            <a:lvl2pPr lvl="1" rtl="0">
              <a:lnSpc>
                <a:spcPct val="100000"/>
              </a:lnSpc>
              <a:spcBef>
                <a:spcPts val="0"/>
              </a:spcBef>
              <a:spcAft>
                <a:spcPts val="0"/>
              </a:spcAft>
              <a:buClr>
                <a:schemeClr val="accent2"/>
              </a:buClr>
              <a:buSzPts val="2800"/>
              <a:buNone/>
              <a:defRPr sz="3733">
                <a:solidFill>
                  <a:schemeClr val="accent2"/>
                </a:solidFill>
              </a:defRPr>
            </a:lvl2pPr>
            <a:lvl3pPr lvl="2" rtl="0">
              <a:lnSpc>
                <a:spcPct val="100000"/>
              </a:lnSpc>
              <a:spcBef>
                <a:spcPts val="0"/>
              </a:spcBef>
              <a:spcAft>
                <a:spcPts val="0"/>
              </a:spcAft>
              <a:buClr>
                <a:schemeClr val="accent2"/>
              </a:buClr>
              <a:buSzPts val="2800"/>
              <a:buNone/>
              <a:defRPr sz="3733">
                <a:solidFill>
                  <a:schemeClr val="accent2"/>
                </a:solidFill>
              </a:defRPr>
            </a:lvl3pPr>
            <a:lvl4pPr lvl="3" rtl="0">
              <a:lnSpc>
                <a:spcPct val="100000"/>
              </a:lnSpc>
              <a:spcBef>
                <a:spcPts val="0"/>
              </a:spcBef>
              <a:spcAft>
                <a:spcPts val="0"/>
              </a:spcAft>
              <a:buClr>
                <a:schemeClr val="accent2"/>
              </a:buClr>
              <a:buSzPts val="2800"/>
              <a:buNone/>
              <a:defRPr sz="3733">
                <a:solidFill>
                  <a:schemeClr val="accent2"/>
                </a:solidFill>
              </a:defRPr>
            </a:lvl4pPr>
            <a:lvl5pPr lvl="4" rtl="0">
              <a:lnSpc>
                <a:spcPct val="100000"/>
              </a:lnSpc>
              <a:spcBef>
                <a:spcPts val="0"/>
              </a:spcBef>
              <a:spcAft>
                <a:spcPts val="0"/>
              </a:spcAft>
              <a:buClr>
                <a:schemeClr val="accent2"/>
              </a:buClr>
              <a:buSzPts val="2800"/>
              <a:buNone/>
              <a:defRPr sz="3733">
                <a:solidFill>
                  <a:schemeClr val="accent2"/>
                </a:solidFill>
              </a:defRPr>
            </a:lvl5pPr>
            <a:lvl6pPr lvl="5" rtl="0">
              <a:lnSpc>
                <a:spcPct val="100000"/>
              </a:lnSpc>
              <a:spcBef>
                <a:spcPts val="0"/>
              </a:spcBef>
              <a:spcAft>
                <a:spcPts val="0"/>
              </a:spcAft>
              <a:buClr>
                <a:schemeClr val="accent2"/>
              </a:buClr>
              <a:buSzPts val="2800"/>
              <a:buNone/>
              <a:defRPr sz="3733">
                <a:solidFill>
                  <a:schemeClr val="accent2"/>
                </a:solidFill>
              </a:defRPr>
            </a:lvl6pPr>
            <a:lvl7pPr lvl="6" rtl="0">
              <a:lnSpc>
                <a:spcPct val="100000"/>
              </a:lnSpc>
              <a:spcBef>
                <a:spcPts val="0"/>
              </a:spcBef>
              <a:spcAft>
                <a:spcPts val="0"/>
              </a:spcAft>
              <a:buClr>
                <a:schemeClr val="accent2"/>
              </a:buClr>
              <a:buSzPts val="2800"/>
              <a:buNone/>
              <a:defRPr sz="3733">
                <a:solidFill>
                  <a:schemeClr val="accent2"/>
                </a:solidFill>
              </a:defRPr>
            </a:lvl7pPr>
            <a:lvl8pPr lvl="7" rtl="0">
              <a:lnSpc>
                <a:spcPct val="100000"/>
              </a:lnSpc>
              <a:spcBef>
                <a:spcPts val="0"/>
              </a:spcBef>
              <a:spcAft>
                <a:spcPts val="0"/>
              </a:spcAft>
              <a:buClr>
                <a:schemeClr val="accent2"/>
              </a:buClr>
              <a:buSzPts val="2800"/>
              <a:buNone/>
              <a:defRPr sz="3733">
                <a:solidFill>
                  <a:schemeClr val="accent2"/>
                </a:solidFill>
              </a:defRPr>
            </a:lvl8pPr>
            <a:lvl9pPr lvl="8" rtl="0">
              <a:lnSpc>
                <a:spcPct val="100000"/>
              </a:lnSpc>
              <a:spcBef>
                <a:spcPts val="0"/>
              </a:spcBef>
              <a:spcAft>
                <a:spcPts val="0"/>
              </a:spcAft>
              <a:buClr>
                <a:schemeClr val="accent2"/>
              </a:buClr>
              <a:buSzPts val="2800"/>
              <a:buNone/>
              <a:defRPr sz="3733">
                <a:solidFill>
                  <a:schemeClr val="accent2"/>
                </a:solidFill>
              </a:defRPr>
            </a:lvl9pPr>
          </a:lstStyle>
          <a:p>
            <a:endParaRPr/>
          </a:p>
        </p:txBody>
      </p:sp>
    </p:spTree>
    <p:extLst>
      <p:ext uri="{BB962C8B-B14F-4D97-AF65-F5344CB8AC3E}">
        <p14:creationId xmlns:p14="http://schemas.microsoft.com/office/powerpoint/2010/main" val="413173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4069320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2"/>
        </a:solidFill>
        <a:effectLst/>
      </p:bgPr>
    </p:bg>
    <p:spTree>
      <p:nvGrpSpPr>
        <p:cNvPr id="1" name="Shape 219"/>
        <p:cNvGrpSpPr/>
        <p:nvPr/>
      </p:nvGrpSpPr>
      <p:grpSpPr>
        <a:xfrm>
          <a:off x="0" y="0"/>
          <a:ext cx="0" cy="0"/>
          <a:chOff x="0" y="0"/>
          <a:chExt cx="0" cy="0"/>
        </a:xfrm>
      </p:grpSpPr>
      <p:sp>
        <p:nvSpPr>
          <p:cNvPr id="220" name="Google Shape;220;p26"/>
          <p:cNvSpPr/>
          <p:nvPr/>
        </p:nvSpPr>
        <p:spPr>
          <a:xfrm rot="10800000" flipH="1">
            <a:off x="295120" y="818023"/>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6"/>
          <p:cNvSpPr/>
          <p:nvPr/>
        </p:nvSpPr>
        <p:spPr>
          <a:xfrm rot="10800000" flipH="1">
            <a:off x="1110216" y="183995"/>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6"/>
          <p:cNvSpPr/>
          <p:nvPr/>
        </p:nvSpPr>
        <p:spPr>
          <a:xfrm rot="10800000" flipH="1">
            <a:off x="491204" y="295684"/>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6"/>
          <p:cNvSpPr/>
          <p:nvPr/>
        </p:nvSpPr>
        <p:spPr>
          <a:xfrm rot="10800000">
            <a:off x="11222312" y="818023"/>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6"/>
          <p:cNvSpPr/>
          <p:nvPr/>
        </p:nvSpPr>
        <p:spPr>
          <a:xfrm rot="10800000">
            <a:off x="10556720" y="183995"/>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6"/>
          <p:cNvSpPr/>
          <p:nvPr/>
        </p:nvSpPr>
        <p:spPr>
          <a:xfrm rot="10800000">
            <a:off x="11418396" y="295684"/>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6"/>
          <p:cNvSpPr/>
          <p:nvPr/>
        </p:nvSpPr>
        <p:spPr>
          <a:xfrm flipH="1">
            <a:off x="11217512" y="5365595"/>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6"/>
          <p:cNvSpPr/>
          <p:nvPr/>
        </p:nvSpPr>
        <p:spPr>
          <a:xfrm flipH="1">
            <a:off x="10551920" y="6143782"/>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6"/>
          <p:cNvSpPr/>
          <p:nvPr/>
        </p:nvSpPr>
        <p:spPr>
          <a:xfrm flipH="1">
            <a:off x="11413596" y="6255531"/>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6"/>
          <p:cNvSpPr/>
          <p:nvPr/>
        </p:nvSpPr>
        <p:spPr>
          <a:xfrm>
            <a:off x="290320" y="5365595"/>
            <a:ext cx="684168" cy="659597"/>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6"/>
          <p:cNvSpPr/>
          <p:nvPr/>
        </p:nvSpPr>
        <p:spPr>
          <a:xfrm>
            <a:off x="1105416" y="6143782"/>
            <a:ext cx="534664" cy="515439"/>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26"/>
          <p:cNvSpPr/>
          <p:nvPr/>
        </p:nvSpPr>
        <p:spPr>
          <a:xfrm>
            <a:off x="486404" y="6255531"/>
            <a:ext cx="292000" cy="29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0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232"/>
        <p:cNvGrpSpPr/>
        <p:nvPr/>
      </p:nvGrpSpPr>
      <p:grpSpPr>
        <a:xfrm>
          <a:off x="0" y="0"/>
          <a:ext cx="0" cy="0"/>
          <a:chOff x="0" y="0"/>
          <a:chExt cx="0" cy="0"/>
        </a:xfrm>
      </p:grpSpPr>
      <p:grpSp>
        <p:nvGrpSpPr>
          <p:cNvPr id="233" name="Google Shape;233;p27"/>
          <p:cNvGrpSpPr/>
          <p:nvPr/>
        </p:nvGrpSpPr>
        <p:grpSpPr>
          <a:xfrm>
            <a:off x="8814043" y="-1668483"/>
            <a:ext cx="5071763" cy="4500585"/>
            <a:chOff x="6686732" y="-1175163"/>
            <a:chExt cx="3803822" cy="3375439"/>
          </a:xfrm>
        </p:grpSpPr>
        <p:sp>
          <p:nvSpPr>
            <p:cNvPr id="234" name="Google Shape;234;p27"/>
            <p:cNvSpPr/>
            <p:nvPr/>
          </p:nvSpPr>
          <p:spPr>
            <a:xfrm rot="-8822455">
              <a:off x="7239989" y="-382228"/>
              <a:ext cx="2849775" cy="1569504"/>
            </a:xfrm>
            <a:custGeom>
              <a:avLst/>
              <a:gdLst/>
              <a:ahLst/>
              <a:cxnLst/>
              <a:rect l="l" t="t" r="r" b="b"/>
              <a:pathLst>
                <a:path w="31798" h="17584" extrusionOk="0">
                  <a:moveTo>
                    <a:pt x="15940" y="1"/>
                  </a:moveTo>
                  <a:cubicBezTo>
                    <a:pt x="15833" y="1"/>
                    <a:pt x="15725" y="2"/>
                    <a:pt x="15617" y="4"/>
                  </a:cubicBezTo>
                  <a:cubicBezTo>
                    <a:pt x="6908" y="205"/>
                    <a:pt x="1" y="8090"/>
                    <a:pt x="221" y="17584"/>
                  </a:cubicBezTo>
                  <a:lnTo>
                    <a:pt x="2990" y="17526"/>
                  </a:lnTo>
                  <a:cubicBezTo>
                    <a:pt x="2817" y="9699"/>
                    <a:pt x="8518" y="3194"/>
                    <a:pt x="15684" y="3031"/>
                  </a:cubicBezTo>
                  <a:cubicBezTo>
                    <a:pt x="15775" y="3029"/>
                    <a:pt x="15867" y="3028"/>
                    <a:pt x="15958" y="3028"/>
                  </a:cubicBezTo>
                  <a:cubicBezTo>
                    <a:pt x="23012" y="3028"/>
                    <a:pt x="28849" y="9205"/>
                    <a:pt x="29019" y="16932"/>
                  </a:cubicBezTo>
                  <a:lnTo>
                    <a:pt x="31798" y="16865"/>
                  </a:lnTo>
                  <a:cubicBezTo>
                    <a:pt x="31580" y="7489"/>
                    <a:pt x="24504" y="1"/>
                    <a:pt x="15940"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7"/>
            <p:cNvSpPr/>
            <p:nvPr/>
          </p:nvSpPr>
          <p:spPr>
            <a:xfrm rot="-8822455">
              <a:off x="6916939" y="-412062"/>
              <a:ext cx="3343408" cy="1849237"/>
            </a:xfrm>
            <a:custGeom>
              <a:avLst/>
              <a:gdLst/>
              <a:ahLst/>
              <a:cxnLst/>
              <a:rect l="l" t="t" r="r" b="b"/>
              <a:pathLst>
                <a:path w="37306" h="20718" extrusionOk="0">
                  <a:moveTo>
                    <a:pt x="18624" y="0"/>
                  </a:moveTo>
                  <a:cubicBezTo>
                    <a:pt x="18500" y="0"/>
                    <a:pt x="18375" y="2"/>
                    <a:pt x="18251" y="4"/>
                  </a:cubicBezTo>
                  <a:cubicBezTo>
                    <a:pt x="13288" y="119"/>
                    <a:pt x="8661" y="2332"/>
                    <a:pt x="5241" y="6251"/>
                  </a:cubicBezTo>
                  <a:cubicBezTo>
                    <a:pt x="1811" y="10160"/>
                    <a:pt x="0" y="15295"/>
                    <a:pt x="115" y="20717"/>
                  </a:cubicBezTo>
                  <a:lnTo>
                    <a:pt x="2893" y="20650"/>
                  </a:lnTo>
                  <a:cubicBezTo>
                    <a:pt x="2673" y="11137"/>
                    <a:pt x="9600" y="3233"/>
                    <a:pt x="18318" y="3032"/>
                  </a:cubicBezTo>
                  <a:cubicBezTo>
                    <a:pt x="18426" y="3029"/>
                    <a:pt x="18534" y="3028"/>
                    <a:pt x="18641" y="3028"/>
                  </a:cubicBezTo>
                  <a:cubicBezTo>
                    <a:pt x="27224" y="3028"/>
                    <a:pt x="34319" y="10536"/>
                    <a:pt x="34537" y="19931"/>
                  </a:cubicBezTo>
                  <a:lnTo>
                    <a:pt x="37306" y="19874"/>
                  </a:lnTo>
                  <a:cubicBezTo>
                    <a:pt x="37181" y="14451"/>
                    <a:pt x="35131" y="9403"/>
                    <a:pt x="31538" y="5647"/>
                  </a:cubicBezTo>
                  <a:cubicBezTo>
                    <a:pt x="28026" y="1995"/>
                    <a:pt x="23458" y="0"/>
                    <a:pt x="18624" y="0"/>
                  </a:cubicBezTo>
                  <a:close/>
                </a:path>
              </a:pathLst>
            </a:cu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7"/>
            <p:cNvSpPr/>
            <p:nvPr/>
          </p:nvSpPr>
          <p:spPr>
            <a:xfrm rot="-8822455">
              <a:off x="7560011" y="-357346"/>
              <a:ext cx="2349240" cy="1294144"/>
            </a:xfrm>
            <a:custGeom>
              <a:avLst/>
              <a:gdLst/>
              <a:ahLst/>
              <a:cxnLst/>
              <a:rect l="l" t="t" r="r" b="b"/>
              <a:pathLst>
                <a:path w="26213" h="14499" extrusionOk="0">
                  <a:moveTo>
                    <a:pt x="13151" y="0"/>
                  </a:moveTo>
                  <a:cubicBezTo>
                    <a:pt x="13060" y="0"/>
                    <a:pt x="12968" y="1"/>
                    <a:pt x="12876" y="3"/>
                  </a:cubicBezTo>
                  <a:cubicBezTo>
                    <a:pt x="5691" y="166"/>
                    <a:pt x="0" y="6671"/>
                    <a:pt x="182" y="14498"/>
                  </a:cubicBezTo>
                  <a:lnTo>
                    <a:pt x="2951" y="14431"/>
                  </a:lnTo>
                  <a:cubicBezTo>
                    <a:pt x="2817" y="8271"/>
                    <a:pt x="7291" y="3155"/>
                    <a:pt x="12943" y="3031"/>
                  </a:cubicBezTo>
                  <a:cubicBezTo>
                    <a:pt x="13019" y="3029"/>
                    <a:pt x="13094" y="3028"/>
                    <a:pt x="13169" y="3028"/>
                  </a:cubicBezTo>
                  <a:cubicBezTo>
                    <a:pt x="18711" y="3028"/>
                    <a:pt x="23292" y="7894"/>
                    <a:pt x="23434" y="13972"/>
                  </a:cubicBezTo>
                  <a:lnTo>
                    <a:pt x="26212" y="13904"/>
                  </a:lnTo>
                  <a:cubicBezTo>
                    <a:pt x="26032" y="6177"/>
                    <a:pt x="20204" y="0"/>
                    <a:pt x="13151" y="0"/>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27"/>
          <p:cNvSpPr/>
          <p:nvPr/>
        </p:nvSpPr>
        <p:spPr>
          <a:xfrm rot="-1098394" flipH="1">
            <a:off x="235064" y="610491"/>
            <a:ext cx="785605" cy="75737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FCF3A8"/>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7"/>
          <p:cNvSpPr/>
          <p:nvPr/>
        </p:nvSpPr>
        <p:spPr>
          <a:xfrm rot="-1098430" flipH="1">
            <a:off x="980457" y="215081"/>
            <a:ext cx="531927" cy="512800"/>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27"/>
          <p:cNvSpPr/>
          <p:nvPr/>
        </p:nvSpPr>
        <p:spPr>
          <a:xfrm flipH="1">
            <a:off x="1222399" y="1002987"/>
            <a:ext cx="264000" cy="264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7"/>
          <p:cNvSpPr/>
          <p:nvPr/>
        </p:nvSpPr>
        <p:spPr>
          <a:xfrm rot="9715800" flipH="1">
            <a:off x="11213645" y="6012667"/>
            <a:ext cx="662979" cy="63915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7"/>
          <p:cNvSpPr/>
          <p:nvPr/>
        </p:nvSpPr>
        <p:spPr>
          <a:xfrm rot="9715681" flipH="1">
            <a:off x="10582503" y="6227402"/>
            <a:ext cx="448896" cy="432765"/>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C7E5F6"/>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7"/>
          <p:cNvSpPr/>
          <p:nvPr/>
        </p:nvSpPr>
        <p:spPr>
          <a:xfrm rot="9719309" flipH="1">
            <a:off x="10846748" y="5737999"/>
            <a:ext cx="222504" cy="222504"/>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7"/>
          <p:cNvSpPr/>
          <p:nvPr/>
        </p:nvSpPr>
        <p:spPr>
          <a:xfrm rot="9715800" flipH="1">
            <a:off x="296379" y="5939501"/>
            <a:ext cx="662979" cy="639156"/>
          </a:xfrm>
          <a:custGeom>
            <a:avLst/>
            <a:gdLst/>
            <a:ahLst/>
            <a:cxnLst/>
            <a:rect l="l" t="t" r="r" b="b"/>
            <a:pathLst>
              <a:path w="4063" h="3917" extrusionOk="0">
                <a:moveTo>
                  <a:pt x="1858" y="1"/>
                </a:moveTo>
                <a:cubicBezTo>
                  <a:pt x="1779" y="1"/>
                  <a:pt x="1699" y="48"/>
                  <a:pt x="1667" y="133"/>
                </a:cubicBezTo>
                <a:lnTo>
                  <a:pt x="1332" y="1120"/>
                </a:lnTo>
                <a:cubicBezTo>
                  <a:pt x="1313" y="1177"/>
                  <a:pt x="1265" y="1225"/>
                  <a:pt x="1198" y="1244"/>
                </a:cubicBezTo>
                <a:lnTo>
                  <a:pt x="202" y="1531"/>
                </a:lnTo>
                <a:cubicBezTo>
                  <a:pt x="39" y="1579"/>
                  <a:pt x="0" y="1790"/>
                  <a:pt x="135" y="1886"/>
                </a:cubicBezTo>
                <a:lnTo>
                  <a:pt x="978" y="2509"/>
                </a:lnTo>
                <a:cubicBezTo>
                  <a:pt x="1026" y="2547"/>
                  <a:pt x="1054" y="2604"/>
                  <a:pt x="1054" y="2672"/>
                </a:cubicBezTo>
                <a:lnTo>
                  <a:pt x="1016" y="3716"/>
                </a:lnTo>
                <a:cubicBezTo>
                  <a:pt x="1009" y="3834"/>
                  <a:pt x="1108" y="3917"/>
                  <a:pt x="1214" y="3917"/>
                </a:cubicBezTo>
                <a:cubicBezTo>
                  <a:pt x="1254" y="3917"/>
                  <a:pt x="1295" y="3905"/>
                  <a:pt x="1332" y="3879"/>
                </a:cubicBezTo>
                <a:lnTo>
                  <a:pt x="2185" y="3285"/>
                </a:lnTo>
                <a:cubicBezTo>
                  <a:pt x="2217" y="3259"/>
                  <a:pt x="2257" y="3246"/>
                  <a:pt x="2300" y="3246"/>
                </a:cubicBezTo>
                <a:cubicBezTo>
                  <a:pt x="2322" y="3246"/>
                  <a:pt x="2344" y="3250"/>
                  <a:pt x="2367" y="3256"/>
                </a:cubicBezTo>
                <a:lnTo>
                  <a:pt x="3344" y="3620"/>
                </a:lnTo>
                <a:cubicBezTo>
                  <a:pt x="3368" y="3629"/>
                  <a:pt x="3391" y="3633"/>
                  <a:pt x="3414" y="3633"/>
                </a:cubicBezTo>
                <a:cubicBezTo>
                  <a:pt x="3540" y="3633"/>
                  <a:pt x="3643" y="3509"/>
                  <a:pt x="3603" y="3371"/>
                </a:cubicBezTo>
                <a:lnTo>
                  <a:pt x="3286" y="2375"/>
                </a:lnTo>
                <a:cubicBezTo>
                  <a:pt x="3267" y="2317"/>
                  <a:pt x="3277" y="2250"/>
                  <a:pt x="3325" y="2193"/>
                </a:cubicBezTo>
                <a:lnTo>
                  <a:pt x="3967" y="1378"/>
                </a:lnTo>
                <a:cubicBezTo>
                  <a:pt x="4062" y="1244"/>
                  <a:pt x="3976" y="1052"/>
                  <a:pt x="3813" y="1052"/>
                </a:cubicBezTo>
                <a:lnTo>
                  <a:pt x="2769" y="1043"/>
                </a:lnTo>
                <a:cubicBezTo>
                  <a:pt x="2702" y="1043"/>
                  <a:pt x="2645" y="1014"/>
                  <a:pt x="2606" y="957"/>
                </a:cubicBezTo>
                <a:lnTo>
                  <a:pt x="2022" y="94"/>
                </a:lnTo>
                <a:cubicBezTo>
                  <a:pt x="1984" y="31"/>
                  <a:pt x="1921" y="1"/>
                  <a:pt x="1858" y="1"/>
                </a:cubicBezTo>
                <a:close/>
              </a:path>
            </a:pathLst>
          </a:custGeom>
          <a:solidFill>
            <a:srgbClr val="BCEBAC"/>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7"/>
          <p:cNvSpPr/>
          <p:nvPr/>
        </p:nvSpPr>
        <p:spPr>
          <a:xfrm rot="9719309" flipH="1">
            <a:off x="1135165" y="6440299"/>
            <a:ext cx="222504" cy="222504"/>
          </a:xfrm>
          <a:prstGeom prst="ellipse">
            <a:avLst/>
          </a:prstGeom>
          <a:solidFill>
            <a:srgbClr val="C5596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373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119432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FB1C5A-CB58-4DD1-90B1-7052941874B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37176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F7B4-67B5-4535-AFC1-55B2A9BA5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89AF1-6ABD-4308-AAE6-CE56F299B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CD7CC-68BA-4DB3-85C6-B04842288240}"/>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5" name="Footer Placeholder 4">
            <a:extLst>
              <a:ext uri="{FF2B5EF4-FFF2-40B4-BE49-F238E27FC236}">
                <a16:creationId xmlns:a16="http://schemas.microsoft.com/office/drawing/2014/main" id="{36CA3BC0-8B0E-4A47-9816-294706EA8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B3E01-76EA-4069-9209-EC0CB6440D97}"/>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2393809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B1C5A-CB58-4DD1-90B1-7052941874B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901173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B1C5A-CB58-4DD1-90B1-7052941874B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3232954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FB1C5A-CB58-4DD1-90B1-7052941874B4}"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2908915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FB1C5A-CB58-4DD1-90B1-7052941874B4}" type="datetimeFigureOut">
              <a:rPr lang="en-US" smtClean="0"/>
              <a:t>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3680575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B1C5A-CB58-4DD1-90B1-7052941874B4}" type="datetimeFigureOut">
              <a:rPr lang="en-US" smtClean="0"/>
              <a:t>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3156609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B1C5A-CB58-4DD1-90B1-7052941874B4}" type="datetimeFigureOut">
              <a:rPr lang="en-US" smtClean="0"/>
              <a:t>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1481265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FB1C5A-CB58-4DD1-90B1-7052941874B4}"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1513819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FB1C5A-CB58-4DD1-90B1-7052941874B4}" type="datetimeFigureOut">
              <a:rPr lang="en-US" smtClean="0"/>
              <a:t>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1704969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B1C5A-CB58-4DD1-90B1-7052941874B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1358380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B1C5A-CB58-4DD1-90B1-7052941874B4}" type="datetimeFigureOut">
              <a:rPr lang="en-US" smtClean="0"/>
              <a:t>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37797-F2D5-4D76-8220-41DF9AD2BB76}" type="slidenum">
              <a:rPr lang="en-US" smtClean="0"/>
              <a:t>‹#›</a:t>
            </a:fld>
            <a:endParaRPr lang="en-US"/>
          </a:p>
        </p:txBody>
      </p:sp>
    </p:spTree>
    <p:extLst>
      <p:ext uri="{BB962C8B-B14F-4D97-AF65-F5344CB8AC3E}">
        <p14:creationId xmlns:p14="http://schemas.microsoft.com/office/powerpoint/2010/main" val="108105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6623-7D36-491D-9884-BF1BA978A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CAB0A-8E7E-429F-A888-115FBB8867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B1719-92B4-42B8-B820-B36BAAF582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52234-A555-44DA-85C9-B98D9EC3CD51}"/>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6" name="Footer Placeholder 5">
            <a:extLst>
              <a:ext uri="{FF2B5EF4-FFF2-40B4-BE49-F238E27FC236}">
                <a16:creationId xmlns:a16="http://schemas.microsoft.com/office/drawing/2014/main" id="{0289D433-55A4-47E9-8EAF-ED3A5CFDC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74D62-4248-45EA-97E5-D8DE8E1C9996}"/>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73215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0613-9AEE-4F0B-96CB-E3BA19867A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70415-2B79-47D0-9482-A9E214E56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AAB086-F7E5-4348-B7DD-CC5E28A417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995915-89FD-488F-A2B2-B90CD5012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B67E43-B66A-4CD7-A9AC-14F1EC90C8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36B25-3509-4431-BC40-1895AF77EE50}"/>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8" name="Footer Placeholder 7">
            <a:extLst>
              <a:ext uri="{FF2B5EF4-FFF2-40B4-BE49-F238E27FC236}">
                <a16:creationId xmlns:a16="http://schemas.microsoft.com/office/drawing/2014/main" id="{6BBCE26A-1E35-486B-A02D-C8DB2ECF37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92CAA-6B5A-4F8C-8773-DFE0066F1C6D}"/>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75653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A43C-659E-4DC9-AB10-B5120FFF8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BC902-62A1-4530-BBC2-E96B2B3E897D}"/>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4" name="Footer Placeholder 3">
            <a:extLst>
              <a:ext uri="{FF2B5EF4-FFF2-40B4-BE49-F238E27FC236}">
                <a16:creationId xmlns:a16="http://schemas.microsoft.com/office/drawing/2014/main" id="{17375854-4C41-4FEE-B4F2-57C2EDE2A3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2E7C0-683B-4C6D-9E23-1B7441CF5EC2}"/>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145918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9258B-49D5-4CC0-9E7C-5C622BDB65E1}"/>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3" name="Footer Placeholder 2">
            <a:extLst>
              <a:ext uri="{FF2B5EF4-FFF2-40B4-BE49-F238E27FC236}">
                <a16:creationId xmlns:a16="http://schemas.microsoft.com/office/drawing/2014/main" id="{B6FC9A6B-9BCB-4251-8316-46BE8F4B38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4909A4-510F-46EC-843D-9373C7DB6A7A}"/>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218612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59BC-B46B-4E9F-8262-6BA54320D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DFF056-0FF2-4591-99F1-B08E6E567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31977-1925-4D2D-ABE6-9B5F576BB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B15233-1E30-4649-A721-6B11799D519F}"/>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6" name="Footer Placeholder 5">
            <a:extLst>
              <a:ext uri="{FF2B5EF4-FFF2-40B4-BE49-F238E27FC236}">
                <a16:creationId xmlns:a16="http://schemas.microsoft.com/office/drawing/2014/main" id="{AC8B4CA1-B370-4CCE-9E1F-3B69ECEECC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B4C61-675B-48E5-AC80-5D0FDE11CE10}"/>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53736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6C84-475E-4DAE-B144-8F5958E98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D9FBE1-5DA7-4074-8FE3-7B105DD0C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FF0EE2-6517-4CB0-94CE-B502B127A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5429C2-BA85-49F0-8272-93DDE5BF1E6F}"/>
              </a:ext>
            </a:extLst>
          </p:cNvPr>
          <p:cNvSpPr>
            <a:spLocks noGrp="1"/>
          </p:cNvSpPr>
          <p:nvPr>
            <p:ph type="dt" sz="half" idx="10"/>
          </p:nvPr>
        </p:nvSpPr>
        <p:spPr/>
        <p:txBody>
          <a:bodyPr/>
          <a:lstStyle/>
          <a:p>
            <a:fld id="{503E181C-FFC4-422C-B5F1-780F7CBBDF4D}" type="datetimeFigureOut">
              <a:rPr lang="en-US" smtClean="0"/>
              <a:t>8/10/2024</a:t>
            </a:fld>
            <a:endParaRPr lang="en-US"/>
          </a:p>
        </p:txBody>
      </p:sp>
      <p:sp>
        <p:nvSpPr>
          <p:cNvPr id="6" name="Footer Placeholder 5">
            <a:extLst>
              <a:ext uri="{FF2B5EF4-FFF2-40B4-BE49-F238E27FC236}">
                <a16:creationId xmlns:a16="http://schemas.microsoft.com/office/drawing/2014/main" id="{0F993FDB-D2B8-4877-AAD2-D9F170A40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E1404-7D73-41A1-AFB4-809518A33725}"/>
              </a:ext>
            </a:extLst>
          </p:cNvPr>
          <p:cNvSpPr>
            <a:spLocks noGrp="1"/>
          </p:cNvSpPr>
          <p:nvPr>
            <p:ph type="sldNum" sz="quarter" idx="12"/>
          </p:nvPr>
        </p:nvSpPr>
        <p:spPr/>
        <p:txBody>
          <a:bodyPr/>
          <a:lstStyle/>
          <a:p>
            <a:fld id="{50FA6479-F054-4F59-952A-9CF4ABAAA143}" type="slidenum">
              <a:rPr lang="en-US" smtClean="0"/>
              <a:t>‹#›</a:t>
            </a:fld>
            <a:endParaRPr lang="en-US"/>
          </a:p>
        </p:txBody>
      </p:sp>
    </p:spTree>
    <p:extLst>
      <p:ext uri="{BB962C8B-B14F-4D97-AF65-F5344CB8AC3E}">
        <p14:creationId xmlns:p14="http://schemas.microsoft.com/office/powerpoint/2010/main" val="380238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BD9C8-4BED-4F9F-8627-7AE45E2C5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EC254B-5361-4809-A1D1-DD2C66F62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B7057-A4AB-4A54-8875-90920A18B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E181C-FFC4-422C-B5F1-780F7CBBDF4D}" type="datetimeFigureOut">
              <a:rPr lang="en-US" smtClean="0"/>
              <a:t>8/10/2024</a:t>
            </a:fld>
            <a:endParaRPr lang="en-US"/>
          </a:p>
        </p:txBody>
      </p:sp>
      <p:sp>
        <p:nvSpPr>
          <p:cNvPr id="5" name="Footer Placeholder 4">
            <a:extLst>
              <a:ext uri="{FF2B5EF4-FFF2-40B4-BE49-F238E27FC236}">
                <a16:creationId xmlns:a16="http://schemas.microsoft.com/office/drawing/2014/main" id="{F78F5281-2355-4669-9161-BC328897D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F5AB6-D559-40F0-98BB-37FA87280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A6479-F054-4F59-952A-9CF4ABAAA143}" type="slidenum">
              <a:rPr lang="en-US" smtClean="0"/>
              <a:t>‹#›</a:t>
            </a:fld>
            <a:endParaRPr lang="en-US"/>
          </a:p>
        </p:txBody>
      </p:sp>
    </p:spTree>
    <p:extLst>
      <p:ext uri="{BB962C8B-B14F-4D97-AF65-F5344CB8AC3E}">
        <p14:creationId xmlns:p14="http://schemas.microsoft.com/office/powerpoint/2010/main" val="280735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3EF74-3806-AE1A-83C8-FAB404EC8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317B7FD-9868-2817-749C-AB05AE82D3B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82D38B6-975F-9973-81AC-06C4DD25A49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455A4-6AC4-4360-9BBB-3C2ABC0CB696}" type="datetimeFigureOut">
              <a:rPr lang="en-SG" smtClean="0">
                <a:solidFill>
                  <a:prstClr val="black">
                    <a:tint val="75000"/>
                  </a:prstClr>
                </a:solidFill>
              </a:rPr>
              <a:pPr/>
              <a:t>10/8/2024</a:t>
            </a:fld>
            <a:endParaRPr lang="en-SG">
              <a:solidFill>
                <a:prstClr val="black">
                  <a:tint val="75000"/>
                </a:prstClr>
              </a:solidFill>
            </a:endParaRPr>
          </a:p>
        </p:txBody>
      </p:sp>
      <p:sp>
        <p:nvSpPr>
          <p:cNvPr id="5" name="Footer Placeholder 4">
            <a:extLst>
              <a:ext uri="{FF2B5EF4-FFF2-40B4-BE49-F238E27FC236}">
                <a16:creationId xmlns:a16="http://schemas.microsoft.com/office/drawing/2014/main" id="{7AD10219-9839-36FE-B102-49762DD663E6}"/>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solidFill>
                <a:prstClr val="black">
                  <a:tint val="75000"/>
                </a:prstClr>
              </a:solidFill>
            </a:endParaRPr>
          </a:p>
        </p:txBody>
      </p:sp>
      <p:sp>
        <p:nvSpPr>
          <p:cNvPr id="6" name="Slide Number Placeholder 5">
            <a:extLst>
              <a:ext uri="{FF2B5EF4-FFF2-40B4-BE49-F238E27FC236}">
                <a16:creationId xmlns:a16="http://schemas.microsoft.com/office/drawing/2014/main" id="{AE692DB6-EC58-E3BB-69A9-6975DE71E27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EAF18-1896-4293-81B9-729E9E292C95}" type="slidenum">
              <a:rPr lang="en-SG" smtClean="0">
                <a:solidFill>
                  <a:prstClr val="black">
                    <a:tint val="75000"/>
                  </a:prstClr>
                </a:solidFill>
              </a:rPr>
              <a:pPr/>
              <a:t>‹#›</a:t>
            </a:fld>
            <a:endParaRPr lang="en-SG">
              <a:solidFill>
                <a:prstClr val="black">
                  <a:tint val="75000"/>
                </a:prstClr>
              </a:solidFill>
            </a:endParaRPr>
          </a:p>
        </p:txBody>
      </p:sp>
    </p:spTree>
    <p:extLst>
      <p:ext uri="{BB962C8B-B14F-4D97-AF65-F5344CB8AC3E}">
        <p14:creationId xmlns:p14="http://schemas.microsoft.com/office/powerpoint/2010/main" val="4047081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81600" cy="64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1pPr>
            <a:lvl2pPr lvl="1"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2pPr>
            <a:lvl3pPr lvl="2"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3pPr>
            <a:lvl4pPr lvl="3"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4pPr>
            <a:lvl5pPr lvl="4"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5pPr>
            <a:lvl6pPr lvl="5"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6pPr>
            <a:lvl7pPr lvl="6"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7pPr>
            <a:lvl8pPr lvl="7"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8pPr>
            <a:lvl9pPr lvl="8" rtl="0">
              <a:spcBef>
                <a:spcPts val="0"/>
              </a:spcBef>
              <a:spcAft>
                <a:spcPts val="0"/>
              </a:spcAft>
              <a:buClr>
                <a:schemeClr val="accent4"/>
              </a:buClr>
              <a:buSzPts val="3200"/>
              <a:buFont typeface="Lilita One"/>
              <a:buNone/>
              <a:defRPr sz="3200">
                <a:solidFill>
                  <a:schemeClr val="accent4"/>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960000" y="1536633"/>
            <a:ext cx="10281600" cy="4608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90163152"/>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B1C5A-CB58-4DD1-90B1-7052941874B4}" type="datetimeFigureOut">
              <a:rPr lang="en-US" smtClean="0"/>
              <a:t>8/10/2024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37797-F2D5-4D76-8220-41DF9AD2BB76}" type="slidenum">
              <a:rPr lang="en-US" smtClean="0"/>
              <a:t>‹#›</a:t>
            </a:fld>
            <a:endParaRPr lang="en-US"/>
          </a:p>
        </p:txBody>
      </p:sp>
    </p:spTree>
    <p:extLst>
      <p:ext uri="{BB962C8B-B14F-4D97-AF65-F5344CB8AC3E}">
        <p14:creationId xmlns:p14="http://schemas.microsoft.com/office/powerpoint/2010/main" val="19384938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slide" Target="slide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pixnio.com/vi/canh-quan/duong/go-thien-nhien-cay-duong-la-phong-canh-mua-thu-nha-may"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3.png"/><Relationship Id="rId11"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hyperlink" Target="https://pixnio.com/vi/canh-quan/duong/go-thien-nhien-cay-duong-la-phong-canh-mua-thu-nha-may"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pixnio.com/vi/canh-quan/duong/go-thien-nhien-cay-duong-la-phong-canh-mua-thu-nha-ma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2514995" y="2284564"/>
            <a:ext cx="6510004" cy="1323437"/>
          </a:xfrm>
          <a:prstGeom prst="rect">
            <a:avLst/>
          </a:prstGeom>
          <a:noFill/>
          <a:ln>
            <a:noFill/>
          </a:ln>
        </p:spPr>
        <p:txBody>
          <a:bodyPr wrap="square" lIns="91439" tIns="45719" rIns="91439" bIns="45719" rtlCol="0">
            <a:spAutoFit/>
          </a:bodyPr>
          <a:lstStyle/>
          <a:p>
            <a:pPr algn="ctr" defTabSz="914332">
              <a:defRPr/>
            </a:pPr>
            <a:r>
              <a:rPr lang="vi-VN" altLang="zh-CN" sz="8000" kern="80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KHỞI ĐỘNG</a:t>
            </a:r>
            <a:endParaRPr lang="zh-CN" altLang="en-US"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8707031E-897A-9002-6BB4-47207BF5A3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53" y="1"/>
            <a:ext cx="10584493" cy="42481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057" y="3943351"/>
            <a:ext cx="7345993" cy="3067050"/>
          </a:xfrm>
          <a:prstGeom prst="rect">
            <a:avLst/>
          </a:prstGeom>
        </p:spPr>
      </p:pic>
      <p:pic>
        <p:nvPicPr>
          <p:cNvPr id="7" name="Picture 6">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9" name="TextBox 8"/>
          <p:cNvSpPr txBox="1"/>
          <p:nvPr/>
        </p:nvSpPr>
        <p:spPr>
          <a:xfrm>
            <a:off x="2077130" y="1160323"/>
            <a:ext cx="8853706" cy="1754326"/>
          </a:xfrm>
          <a:prstGeom prst="rect">
            <a:avLst/>
          </a:prstGeom>
          <a:noFill/>
        </p:spPr>
        <p:txBody>
          <a:bodyPr wrap="none" rtlCol="0">
            <a:spAutoFit/>
          </a:bodyPr>
          <a:lstStyle/>
          <a:p>
            <a:pPr algn="ctr"/>
            <a:r>
              <a:rPr lang="vi-VN" sz="3600" b="1">
                <a:solidFill>
                  <a:srgbClr val="0000FF"/>
                </a:solidFill>
              </a:rPr>
              <a:t>Viết số thập phân, biết rằng số đó gồm:</a:t>
            </a:r>
          </a:p>
          <a:p>
            <a:pPr algn="ctr"/>
            <a:r>
              <a:rPr lang="vi-VN" sz="3600" b="1">
                <a:solidFill>
                  <a:srgbClr val="0000FF"/>
                </a:solidFill>
              </a:rPr>
              <a:t>b) 4 trăm, 6 đơn vị, </a:t>
            </a:r>
          </a:p>
          <a:p>
            <a:pPr lvl="0" algn="ctr"/>
            <a:r>
              <a:rPr lang="vi-VN" sz="3600" b="1">
                <a:solidFill>
                  <a:srgbClr val="0000FF"/>
                </a:solidFill>
              </a:rPr>
              <a:t>4 phần mười, 9 phần nghìn</a:t>
            </a:r>
            <a:endParaRPr lang="en-US" sz="3600" b="1" dirty="0">
              <a:solidFill>
                <a:srgbClr val="0000FF"/>
              </a:solidFill>
            </a:endParaRPr>
          </a:p>
        </p:txBody>
      </p:sp>
      <p:sp>
        <p:nvSpPr>
          <p:cNvPr id="11" name="TextBox 10"/>
          <p:cNvSpPr txBox="1"/>
          <p:nvPr/>
        </p:nvSpPr>
        <p:spPr>
          <a:xfrm>
            <a:off x="5162440" y="4682014"/>
            <a:ext cx="296587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a:solidFill>
                  <a:srgbClr val="0000FF"/>
                </a:solidFill>
                <a:latin typeface="Arial" panose="020B0604020202020204" pitchFamily="34" charset="0"/>
                <a:cs typeface="Arial" panose="020B0604020202020204" pitchFamily="34" charset="0"/>
              </a:rPr>
              <a:t>406,409</a:t>
            </a:r>
            <a:endParaRPr kumimoji="0" lang="en-US" sz="60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12" name="Oval 11"/>
          <p:cNvSpPr/>
          <p:nvPr/>
        </p:nvSpPr>
        <p:spPr>
          <a:xfrm>
            <a:off x="2247811" y="494065"/>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900"/>
                </a:solidFill>
                <a:effectLst/>
                <a:uLnTx/>
                <a:uFillTx/>
                <a:latin typeface="Calibri"/>
                <a:ea typeface="+mn-ea"/>
                <a:cs typeface="+mn-cs"/>
              </a:rPr>
              <a:t>2</a:t>
            </a:r>
          </a:p>
        </p:txBody>
      </p:sp>
    </p:spTree>
    <p:extLst>
      <p:ext uri="{BB962C8B-B14F-4D97-AF65-F5344CB8AC3E}">
        <p14:creationId xmlns:p14="http://schemas.microsoft.com/office/powerpoint/2010/main" val="164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2514995" y="2284564"/>
            <a:ext cx="6510004" cy="1323437"/>
          </a:xfrm>
          <a:prstGeom prst="rect">
            <a:avLst/>
          </a:prstGeom>
          <a:noFill/>
          <a:ln>
            <a:noFill/>
          </a:ln>
        </p:spPr>
        <p:txBody>
          <a:bodyPr wrap="square" lIns="91439" tIns="45719" rIns="91439" bIns="45719" rtlCol="0">
            <a:spAutoFit/>
          </a:bodyPr>
          <a:lstStyle/>
          <a:p>
            <a:pPr algn="ctr" defTabSz="914332">
              <a:defRPr/>
            </a:pPr>
            <a:r>
              <a:rPr lang="en-US" altLang="zh-CN" sz="8000" kern="800" dirty="0" err="1">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Vận</a:t>
            </a:r>
            <a:r>
              <a:rPr lang="en-US" altLang="zh-CN"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 </a:t>
            </a:r>
            <a:r>
              <a:rPr lang="en-US" altLang="zh-CN" sz="8000" kern="800" dirty="0" err="1">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dụng</a:t>
            </a:r>
            <a:endParaRPr lang="zh-CN" altLang="en-US"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6694854A-53BF-CA1A-CEBD-E33527EF58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7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8"/>
        <p:cNvGrpSpPr/>
        <p:nvPr/>
      </p:nvGrpSpPr>
      <p:grpSpPr>
        <a:xfrm>
          <a:off x="0" y="0"/>
          <a:ext cx="0" cy="0"/>
          <a:chOff x="0" y="0"/>
          <a:chExt cx="0" cy="0"/>
        </a:xfrm>
      </p:grpSpPr>
      <p:pic>
        <p:nvPicPr>
          <p:cNvPr id="4" name="Hình ảnh 3" descr="Ảnh có chứa ngoài trời, mùa thu, rụng lá, cỏ">
            <a:extLst>
              <a:ext uri="{FF2B5EF4-FFF2-40B4-BE49-F238E27FC236}">
                <a16:creationId xmlns:a16="http://schemas.microsoft.com/office/drawing/2014/main" id="{D6F45214-F99F-E635-61E0-25A362046C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694" b="6719"/>
          <a:stretch/>
        </p:blipFill>
        <p:spPr>
          <a:xfrm>
            <a:off x="20" y="10"/>
            <a:ext cx="12191980" cy="6857990"/>
          </a:xfrm>
          <a:prstGeom prst="rect">
            <a:avLst/>
          </a:prstGeom>
        </p:spPr>
      </p:pic>
      <p:sp>
        <p:nvSpPr>
          <p:cNvPr id="11" name="Rectangle 8">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5">
            <a:extLst>
              <a:ext uri="{FF2B5EF4-FFF2-40B4-BE49-F238E27FC236}">
                <a16:creationId xmlns:a16="http://schemas.microsoft.com/office/drawing/2014/main" id="{7B6721E7-72A5-D3A2-ABFB-35A12FA0FC2D}"/>
              </a:ext>
            </a:extLst>
          </p:cNvPr>
          <p:cNvSpPr/>
          <p:nvPr/>
        </p:nvSpPr>
        <p:spPr>
          <a:xfrm>
            <a:off x="457201" y="207818"/>
            <a:ext cx="11232572" cy="63800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2" descr="Sách Giáo Khoa Bình Minh. | Ha Loi">
            <a:extLst>
              <a:ext uri="{FF2B5EF4-FFF2-40B4-BE49-F238E27FC236}">
                <a16:creationId xmlns:a16="http://schemas.microsoft.com/office/drawing/2014/main" id="{0C49D5C2-6002-B925-794F-1C2B5C39C64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481" y="-130595"/>
            <a:ext cx="1318239" cy="1318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ách Giáo Khoa Bình Minh. | Ha Loi">
            <a:extLst>
              <a:ext uri="{FF2B5EF4-FFF2-40B4-BE49-F238E27FC236}">
                <a16:creationId xmlns:a16="http://schemas.microsoft.com/office/drawing/2014/main" id="{DB7081CE-D0F8-3BD5-9AB3-7F5798C2ECB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47555" y="0"/>
            <a:ext cx="1318239" cy="1318239"/>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1FDE73E0-E585-4768-A0F0-C696DF6FD52E}"/>
              </a:ext>
            </a:extLst>
          </p:cNvPr>
          <p:cNvSpPr/>
          <p:nvPr/>
        </p:nvSpPr>
        <p:spPr>
          <a:xfrm>
            <a:off x="1100233" y="270164"/>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900"/>
                </a:solidFill>
                <a:effectLst/>
                <a:uLnTx/>
                <a:uFillTx/>
                <a:latin typeface="Calibri"/>
                <a:ea typeface="+mn-ea"/>
                <a:cs typeface="+mn-cs"/>
              </a:rPr>
              <a:t>3</a:t>
            </a:r>
          </a:p>
        </p:txBody>
      </p:sp>
      <p:pic>
        <p:nvPicPr>
          <p:cNvPr id="17" name="Picture 2" descr="MỘT SỐ KĨ THUẬT DẠY HỌC TÍCH CỰC">
            <a:extLst>
              <a:ext uri="{FF2B5EF4-FFF2-40B4-BE49-F238E27FC236}">
                <a16:creationId xmlns:a16="http://schemas.microsoft.com/office/drawing/2014/main" id="{BF618F36-9CCE-8715-1990-DB6FFBF28C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577" b="26778"/>
          <a:stretch/>
        </p:blipFill>
        <p:spPr bwMode="auto">
          <a:xfrm>
            <a:off x="7602271" y="4591556"/>
            <a:ext cx="3652080" cy="1937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0">
            <a:extLst>
              <a:ext uri="{FF2B5EF4-FFF2-40B4-BE49-F238E27FC236}">
                <a16:creationId xmlns:a16="http://schemas.microsoft.com/office/drawing/2014/main" id="{41B61F64-52EC-4AA0-37AF-4B6689DA2B31}"/>
              </a:ext>
            </a:extLst>
          </p:cNvPr>
          <p:cNvSpPr txBox="1"/>
          <p:nvPr/>
        </p:nvSpPr>
        <p:spPr>
          <a:xfrm>
            <a:off x="1914225" y="270164"/>
            <a:ext cx="8427307" cy="1200329"/>
          </a:xfrm>
          <a:prstGeom prst="rect">
            <a:avLst/>
          </a:prstGeom>
          <a:noFill/>
        </p:spPr>
        <p:txBody>
          <a:bodyPr wrap="none" rtlCol="0">
            <a:spAutoFit/>
          </a:bodyPr>
          <a:lstStyle/>
          <a:p>
            <a:pPr marL="457200" lvl="0" indent="-457200">
              <a:buAutoNum type="alphaLcParenR"/>
            </a:pPr>
            <a:r>
              <a:rPr lang="vi-VN" sz="2400" b="1">
                <a:solidFill>
                  <a:srgbClr val="0000FF"/>
                </a:solidFill>
                <a:cs typeface="Arial" panose="020B0604020202020204" pitchFamily="34" charset="0"/>
              </a:rPr>
              <a:t>Viết chữ số thích hợp thay cho .?. </a:t>
            </a:r>
          </a:p>
          <a:p>
            <a:pPr lvl="0"/>
            <a:r>
              <a:rPr lang="vi-VN" sz="2400" b="1">
                <a:solidFill>
                  <a:srgbClr val="0000FF"/>
                </a:solidFill>
                <a:cs typeface="Arial" panose="020B0604020202020204" pitchFamily="34" charset="0"/>
              </a:rPr>
              <a:t>trong số thập phân tương ứng với hình vẽ dưới.</a:t>
            </a:r>
          </a:p>
          <a:p>
            <a:pPr lvl="0"/>
            <a:r>
              <a:rPr lang="en-US" sz="2400" b="1">
                <a:solidFill>
                  <a:srgbClr val="0000FF"/>
                </a:solidFill>
                <a:cs typeface="Arial" panose="020B0604020202020204" pitchFamily="34" charset="0"/>
              </a:rPr>
              <a:t>b) Mỗi chữ số trong số thập phân trên (ở câu a) thuộc hàng nào?</a:t>
            </a:r>
            <a:endParaRPr kumimoji="0" lang="en-US" sz="2400" b="1" i="0" u="none" strike="noStrike" kern="1200" cap="none" spc="0" normalizeH="0" baseline="0" noProof="0" dirty="0">
              <a:ln>
                <a:noFill/>
              </a:ln>
              <a:solidFill>
                <a:srgbClr val="0000FF"/>
              </a:solidFill>
              <a:effectLst/>
              <a:uLnTx/>
              <a:uFillTx/>
              <a:cs typeface="Arial" panose="020B0604020202020204" pitchFamily="34" charset="0"/>
            </a:endParaRPr>
          </a:p>
        </p:txBody>
      </p:sp>
      <p:pic>
        <p:nvPicPr>
          <p:cNvPr id="3" name="Hình ảnh 2">
            <a:extLst>
              <a:ext uri="{FF2B5EF4-FFF2-40B4-BE49-F238E27FC236}">
                <a16:creationId xmlns:a16="http://schemas.microsoft.com/office/drawing/2014/main" id="{285A8660-9FC8-F409-A3FC-FCF2C0B7EC26}"/>
              </a:ext>
            </a:extLst>
          </p:cNvPr>
          <p:cNvPicPr>
            <a:picLocks noChangeAspect="1"/>
          </p:cNvPicPr>
          <p:nvPr/>
        </p:nvPicPr>
        <p:blipFill>
          <a:blip r:embed="rId8"/>
          <a:stretch>
            <a:fillRect/>
          </a:stretch>
        </p:blipFill>
        <p:spPr>
          <a:xfrm>
            <a:off x="1431478" y="1497431"/>
            <a:ext cx="9486900" cy="3035834"/>
          </a:xfrm>
          <a:prstGeom prst="rect">
            <a:avLst/>
          </a:prstGeom>
        </p:spPr>
      </p:pic>
      <p:sp>
        <p:nvSpPr>
          <p:cNvPr id="5" name="TextBox 10">
            <a:extLst>
              <a:ext uri="{FF2B5EF4-FFF2-40B4-BE49-F238E27FC236}">
                <a16:creationId xmlns:a16="http://schemas.microsoft.com/office/drawing/2014/main" id="{1DEB32DA-26C3-4E9F-F6B9-4DF8BE870A32}"/>
              </a:ext>
            </a:extLst>
          </p:cNvPr>
          <p:cNvSpPr txBox="1"/>
          <p:nvPr/>
        </p:nvSpPr>
        <p:spPr>
          <a:xfrm>
            <a:off x="5900325" y="4533265"/>
            <a:ext cx="8851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0000FF"/>
                </a:solidFill>
                <a:latin typeface="Arial" panose="020B0604020202020204" pitchFamily="34" charset="0"/>
                <a:cs typeface="Arial" panose="020B0604020202020204" pitchFamily="34" charset="0"/>
              </a:rPr>
              <a:t>2,35</a:t>
            </a:r>
            <a:endParaRPr kumimoji="0" lang="en-US" sz="2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13" name="Hình chữ nhật 12">
            <a:extLst>
              <a:ext uri="{FF2B5EF4-FFF2-40B4-BE49-F238E27FC236}">
                <a16:creationId xmlns:a16="http://schemas.microsoft.com/office/drawing/2014/main" id="{FBC446C1-4840-3E5B-CA91-5B7A23094498}"/>
              </a:ext>
            </a:extLst>
          </p:cNvPr>
          <p:cNvSpPr/>
          <p:nvPr/>
        </p:nvSpPr>
        <p:spPr>
          <a:xfrm>
            <a:off x="937650" y="4591556"/>
            <a:ext cx="4962676" cy="193798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C00000"/>
                </a:solidFill>
                <a:effectLst/>
                <a:uLnTx/>
                <a:uFillTx/>
                <a:latin typeface="Arial" panose="020B0604020202020204" pitchFamily="34" charset="0"/>
                <a:ea typeface="+mn-ea"/>
                <a:cs typeface="+mn-cs"/>
              </a:rPr>
              <a:t>b) Trong số thập phân 2,35:</a:t>
            </a: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a:ln>
                  <a:noFill/>
                </a:ln>
                <a:solidFill>
                  <a:srgbClr val="C00000"/>
                </a:solidFill>
                <a:effectLst/>
                <a:uLnTx/>
                <a:uFillTx/>
                <a:latin typeface="Arial" panose="020B0604020202020204" pitchFamily="34" charset="0"/>
                <a:ea typeface="+mn-ea"/>
                <a:cs typeface="+mn-cs"/>
              </a:rPr>
              <a:t>Chữ số 2 thuộc hàng đơn vị.</a:t>
            </a:r>
          </a:p>
          <a:p>
            <a:pPr marR="0" lvl="0" defTabSz="914400" rtl="0" eaLnBrk="1" fontAlgn="auto" latinLnBrk="0" hangingPunct="1">
              <a:lnSpc>
                <a:spcPct val="100000"/>
              </a:lnSpc>
              <a:spcBef>
                <a:spcPts val="0"/>
              </a:spcBef>
              <a:spcAft>
                <a:spcPts val="0"/>
              </a:spcAft>
              <a:buClrTx/>
              <a:buSzTx/>
              <a:tabLst/>
              <a:defRPr/>
            </a:pPr>
            <a:r>
              <a:rPr kumimoji="0" lang="vi-VN" sz="2400" b="0" i="0" u="none" strike="noStrike" kern="1200" cap="none" spc="0" normalizeH="0" baseline="0" noProof="0">
                <a:ln>
                  <a:noFill/>
                </a:ln>
                <a:solidFill>
                  <a:srgbClr val="C00000"/>
                </a:solidFill>
                <a:effectLst/>
                <a:uLnTx/>
                <a:uFillTx/>
                <a:latin typeface="Arial" panose="020B0604020202020204" pitchFamily="34" charset="0"/>
                <a:ea typeface="+mn-ea"/>
                <a:cs typeface="+mn-cs"/>
              </a:rPr>
              <a:t>- Chữ số 3 thuộc hàng phần mười.</a:t>
            </a:r>
          </a:p>
          <a:p>
            <a:pPr marR="0" lvl="0" defTabSz="914400" rtl="0" eaLnBrk="1" fontAlgn="auto" latinLnBrk="0" hangingPunct="1">
              <a:lnSpc>
                <a:spcPct val="100000"/>
              </a:lnSpc>
              <a:spcBef>
                <a:spcPts val="0"/>
              </a:spcBef>
              <a:spcAft>
                <a:spcPts val="0"/>
              </a:spcAft>
              <a:buClrTx/>
              <a:buSzTx/>
              <a:tabLst/>
              <a:defRPr/>
            </a:pPr>
            <a:r>
              <a:rPr kumimoji="0" lang="vi-VN" sz="2400" b="0" i="0" u="none" strike="noStrike" kern="1200" cap="none" spc="0" normalizeH="0" baseline="0" noProof="0">
                <a:ln>
                  <a:noFill/>
                </a:ln>
                <a:solidFill>
                  <a:srgbClr val="C00000"/>
                </a:solidFill>
                <a:effectLst/>
                <a:uLnTx/>
                <a:uFillTx/>
                <a:latin typeface="Arial" panose="020B0604020202020204" pitchFamily="34" charset="0"/>
                <a:ea typeface="+mn-ea"/>
                <a:cs typeface="+mn-cs"/>
              </a:rPr>
              <a:t>- Chữ số 5 thuộc hàng phần trăm.</a:t>
            </a:r>
          </a:p>
        </p:txBody>
      </p:sp>
    </p:spTree>
    <p:extLst>
      <p:ext uri="{BB962C8B-B14F-4D97-AF65-F5344CB8AC3E}">
        <p14:creationId xmlns:p14="http://schemas.microsoft.com/office/powerpoint/2010/main" val="25782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2" grpId="0"/>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1"/>
            <a:ext cx="12192000" cy="6877051"/>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400" kern="0">
              <a:solidFill>
                <a:srgbClr val="FFFFFF"/>
              </a:solidFill>
              <a:latin typeface="Arial"/>
              <a:ea typeface="宋体" panose="02010600030101010101" pitchFamily="2" charset="-122"/>
              <a:sym typeface="Arial"/>
            </a:endParaRPr>
          </a:p>
        </p:txBody>
      </p:sp>
      <p:pic>
        <p:nvPicPr>
          <p:cNvPr id="4" name="图片 3" descr="18 (3)"/>
          <p:cNvPicPr>
            <a:picLocks noChangeAspect="1"/>
          </p:cNvPicPr>
          <p:nvPr/>
        </p:nvPicPr>
        <p:blipFill>
          <a:blip r:embed="rId3"/>
          <a:stretch>
            <a:fillRect/>
          </a:stretch>
        </p:blipFill>
        <p:spPr>
          <a:xfrm>
            <a:off x="299086" y="314326"/>
            <a:ext cx="11594465" cy="6210300"/>
          </a:xfrm>
          <a:prstGeom prst="rect">
            <a:avLst/>
          </a:prstGeom>
        </p:spPr>
      </p:pic>
      <p:pic>
        <p:nvPicPr>
          <p:cNvPr id="48" name="图片 47" descr="5e44fafbac0de"/>
          <p:cNvPicPr>
            <a:picLocks noChangeAspect="1"/>
          </p:cNvPicPr>
          <p:nvPr/>
        </p:nvPicPr>
        <p:blipFill>
          <a:blip r:embed="rId4"/>
          <a:stretch>
            <a:fillRect/>
          </a:stretch>
        </p:blipFill>
        <p:spPr>
          <a:xfrm>
            <a:off x="2275523" y="-911860"/>
            <a:ext cx="7945755" cy="6112511"/>
          </a:xfrm>
          <a:prstGeom prst="rect">
            <a:avLst/>
          </a:prstGeom>
        </p:spPr>
      </p:pic>
      <p:pic>
        <p:nvPicPr>
          <p:cNvPr id="3" name="图片 2" descr="61da49d9e2dcf"/>
          <p:cNvPicPr>
            <a:picLocks noChangeAspect="1"/>
          </p:cNvPicPr>
          <p:nvPr/>
        </p:nvPicPr>
        <p:blipFill>
          <a:blip r:embed="rId5"/>
          <a:stretch>
            <a:fillRect/>
          </a:stretch>
        </p:blipFill>
        <p:spPr>
          <a:xfrm>
            <a:off x="3393757" y="3840175"/>
            <a:ext cx="5404485" cy="2945765"/>
          </a:xfrm>
          <a:prstGeom prst="rect">
            <a:avLst/>
          </a:prstGeom>
        </p:spPr>
      </p:pic>
      <p:pic>
        <p:nvPicPr>
          <p:cNvPr id="42" name="图片 41" descr="未标题-2 (2)"/>
          <p:cNvPicPr>
            <a:picLocks noChangeAspect="1"/>
          </p:cNvPicPr>
          <p:nvPr/>
        </p:nvPicPr>
        <p:blipFill>
          <a:blip r:embed="rId6"/>
          <a:stretch>
            <a:fillRect/>
          </a:stretch>
        </p:blipFill>
        <p:spPr>
          <a:xfrm>
            <a:off x="10712451" y="314325"/>
            <a:ext cx="1181100" cy="2286000"/>
          </a:xfrm>
          <a:prstGeom prst="rect">
            <a:avLst/>
          </a:prstGeom>
        </p:spPr>
      </p:pic>
      <p:pic>
        <p:nvPicPr>
          <p:cNvPr id="43" name="图片 42" descr="5b14cd4116a05"/>
          <p:cNvPicPr>
            <a:picLocks noChangeAspect="1"/>
          </p:cNvPicPr>
          <p:nvPr/>
        </p:nvPicPr>
        <p:blipFill>
          <a:blip r:embed="rId7"/>
          <a:stretch>
            <a:fillRect/>
          </a:stretch>
        </p:blipFill>
        <p:spPr>
          <a:xfrm>
            <a:off x="299085" y="2228851"/>
            <a:ext cx="2149475" cy="4295775"/>
          </a:xfrm>
          <a:prstGeom prst="rect">
            <a:avLst/>
          </a:prstGeom>
        </p:spPr>
      </p:pic>
      <p:sp>
        <p:nvSpPr>
          <p:cNvPr id="11" name="文本框 7">
            <a:extLst>
              <a:ext uri="{FF2B5EF4-FFF2-40B4-BE49-F238E27FC236}">
                <a16:creationId xmlns:a16="http://schemas.microsoft.com/office/drawing/2014/main" id="{1A1A6726-8DC2-45EC-85B9-E68C767D6973}"/>
              </a:ext>
            </a:extLst>
          </p:cNvPr>
          <p:cNvSpPr txBox="1"/>
          <p:nvPr/>
        </p:nvSpPr>
        <p:spPr>
          <a:xfrm>
            <a:off x="4208709" y="1522311"/>
            <a:ext cx="4833816" cy="1107996"/>
          </a:xfrm>
          <a:prstGeom prst="rect">
            <a:avLst/>
          </a:prstGeom>
          <a:noFill/>
        </p:spPr>
        <p:txBody>
          <a:bodyPr wrap="square" rtlCol="0" anchor="t">
            <a:spAutoFit/>
          </a:bodyPr>
          <a:lstStyle/>
          <a:p>
            <a:pPr defTabSz="914377">
              <a:defRPr/>
            </a:pPr>
            <a:r>
              <a:rPr lang="en-US" altLang="zh-CN" sz="6600" b="1" kern="0" dirty="0">
                <a:solidFill>
                  <a:srgbClr val="264E4E"/>
                </a:solidFill>
                <a:latin typeface="Times New Roman" panose="02020603050405020304" pitchFamily="18" charset="0"/>
                <a:ea typeface="字魂95号-手刻宋" panose="00000500000000000000" charset="-122"/>
                <a:cs typeface="Times New Roman" panose="02020603050405020304" pitchFamily="18" charset="0"/>
                <a:sym typeface="+mn-ea"/>
              </a:rPr>
              <a:t>CỦNG CỐ</a:t>
            </a:r>
            <a:endParaRPr lang="zh-CN" altLang="en-US" sz="6600" b="1" kern="0" dirty="0">
              <a:solidFill>
                <a:srgbClr val="264E4E"/>
              </a:solidFill>
              <a:latin typeface="Times New Roman" panose="02020603050405020304" pitchFamily="18" charset="0"/>
              <a:ea typeface="字魂95号-手刻宋" panose="00000500000000000000" charset="-122"/>
              <a:cs typeface="Times New Roman" panose="02020603050405020304" pitchFamily="18" charset="0"/>
              <a:sym typeface="+mn-ea"/>
            </a:endParaRPr>
          </a:p>
        </p:txBody>
      </p:sp>
      <p:pic>
        <p:nvPicPr>
          <p:cNvPr id="5" name="Graphic 4">
            <a:extLst>
              <a:ext uri="{FF2B5EF4-FFF2-40B4-BE49-F238E27FC236}">
                <a16:creationId xmlns:a16="http://schemas.microsoft.com/office/drawing/2014/main" id="{BE9BA1DA-92AB-4126-A5E9-21602945C0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17441" y="452026"/>
            <a:ext cx="708176" cy="989740"/>
          </a:xfrm>
          <a:prstGeom prst="rect">
            <a:avLst/>
          </a:prstGeom>
        </p:spPr>
      </p:pic>
      <p:pic>
        <p:nvPicPr>
          <p:cNvPr id="10" name="Picture 2" descr="Sách Giáo Khoa Bình Minh. | Ha Loi">
            <a:extLst>
              <a:ext uri="{FF2B5EF4-FFF2-40B4-BE49-F238E27FC236}">
                <a16:creationId xmlns:a16="http://schemas.microsoft.com/office/drawing/2014/main" id="{2DA8B557-6157-EE40-B750-72FB3FA8528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3071" y="137825"/>
            <a:ext cx="1757652" cy="1757652"/>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a16="http://schemas.microsoft.com/office/drawing/2014/main" id="{C2C89A66-9694-3B38-B3A7-8B05E3E5D0E2}"/>
              </a:ext>
            </a:extLst>
          </p:cNvPr>
          <p:cNvSpPr/>
          <p:nvPr/>
        </p:nvSpPr>
        <p:spPr>
          <a:xfrm>
            <a:off x="3675509" y="2738025"/>
            <a:ext cx="7945755" cy="13358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a:solidFill>
                  <a:srgbClr val="FF0000"/>
                </a:solidFill>
                <a:latin typeface="Arial" panose="020B0604020202020204" pitchFamily="34" charset="0"/>
                <a:cs typeface="Times New Roman" panose="02020603050405020304" pitchFamily="18" charset="0"/>
                <a:sym typeface="Arial"/>
              </a:rPr>
              <a:t>Trò chơi “ Đố bạn”</a:t>
            </a:r>
          </a:p>
          <a:p>
            <a:pPr algn="ctr" defTabSz="1219170">
              <a:buClr>
                <a:srgbClr val="000000"/>
              </a:buClr>
            </a:pPr>
            <a:r>
              <a:rPr lang="en-US" sz="2667" kern="0">
                <a:solidFill>
                  <a:srgbClr val="FF0000"/>
                </a:solidFill>
                <a:latin typeface="Arial"/>
                <a:cs typeface="Times New Roman" panose="02020603050405020304" pitchFamily="18" charset="0"/>
                <a:sym typeface="Arial"/>
              </a:rPr>
              <a:t>1</a:t>
            </a:r>
            <a:r>
              <a:rPr lang="vi-VN" sz="2667" kern="0">
                <a:solidFill>
                  <a:srgbClr val="FF0000"/>
                </a:solidFill>
                <a:latin typeface="Arial" panose="020B0604020202020204" pitchFamily="34" charset="0"/>
                <a:cs typeface="Times New Roman" panose="02020603050405020304" pitchFamily="18" charset="0"/>
                <a:sym typeface="Arial"/>
              </a:rPr>
              <a:t> viết số thập phân bất kì - </a:t>
            </a:r>
            <a:r>
              <a:rPr lang="en-US" sz="2667" kern="0">
                <a:solidFill>
                  <a:srgbClr val="FF0000"/>
                </a:solidFill>
                <a:latin typeface="Arial"/>
                <a:cs typeface="Times New Roman" panose="02020603050405020304" pitchFamily="18" charset="0"/>
                <a:sym typeface="Arial"/>
              </a:rPr>
              <a:t>1</a:t>
            </a:r>
            <a:r>
              <a:rPr lang="vi-VN" sz="2667" kern="0">
                <a:solidFill>
                  <a:srgbClr val="FF0000"/>
                </a:solidFill>
                <a:latin typeface="Arial" panose="020B0604020202020204" pitchFamily="34" charset="0"/>
                <a:cs typeface="Times New Roman" panose="02020603050405020304" pitchFamily="18" charset="0"/>
                <a:sym typeface="Arial"/>
              </a:rPr>
              <a:t> nêu tên các hàng trong số bạn vừa viết </a:t>
            </a:r>
            <a:r>
              <a:rPr lang="en-US" sz="2667" kern="0">
                <a:solidFill>
                  <a:srgbClr val="FF0000"/>
                </a:solidFill>
                <a:latin typeface="Arial"/>
                <a:cs typeface="Times New Roman" panose="02020603050405020304" pitchFamily="18" charset="0"/>
                <a:sym typeface="Arial"/>
              </a:rPr>
              <a:t>(</a:t>
            </a:r>
            <a:r>
              <a:rPr lang="vi-VN" sz="2667" kern="0">
                <a:solidFill>
                  <a:srgbClr val="FF0000"/>
                </a:solidFill>
                <a:latin typeface="Arial" panose="020B0604020202020204" pitchFamily="34" charset="0"/>
                <a:cs typeface="Times New Roman" panose="02020603050405020304" pitchFamily="18" charset="0"/>
                <a:sym typeface="Arial"/>
              </a:rPr>
              <a:t> đổi vai</a:t>
            </a:r>
            <a:r>
              <a:rPr lang="en-US" sz="2667" kern="0">
                <a:solidFill>
                  <a:srgbClr val="FF0000"/>
                </a:solidFill>
                <a:latin typeface="Arial"/>
                <a:cs typeface="Times New Roman" panose="02020603050405020304" pitchFamily="18" charset="0"/>
                <a:sym typeface="Arial"/>
              </a:rPr>
              <a:t>)</a:t>
            </a:r>
            <a:endParaRPr lang="vi-VN" sz="2667" kern="0">
              <a:solidFill>
                <a:srgbClr val="FF0000"/>
              </a:solidFill>
              <a:latin typeface="Arial" panose="020B06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817989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2514995" y="2284564"/>
            <a:ext cx="6510004" cy="1323437"/>
          </a:xfrm>
          <a:prstGeom prst="rect">
            <a:avLst/>
          </a:prstGeom>
          <a:noFill/>
          <a:ln>
            <a:noFill/>
          </a:ln>
        </p:spPr>
        <p:txBody>
          <a:bodyPr wrap="square" lIns="91439" tIns="45719" rIns="91439" bIns="45719" rtlCol="0">
            <a:spAutoFit/>
          </a:bodyPr>
          <a:lstStyle/>
          <a:p>
            <a:pPr algn="ctr" defTabSz="914332">
              <a:defRPr/>
            </a:pPr>
            <a:r>
              <a:rPr lang="en-US" altLang="zh-CN" sz="8000" kern="800" dirty="0" err="1">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Tạm</a:t>
            </a:r>
            <a:r>
              <a:rPr lang="en-US" altLang="zh-CN"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 </a:t>
            </a:r>
            <a:r>
              <a:rPr lang="en-US" altLang="zh-CN" sz="8000" kern="80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biệt</a:t>
            </a:r>
            <a:endParaRPr lang="zh-CN" altLang="en-US" sz="8000" kern="800" dirty="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FBDADF56-4186-316D-6890-76CD2F2FB6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1"/>
            <a:ext cx="12192000" cy="6877051"/>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zh-CN" altLang="en-US" sz="1400" kern="0">
              <a:solidFill>
                <a:srgbClr val="FFFFFF"/>
              </a:solidFill>
              <a:latin typeface="Arial"/>
              <a:ea typeface="宋体" panose="02010600030101010101" pitchFamily="2" charset="-122"/>
              <a:sym typeface="Arial"/>
            </a:endParaRPr>
          </a:p>
        </p:txBody>
      </p:sp>
      <p:pic>
        <p:nvPicPr>
          <p:cNvPr id="4" name="图片 3" descr="18 (3)"/>
          <p:cNvPicPr>
            <a:picLocks noChangeAspect="1"/>
          </p:cNvPicPr>
          <p:nvPr/>
        </p:nvPicPr>
        <p:blipFill>
          <a:blip r:embed="rId2"/>
          <a:stretch>
            <a:fillRect/>
          </a:stretch>
        </p:blipFill>
        <p:spPr>
          <a:xfrm>
            <a:off x="298768"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1"/>
          </a:xfrm>
          <a:prstGeom prst="rect">
            <a:avLst/>
          </a:prstGeom>
        </p:spPr>
      </p:pic>
      <p:pic>
        <p:nvPicPr>
          <p:cNvPr id="6" name="图片 5" descr="未标题-6 (2)"/>
          <p:cNvPicPr>
            <a:picLocks noChangeAspect="1"/>
          </p:cNvPicPr>
          <p:nvPr/>
        </p:nvPicPr>
        <p:blipFill>
          <a:blip r:embed="rId4"/>
          <a:stretch>
            <a:fillRect/>
          </a:stretch>
        </p:blipFill>
        <p:spPr>
          <a:xfrm>
            <a:off x="482602" y="473077"/>
            <a:ext cx="663575" cy="73469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79" y="1587184"/>
            <a:ext cx="4054088" cy="5177155"/>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8135" flipH="1">
            <a:off x="9696203" y="4603110"/>
            <a:ext cx="3092524" cy="3092524"/>
          </a:xfrm>
          <a:prstGeom prst="rect">
            <a:avLst/>
          </a:prstGeom>
        </p:spPr>
      </p:pic>
      <p:grpSp>
        <p:nvGrpSpPr>
          <p:cNvPr id="3" name="组合 2"/>
          <p:cNvGrpSpPr/>
          <p:nvPr/>
        </p:nvGrpSpPr>
        <p:grpSpPr>
          <a:xfrm>
            <a:off x="6120688" y="3803633"/>
            <a:ext cx="3975811" cy="1238700"/>
            <a:chOff x="5888071" y="3803632"/>
            <a:chExt cx="2930690" cy="1238700"/>
          </a:xfrm>
        </p:grpSpPr>
        <p:sp>
          <p:nvSpPr>
            <p:cNvPr id="22" name="矩形 21"/>
            <p:cNvSpPr/>
            <p:nvPr/>
          </p:nvSpPr>
          <p:spPr>
            <a:xfrm>
              <a:off x="5888071" y="3803632"/>
              <a:ext cx="2245987" cy="293607"/>
            </a:xfrm>
            <a:prstGeom prst="rect">
              <a:avLst/>
            </a:prstGeom>
          </p:spPr>
          <p:txBody>
            <a:bodyPr wrap="square">
              <a:spAutoFit/>
              <a:scene3d>
                <a:camera prst="orthographicFront"/>
                <a:lightRig rig="threePt" dir="t"/>
              </a:scene3d>
              <a:sp3d contourW="12700"/>
            </a:bodyPr>
            <a:lstStyle/>
            <a:p>
              <a:pPr defTabSz="914377">
                <a:lnSpc>
                  <a:spcPct val="120000"/>
                </a:lnSpc>
                <a:buClr>
                  <a:srgbClr val="000000"/>
                </a:buClr>
              </a:pPr>
              <a:endParaRPr lang="zh-CN" altLang="en-US" sz="1200" kern="0" dirty="0">
                <a:solidFill>
                  <a:srgbClr val="264E4E"/>
                </a:solidFill>
                <a:latin typeface="字魂95号-手刻宋" panose="00000500000000000000" charset="-122"/>
                <a:ea typeface="字魂95号-手刻宋" panose="00000500000000000000" charset="-122"/>
                <a:cs typeface="Arial"/>
                <a:sym typeface="Arial"/>
              </a:endParaRPr>
            </a:p>
          </p:txBody>
        </p:sp>
        <p:sp>
          <p:nvSpPr>
            <p:cNvPr id="28" name="矩形 27"/>
            <p:cNvSpPr/>
            <p:nvPr/>
          </p:nvSpPr>
          <p:spPr>
            <a:xfrm>
              <a:off x="6572774" y="4748725"/>
              <a:ext cx="2245987" cy="293607"/>
            </a:xfrm>
            <a:prstGeom prst="rect">
              <a:avLst/>
            </a:prstGeom>
          </p:spPr>
          <p:txBody>
            <a:bodyPr wrap="square">
              <a:spAutoFit/>
              <a:scene3d>
                <a:camera prst="orthographicFront"/>
                <a:lightRig rig="threePt" dir="t"/>
              </a:scene3d>
              <a:sp3d contourW="12700"/>
            </a:bodyPr>
            <a:lstStyle/>
            <a:p>
              <a:pPr defTabSz="914377">
                <a:lnSpc>
                  <a:spcPct val="120000"/>
                </a:lnSpc>
                <a:buClr>
                  <a:srgbClr val="000000"/>
                </a:buClr>
              </a:pPr>
              <a:endParaRPr lang="zh-CN" altLang="en-US" sz="1200" kern="0" dirty="0">
                <a:solidFill>
                  <a:srgbClr val="264E4E"/>
                </a:solidFill>
                <a:latin typeface="字魂95号-手刻宋" panose="00000500000000000000" charset="-122"/>
                <a:ea typeface="字魂95号-手刻宋" panose="00000500000000000000" charset="-122"/>
                <a:cs typeface="Arial"/>
                <a:sym typeface="Arial"/>
              </a:endParaRPr>
            </a:p>
          </p:txBody>
        </p:sp>
      </p:grpSp>
      <p:sp>
        <p:nvSpPr>
          <p:cNvPr id="18" name="TextBox 13">
            <a:extLst>
              <a:ext uri="{FF2B5EF4-FFF2-40B4-BE49-F238E27FC236}">
                <a16:creationId xmlns:a16="http://schemas.microsoft.com/office/drawing/2014/main" id="{23728441-5689-6260-EDBE-EEFF84C4F020}"/>
              </a:ext>
            </a:extLst>
          </p:cNvPr>
          <p:cNvSpPr txBox="1"/>
          <p:nvPr/>
        </p:nvSpPr>
        <p:spPr>
          <a:xfrm>
            <a:off x="1874392" y="7295380"/>
            <a:ext cx="10425637" cy="913007"/>
          </a:xfrm>
          <a:prstGeom prst="rect">
            <a:avLst/>
          </a:prstGeom>
          <a:solidFill>
            <a:srgbClr val="FBD0D3"/>
          </a:solidFill>
          <a:ln w="38100">
            <a:solidFill>
              <a:schemeClr val="tx2">
                <a:lumMod val="60000"/>
                <a:lumOff val="40000"/>
              </a:schemeClr>
            </a:solidFill>
            <a:prstDash val="sysDash"/>
          </a:ln>
        </p:spPr>
        <p:txBody>
          <a:bodyPr wrap="square" rtlCol="0">
            <a:spAutoFit/>
          </a:bodyPr>
          <a:lstStyle/>
          <a:p>
            <a:pPr defTabSz="1219170">
              <a:spcBef>
                <a:spcPct val="50000"/>
              </a:spcBef>
              <a:buClr>
                <a:srgbClr val="000000"/>
              </a:buClr>
            </a:pPr>
            <a:r>
              <a:rPr lang="en-US" altLang="LID4096" sz="5333" b="1" kern="0" dirty="0" err="1">
                <a:solidFill>
                  <a:srgbClr val="000000"/>
                </a:solidFill>
                <a:latin typeface="Times New Roman" panose="02020603050405020304" pitchFamily="18" charset="0"/>
                <a:cs typeface="Times New Roman" panose="02020603050405020304" pitchFamily="18" charset="0"/>
                <a:sym typeface="Arial"/>
              </a:rPr>
              <a:t>Bước</a:t>
            </a:r>
            <a:r>
              <a:rPr lang="en-US" altLang="LID4096" sz="5333" b="1" kern="0" dirty="0">
                <a:solidFill>
                  <a:srgbClr val="000000"/>
                </a:solidFill>
                <a:latin typeface="Times New Roman" panose="02020603050405020304" pitchFamily="18" charset="0"/>
                <a:cs typeface="Times New Roman" panose="02020603050405020304" pitchFamily="18" charset="0"/>
                <a:sym typeface="Arial"/>
              </a:rPr>
              <a:t> 4</a:t>
            </a:r>
            <a:r>
              <a:rPr lang="en-US" altLang="LID4096" sz="5333" kern="0" dirty="0">
                <a:solidFill>
                  <a:srgbClr val="000000"/>
                </a:solidFill>
                <a:latin typeface="Times New Roman" panose="02020603050405020304" pitchFamily="18" charset="0"/>
                <a:cs typeface="Times New Roman" panose="02020603050405020304" pitchFamily="18" charset="0"/>
                <a:sym typeface="Arial"/>
              </a:rPr>
              <a:t>: </a:t>
            </a:r>
            <a:r>
              <a:rPr lang="en-US" altLang="LID4096" sz="5333" kern="0" dirty="0" err="1">
                <a:solidFill>
                  <a:srgbClr val="000000"/>
                </a:solidFill>
                <a:latin typeface="Times New Roman" panose="02020603050405020304" pitchFamily="18" charset="0"/>
                <a:cs typeface="Times New Roman" panose="02020603050405020304" pitchFamily="18" charset="0"/>
                <a:sym typeface="Arial"/>
              </a:rPr>
              <a:t>Tìm</a:t>
            </a:r>
            <a:r>
              <a:rPr lang="en-US" altLang="LID4096" sz="5333" kern="0" dirty="0">
                <a:solidFill>
                  <a:srgbClr val="000000"/>
                </a:solidFill>
                <a:latin typeface="Times New Roman" panose="02020603050405020304" pitchFamily="18" charset="0"/>
                <a:cs typeface="Times New Roman" panose="02020603050405020304" pitchFamily="18" charset="0"/>
                <a:sym typeface="Arial"/>
              </a:rPr>
              <a:t> </a:t>
            </a:r>
            <a:r>
              <a:rPr lang="en-US" altLang="LID4096" sz="5333" kern="0" err="1">
                <a:solidFill>
                  <a:srgbClr val="000000"/>
                </a:solidFill>
                <a:latin typeface="Times New Roman" panose="02020603050405020304" pitchFamily="18" charset="0"/>
                <a:cs typeface="Times New Roman" panose="02020603050405020304" pitchFamily="18" charset="0"/>
                <a:sym typeface="Arial"/>
              </a:rPr>
              <a:t>số</a:t>
            </a:r>
            <a:r>
              <a:rPr lang="en-US" altLang="LID4096" sz="5333" kern="0">
                <a:solidFill>
                  <a:srgbClr val="000000"/>
                </a:solidFill>
                <a:latin typeface="Times New Roman" panose="02020603050405020304" pitchFamily="18" charset="0"/>
                <a:cs typeface="Times New Roman" panose="02020603050405020304" pitchFamily="18" charset="0"/>
                <a:sym typeface="Arial"/>
              </a:rPr>
              <a:t> bé</a:t>
            </a:r>
            <a:endParaRPr lang="en-US" altLang="LID4096" sz="5333"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8" name="Picture 2" descr="Sách Giáo Khoa Bình Minh. | Ha Loi">
            <a:extLst>
              <a:ext uri="{FF2B5EF4-FFF2-40B4-BE49-F238E27FC236}">
                <a16:creationId xmlns:a16="http://schemas.microsoft.com/office/drawing/2014/main" id="{A543FE91-05C1-F1C7-9C2D-0ECBB9C83B3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
        <p:nvSpPr>
          <p:cNvPr id="9" name="Oval 6">
            <a:extLst>
              <a:ext uri="{FF2B5EF4-FFF2-40B4-BE49-F238E27FC236}">
                <a16:creationId xmlns:a16="http://schemas.microsoft.com/office/drawing/2014/main" id="{321473A0-FA65-A085-ACB1-6B8F15E76AA3}"/>
              </a:ext>
            </a:extLst>
          </p:cNvPr>
          <p:cNvSpPr/>
          <p:nvPr/>
        </p:nvSpPr>
        <p:spPr>
          <a:xfrm>
            <a:off x="4183213" y="894675"/>
            <a:ext cx="2655644" cy="172387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a:solidFill>
                  <a:prstClr val="black"/>
                </a:solidFill>
                <a:latin typeface="Arial" panose="020B0604020202020204" pitchFamily="34" charset="0"/>
              </a:rPr>
              <a:t>983</a:t>
            </a:r>
            <a:endParaRPr lang="vi-VN" sz="4000" dirty="0">
              <a:solidFill>
                <a:prstClr val="black"/>
              </a:solidFill>
              <a:latin typeface="Arial" panose="020B0604020202020204" pitchFamily="34" charset="0"/>
            </a:endParaRPr>
          </a:p>
        </p:txBody>
      </p:sp>
      <p:sp>
        <p:nvSpPr>
          <p:cNvPr id="11" name="AutoShape 36">
            <a:extLst>
              <a:ext uri="{FF2B5EF4-FFF2-40B4-BE49-F238E27FC236}">
                <a16:creationId xmlns:a16="http://schemas.microsoft.com/office/drawing/2014/main" id="{29E7DE75-A0B1-F090-ADC8-70FE05E4CE64}"/>
              </a:ext>
            </a:extLst>
          </p:cNvPr>
          <p:cNvSpPr>
            <a:spLocks noChangeArrowheads="1"/>
          </p:cNvSpPr>
          <p:nvPr/>
        </p:nvSpPr>
        <p:spPr bwMode="auto">
          <a:xfrm>
            <a:off x="2644182" y="691186"/>
            <a:ext cx="6523440" cy="2108299"/>
          </a:xfrm>
          <a:prstGeom prst="cloudCallout">
            <a:avLst>
              <a:gd name="adj1" fmla="val -45723"/>
              <a:gd name="adj2" fmla="val 71092"/>
            </a:avLst>
          </a:prstGeom>
          <a:solidFill>
            <a:srgbClr val="66FF33"/>
          </a:solidFill>
          <a:ln w="9525">
            <a:solidFill>
              <a:srgbClr val="FF0066"/>
            </a:solidFill>
            <a:round/>
            <a:headEnd/>
            <a:tailEnd/>
          </a:ln>
        </p:spPr>
        <p:txBody>
          <a:bodyPr wrap="square">
            <a:spAutoFit/>
          </a:bodyPr>
          <a:lstStyle/>
          <a:p>
            <a:pPr algn="ctr">
              <a:buClrTx/>
              <a:buFontTx/>
              <a:buNone/>
            </a:pPr>
            <a:r>
              <a:rPr lang="en-US" altLang="en-US" sz="2800" b="1" i="1" kern="1200">
                <a:solidFill>
                  <a:srgbClr val="6600CC"/>
                </a:solidFill>
                <a:ea typeface="+mn-ea"/>
                <a:cs typeface="+mn-cs"/>
              </a:rPr>
              <a:t>Trong số tự nhiên 983 chữ số 8 thuộc hàng chục</a:t>
            </a:r>
            <a:endParaRPr lang="en-US" altLang="en-US" sz="2800" b="1" i="1" kern="1200" dirty="0">
              <a:solidFill>
                <a:srgbClr val="6600CC"/>
              </a:solidFill>
              <a:ea typeface="+mn-ea"/>
              <a:cs typeface="+mn-cs"/>
            </a:endParaRPr>
          </a:p>
        </p:txBody>
      </p:sp>
      <p:sp>
        <p:nvSpPr>
          <p:cNvPr id="12" name="Oval 6">
            <a:extLst>
              <a:ext uri="{FF2B5EF4-FFF2-40B4-BE49-F238E27FC236}">
                <a16:creationId xmlns:a16="http://schemas.microsoft.com/office/drawing/2014/main" id="{E0227FA9-2FF2-795B-F47C-671B73619F97}"/>
              </a:ext>
            </a:extLst>
          </p:cNvPr>
          <p:cNvSpPr/>
          <p:nvPr/>
        </p:nvSpPr>
        <p:spPr>
          <a:xfrm>
            <a:off x="4372420" y="3377512"/>
            <a:ext cx="3514279" cy="172387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a:solidFill>
                  <a:prstClr val="black"/>
                </a:solidFill>
                <a:latin typeface="Arial" panose="020B0604020202020204" pitchFamily="34" charset="0"/>
              </a:rPr>
              <a:t>125,983</a:t>
            </a:r>
            <a:endParaRPr lang="vi-VN" sz="4000" dirty="0">
              <a:solidFill>
                <a:prstClr val="black"/>
              </a:solidFill>
              <a:latin typeface="Arial" panose="020B0604020202020204" pitchFamily="34" charset="0"/>
            </a:endParaRPr>
          </a:p>
        </p:txBody>
      </p:sp>
      <p:sp>
        <p:nvSpPr>
          <p:cNvPr id="13" name="AutoShape 36">
            <a:extLst>
              <a:ext uri="{FF2B5EF4-FFF2-40B4-BE49-F238E27FC236}">
                <a16:creationId xmlns:a16="http://schemas.microsoft.com/office/drawing/2014/main" id="{019DB8F9-DA11-B59F-F808-8EC997BD7CEA}"/>
              </a:ext>
            </a:extLst>
          </p:cNvPr>
          <p:cNvSpPr>
            <a:spLocks noChangeArrowheads="1"/>
          </p:cNvSpPr>
          <p:nvPr/>
        </p:nvSpPr>
        <p:spPr bwMode="auto">
          <a:xfrm>
            <a:off x="2899656" y="3326465"/>
            <a:ext cx="6523440" cy="2108299"/>
          </a:xfrm>
          <a:prstGeom prst="cloudCallout">
            <a:avLst>
              <a:gd name="adj1" fmla="val -45723"/>
              <a:gd name="adj2" fmla="val 71092"/>
            </a:avLst>
          </a:prstGeom>
          <a:solidFill>
            <a:srgbClr val="66FF33"/>
          </a:solidFill>
          <a:ln w="9525">
            <a:solidFill>
              <a:srgbClr val="FF0066"/>
            </a:solidFill>
            <a:round/>
            <a:headEnd/>
            <a:tailEnd/>
          </a:ln>
        </p:spPr>
        <p:txBody>
          <a:bodyPr wrap="square">
            <a:spAutoFit/>
          </a:bodyPr>
          <a:lstStyle/>
          <a:p>
            <a:pPr algn="ctr">
              <a:buClrTx/>
              <a:buFontTx/>
              <a:buNone/>
            </a:pPr>
            <a:r>
              <a:rPr lang="en-US" altLang="en-US" sz="2800" b="1" i="1" kern="1200">
                <a:solidFill>
                  <a:srgbClr val="6600CC"/>
                </a:solidFill>
                <a:ea typeface="+mn-ea"/>
                <a:cs typeface="+mn-cs"/>
              </a:rPr>
              <a:t>Trong số thập phân 125,983 chữ số 8 thuộc hàng nào?</a:t>
            </a:r>
            <a:endParaRPr lang="en-US" altLang="en-US" sz="2800" b="1" i="1" kern="1200" dirty="0">
              <a:solidFill>
                <a:srgbClr val="6600CC"/>
              </a:solidFill>
              <a:ea typeface="+mn-ea"/>
              <a:cs typeface="+mn-cs"/>
            </a:endParaRPr>
          </a:p>
        </p:txBody>
      </p:sp>
    </p:spTree>
    <p:extLst>
      <p:ext uri="{BB962C8B-B14F-4D97-AF65-F5344CB8AC3E}">
        <p14:creationId xmlns:p14="http://schemas.microsoft.com/office/powerpoint/2010/main" val="18968623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7B782FF6-24ED-4C36-AF7E-72BCB0DD7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文本框 13">
            <a:extLst>
              <a:ext uri="{FF2B5EF4-FFF2-40B4-BE49-F238E27FC236}">
                <a16:creationId xmlns:a16="http://schemas.microsoft.com/office/drawing/2014/main" id="{DEB2D79C-9782-403F-A5AD-C40E8C25B4BF}"/>
              </a:ext>
            </a:extLst>
          </p:cNvPr>
          <p:cNvSpPr txBox="1"/>
          <p:nvPr/>
        </p:nvSpPr>
        <p:spPr>
          <a:xfrm>
            <a:off x="1166036" y="1776997"/>
            <a:ext cx="9611833" cy="1786769"/>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1000"/>
              </a:spcBef>
              <a:spcAft>
                <a:spcPts val="0"/>
              </a:spcAft>
              <a:buClrTx/>
              <a:buSzTx/>
              <a:buFontTx/>
              <a:buNone/>
              <a:tabLst/>
              <a:defRPr/>
            </a:pPr>
            <a:r>
              <a:rPr kumimoji="0" lang="vi-VN" altLang="zh-CN" sz="4800" b="0" i="0" u="none" strike="noStrike" kern="800" cap="none" spc="0" normalizeH="0" baseline="0" noProof="0" dirty="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T</a:t>
            </a:r>
            <a:r>
              <a:rPr kumimoji="0" lang="en-US" altLang="zh-CN" sz="4800" b="0" i="0" u="none" strike="noStrike" kern="800" cap="none" spc="0" normalizeH="0" baseline="0" noProof="0" err="1">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iết</a:t>
            </a:r>
            <a:r>
              <a:rPr kumimoji="0" lang="vi-VN" altLang="zh-CN" sz="4800" b="0" i="0" u="none" strike="noStrike" kern="800" cap="none" spc="0" normalizeH="0" baseline="0" noProof="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 </a:t>
            </a:r>
            <a:r>
              <a:rPr lang="en-US" altLang="zh-CN" sz="4800" kern="800" noProof="0">
                <a:ln w="28575">
                  <a:noFill/>
                </a:ln>
                <a:solidFill>
                  <a:srgbClr val="C00000"/>
                </a:solidFill>
                <a:latin typeface="Times New Roman" pitchFamily="18" charset="0"/>
                <a:ea typeface="Verdana" panose="020B0604030504040204" pitchFamily="34" charset="0"/>
                <a:cs typeface="Times New Roman" pitchFamily="18" charset="0"/>
                <a:sym typeface="+mn-lt"/>
              </a:rPr>
              <a:t>27</a:t>
            </a:r>
            <a:r>
              <a:rPr kumimoji="0" lang="vi-VN" altLang="zh-CN" sz="4800" b="0" i="0" u="none" strike="noStrike" kern="800" cap="none" spc="0" normalizeH="0" baseline="0" noProof="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rPr>
              <a:t>: </a:t>
            </a:r>
            <a:endParaRPr kumimoji="0" lang="vi-VN" altLang="zh-CN" sz="4800" b="0" i="0" u="none" strike="noStrike" kern="800" cap="none" spc="0" normalizeH="0" baseline="0" noProof="0" dirty="0">
              <a:ln w="28575">
                <a:noFill/>
              </a:ln>
              <a:solidFill>
                <a:srgbClr val="C00000"/>
              </a:solidFill>
              <a:effectLst/>
              <a:uLnTx/>
              <a:uFillTx/>
              <a:latin typeface="Times New Roman" pitchFamily="18" charset="0"/>
              <a:ea typeface="Verdana" panose="020B0604030504040204" pitchFamily="34" charset="0"/>
              <a:cs typeface="Times New Roman" pitchFamily="18" charset="0"/>
              <a:sym typeface="+mn-lt"/>
            </a:endParaRPr>
          </a:p>
          <a:p>
            <a:pPr marL="0" marR="0" lvl="0" indent="0" algn="ctr" defTabSz="914354" rtl="0" eaLnBrk="1" fontAlgn="auto" latinLnBrk="0" hangingPunct="1">
              <a:lnSpc>
                <a:spcPct val="110000"/>
              </a:lnSpc>
              <a:spcBef>
                <a:spcPts val="1000"/>
              </a:spcBef>
              <a:spcAft>
                <a:spcPts val="0"/>
              </a:spcAft>
              <a:buClrTx/>
              <a:buSzTx/>
              <a:buFontTx/>
              <a:buNone/>
              <a:tabLst/>
              <a:defRPr/>
            </a:pPr>
            <a:r>
              <a:rPr lang="en-US" altLang="zh-CN" sz="4800" kern="800">
                <a:ln w="28575">
                  <a:noFill/>
                </a:ln>
                <a:solidFill>
                  <a:srgbClr val="C00000"/>
                </a:solidFill>
                <a:latin typeface="Times New Roman" pitchFamily="18" charset="0"/>
                <a:ea typeface="Verdana" panose="020B0604030504040204" pitchFamily="34" charset="0"/>
                <a:cs typeface="Times New Roman" pitchFamily="18" charset="0"/>
                <a:sym typeface="+mn-lt"/>
              </a:rPr>
              <a:t>Hàng của số thập phân</a:t>
            </a:r>
            <a:endParaRPr kumimoji="0" lang="zh-CN" altLang="en-US" sz="4800" b="0" i="0" u="none" strike="noStrike" kern="800" cap="none" spc="0" normalizeH="0" baseline="0" noProof="0" dirty="0">
              <a:ln w="28575">
                <a:noFill/>
              </a:ln>
              <a:solidFill>
                <a:srgbClr val="C00000"/>
              </a:solidFill>
              <a:effectLst/>
              <a:uLnTx/>
              <a:uFillTx/>
              <a:latin typeface="Times New Roman" pitchFamily="18" charset="0"/>
              <a:ea typeface="方正少儿简体" panose="03000509000000000000" pitchFamily="65" charset="-122"/>
              <a:cs typeface="Times New Roman" pitchFamily="18" charset="0"/>
              <a:sym typeface="+mn-lt"/>
            </a:endParaRPr>
          </a:p>
        </p:txBody>
      </p:sp>
      <p:sp>
        <p:nvSpPr>
          <p:cNvPr id="2" name="Subtitle 3">
            <a:extLst>
              <a:ext uri="{FF2B5EF4-FFF2-40B4-BE49-F238E27FC236}">
                <a16:creationId xmlns:a16="http://schemas.microsoft.com/office/drawing/2014/main" id="{A758968D-5CCB-AA2B-B4A1-B0903DBF38E9}"/>
              </a:ext>
            </a:extLst>
          </p:cNvPr>
          <p:cNvSpPr txBox="1">
            <a:spLocks/>
          </p:cNvSpPr>
          <p:nvPr/>
        </p:nvSpPr>
        <p:spPr>
          <a:xfrm>
            <a:off x="2446139" y="1026978"/>
            <a:ext cx="7051625" cy="60478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377">
              <a:buNone/>
            </a:pPr>
            <a:r>
              <a:rPr lang="en-US" sz="3600" b="1" dirty="0" err="1">
                <a:solidFill>
                  <a:prstClr val="black"/>
                </a:solidFill>
                <a:latin typeface="HP001 4 hàng" panose="020B0603050302020204" pitchFamily="34" charset="0"/>
              </a:rPr>
              <a:t>Thứ</a:t>
            </a:r>
            <a:r>
              <a:rPr lang="en-US" sz="3600" b="1" dirty="0">
                <a:solidFill>
                  <a:prstClr val="black"/>
                </a:solidFill>
                <a:latin typeface="HP001 4 hàng" panose="020B0603050302020204" pitchFamily="34" charset="0"/>
              </a:rPr>
              <a:t> ….</a:t>
            </a:r>
            <a:r>
              <a:rPr lang="en-US" sz="3600" b="1" dirty="0" err="1">
                <a:solidFill>
                  <a:prstClr val="black"/>
                </a:solidFill>
                <a:latin typeface="HP001 4 hàng" panose="020B0603050302020204" pitchFamily="34" charset="0"/>
              </a:rPr>
              <a:t>ngày</a:t>
            </a:r>
            <a:r>
              <a:rPr lang="en-US" sz="3600" b="1" dirty="0">
                <a:solidFill>
                  <a:prstClr val="black"/>
                </a:solidFill>
                <a:latin typeface="HP001 4 hàng" panose="020B0603050302020204" pitchFamily="34" charset="0"/>
              </a:rPr>
              <a:t> ….</a:t>
            </a:r>
            <a:r>
              <a:rPr lang="en-US" sz="3600" b="1" dirty="0" err="1">
                <a:solidFill>
                  <a:prstClr val="black"/>
                </a:solidFill>
                <a:latin typeface="HP001 4 hàng" panose="020B0603050302020204" pitchFamily="34" charset="0"/>
              </a:rPr>
              <a:t>tháng</a:t>
            </a:r>
            <a:r>
              <a:rPr lang="en-US" sz="3600" b="1" dirty="0">
                <a:solidFill>
                  <a:prstClr val="black"/>
                </a:solidFill>
                <a:latin typeface="HP001 4 hàng" panose="020B0603050302020204" pitchFamily="34" charset="0"/>
              </a:rPr>
              <a:t>….</a:t>
            </a:r>
            <a:r>
              <a:rPr lang="en-US" sz="3600" b="1" dirty="0" err="1">
                <a:solidFill>
                  <a:prstClr val="black"/>
                </a:solidFill>
                <a:latin typeface="HP001 4 hàng" panose="020B0603050302020204" pitchFamily="34" charset="0"/>
              </a:rPr>
              <a:t>năm</a:t>
            </a:r>
            <a:r>
              <a:rPr lang="en-US" sz="3600" b="1" dirty="0">
                <a:solidFill>
                  <a:prstClr val="black"/>
                </a:solidFill>
                <a:latin typeface="HP001 4 hàng" panose="020B0603050302020204" pitchFamily="34" charset="0"/>
              </a:rPr>
              <a:t> 2024</a:t>
            </a:r>
          </a:p>
        </p:txBody>
      </p:sp>
    </p:spTree>
    <p:extLst>
      <p:ext uri="{BB962C8B-B14F-4D97-AF65-F5344CB8AC3E}">
        <p14:creationId xmlns:p14="http://schemas.microsoft.com/office/powerpoint/2010/main" val="20066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61B3A-6FC9-4417-ACC7-2273C5FFF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
            <a:ext cx="12192000" cy="6857143"/>
          </a:xfrm>
          <a:prstGeom prst="rect">
            <a:avLst/>
          </a:prstGeom>
        </p:spPr>
      </p:pic>
      <p:sp>
        <p:nvSpPr>
          <p:cNvPr id="4" name="文本框 13">
            <a:extLst>
              <a:ext uri="{FF2B5EF4-FFF2-40B4-BE49-F238E27FC236}">
                <a16:creationId xmlns:a16="http://schemas.microsoft.com/office/drawing/2014/main" id="{223E3340-1155-46BF-AFFD-73B6CF86396C}"/>
              </a:ext>
            </a:extLst>
          </p:cNvPr>
          <p:cNvSpPr txBox="1"/>
          <p:nvPr/>
        </p:nvSpPr>
        <p:spPr>
          <a:xfrm>
            <a:off x="2563848" y="2417894"/>
            <a:ext cx="5747955" cy="594776"/>
          </a:xfrm>
          <a:prstGeom prst="rect">
            <a:avLst/>
          </a:prstGeom>
          <a:noFill/>
          <a:ln>
            <a:noFill/>
          </a:ln>
        </p:spPr>
        <p:txBody>
          <a:bodyPr wrap="square" lIns="91439" tIns="45719" rIns="91439" bIns="45719" rtlCol="0">
            <a:spAutoFit/>
          </a:bodyPr>
          <a:lstStyle/>
          <a:p>
            <a:pPr algn="ctr" defTabSz="914332">
              <a:lnSpc>
                <a:spcPct val="110000"/>
              </a:lnSpc>
              <a:spcBef>
                <a:spcPts val="500"/>
              </a:spcBef>
              <a:defRPr/>
            </a:pPr>
            <a:r>
              <a:rPr lang="en-US" altLang="zh-CN" sz="3200" kern="800">
                <a:ln w="28575">
                  <a:noFill/>
                </a:ln>
                <a:solidFill>
                  <a:srgbClr val="002060"/>
                </a:solidFill>
                <a:latin typeface="Times New Roman" panose="02020603050405020304" pitchFamily="18" charset="0"/>
                <a:ea typeface="Verdana" panose="020B0604030504040204" pitchFamily="34" charset="0"/>
                <a:cs typeface="Times New Roman" panose="02020603050405020304" pitchFamily="18" charset="0"/>
                <a:sym typeface="+mn-lt"/>
              </a:rPr>
              <a:t>YÊU CẦU CẦN ĐẠT</a:t>
            </a:r>
            <a:endParaRPr lang="zh-CN" altLang="en-US" sz="3200" kern="800">
              <a:ln w="28575">
                <a:noFill/>
              </a:ln>
              <a:solidFill>
                <a:srgbClr val="002060"/>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5" name="Title 1">
            <a:extLst>
              <a:ext uri="{FF2B5EF4-FFF2-40B4-BE49-F238E27FC236}">
                <a16:creationId xmlns:a16="http://schemas.microsoft.com/office/drawing/2014/main" id="{831E7F6A-B41B-41F8-A38D-2C00B53A3E74}"/>
              </a:ext>
            </a:extLst>
          </p:cNvPr>
          <p:cNvSpPr txBox="1"/>
          <p:nvPr/>
        </p:nvSpPr>
        <p:spPr>
          <a:xfrm>
            <a:off x="1207890" y="2889754"/>
            <a:ext cx="7949683" cy="3344792"/>
          </a:xfrm>
          <a:prstGeom prst="rect">
            <a:avLst/>
          </a:prstGeom>
        </p:spPr>
        <p:txBody>
          <a:bodyPr anchor="ctr"/>
          <a:lstStyle/>
          <a:p>
            <a:r>
              <a:rPr lang="nl-NL" sz="2800">
                <a:solidFill>
                  <a:srgbClr val="FF0000"/>
                </a:solidFill>
                <a:latin typeface="Times New Roman" panose="02020603050405020304" pitchFamily="18" charset="0"/>
                <a:cs typeface="Times New Roman" panose="02020603050405020304" pitchFamily="18" charset="0"/>
              </a:rPr>
              <a:t>- Nêu được các hàng của số thập phân</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Nêu được quan hệ giữa đơn vị của hai hàng liên tiếp của số thập phân.</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Nêu được một số thập đã cho gồm bao nhiêu trăm, chục, đơn vị, phần mười, phần trăm, Viết được số thập phân khi biết số đó gồm bao nhiêu trăm, chục, đơn vị, phần mười, phần trăm, ...</a:t>
            </a:r>
            <a:endParaRPr lang="vi-VN" sz="2800">
              <a:solidFill>
                <a:srgbClr val="FF0000"/>
              </a:solidFill>
              <a:latin typeface="Times New Roman" panose="02020603050405020304" pitchFamily="18" charset="0"/>
              <a:cs typeface="Times New Roman" panose="02020603050405020304" pitchFamily="18" charset="0"/>
            </a:endParaRPr>
          </a:p>
          <a:p>
            <a:r>
              <a:rPr lang="nl-NL" sz="2800">
                <a:solidFill>
                  <a:srgbClr val="FF0000"/>
                </a:solidFill>
                <a:latin typeface="Times New Roman" panose="02020603050405020304" pitchFamily="18" charset="0"/>
                <a:cs typeface="Times New Roman" panose="02020603050405020304" pitchFamily="18" charset="0"/>
              </a:rPr>
              <a:t>- Vận dụng viết số thập phân trong tình huống thực tế.</a:t>
            </a:r>
            <a:endParaRPr lang="vi-VN"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001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664029" y="1587879"/>
            <a:ext cx="10646228" cy="1323437"/>
          </a:xfrm>
          <a:prstGeom prst="rect">
            <a:avLst/>
          </a:prstGeom>
          <a:noFill/>
          <a:ln>
            <a:noFill/>
          </a:ln>
        </p:spPr>
        <p:txBody>
          <a:bodyPr wrap="square" lIns="91439" tIns="45719" rIns="91439" bIns="45719"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GB" altLang="zh-CN" sz="8000" kern="80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KHÁM PHÁ</a:t>
            </a:r>
            <a:endParaRPr kumimoji="0" lang="zh-CN" altLang="en-US" sz="8000" b="0" i="0" u="none" strike="noStrike" kern="800" cap="none" spc="0" normalizeH="0" baseline="0" noProof="0" dirty="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29AFAF14-B08D-EDF2-31BF-82F870711E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2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8"/>
        <p:cNvGrpSpPr/>
        <p:nvPr/>
      </p:nvGrpSpPr>
      <p:grpSpPr>
        <a:xfrm>
          <a:off x="0" y="0"/>
          <a:ext cx="0" cy="0"/>
          <a:chOff x="0" y="0"/>
          <a:chExt cx="0" cy="0"/>
        </a:xfrm>
      </p:grpSpPr>
      <p:pic>
        <p:nvPicPr>
          <p:cNvPr id="4" name="Hình ảnh 3" descr="Ảnh có chứa ngoài trời, mùa thu, rụng lá, cỏ">
            <a:extLst>
              <a:ext uri="{FF2B5EF4-FFF2-40B4-BE49-F238E27FC236}">
                <a16:creationId xmlns:a16="http://schemas.microsoft.com/office/drawing/2014/main" id="{D6F45214-F99F-E635-61E0-25A362046C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694" b="6719"/>
          <a:stretch/>
        </p:blipFill>
        <p:spPr>
          <a:xfrm>
            <a:off x="20" y="10"/>
            <a:ext cx="12191980" cy="6857990"/>
          </a:xfrm>
          <a:prstGeom prst="rect">
            <a:avLst/>
          </a:prstGeom>
        </p:spPr>
      </p:pic>
      <p:sp>
        <p:nvSpPr>
          <p:cNvPr id="11" name="Rectangle 8">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3">
            <a:extLst>
              <a:ext uri="{FF2B5EF4-FFF2-40B4-BE49-F238E27FC236}">
                <a16:creationId xmlns:a16="http://schemas.microsoft.com/office/drawing/2014/main" id="{D2311922-BB67-5285-3293-D49FE4BD4248}"/>
              </a:ext>
            </a:extLst>
          </p:cNvPr>
          <p:cNvSpPr/>
          <p:nvPr/>
        </p:nvSpPr>
        <p:spPr>
          <a:xfrm>
            <a:off x="332509" y="115193"/>
            <a:ext cx="11523517" cy="66276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pic>
        <p:nvPicPr>
          <p:cNvPr id="3" name="Picture 2" descr="Sách Giáo Khoa Bình Minh. | Ha Loi">
            <a:extLst>
              <a:ext uri="{FF2B5EF4-FFF2-40B4-BE49-F238E27FC236}">
                <a16:creationId xmlns:a16="http://schemas.microsoft.com/office/drawing/2014/main" id="{DB31056B-502D-D353-2A9E-92B515BD5D6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526" y="-99422"/>
            <a:ext cx="1318239" cy="13182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ỘT SỐ KĨ THUẬT DẠY HỌC TÍCH CỰC">
            <a:extLst>
              <a:ext uri="{FF2B5EF4-FFF2-40B4-BE49-F238E27FC236}">
                <a16:creationId xmlns:a16="http://schemas.microsoft.com/office/drawing/2014/main" id="{426C8889-5F88-689A-088D-AAF52FA0594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577" b="26778"/>
          <a:stretch/>
        </p:blipFill>
        <p:spPr bwMode="auto">
          <a:xfrm>
            <a:off x="10353376" y="-103960"/>
            <a:ext cx="2372623" cy="15378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98702243" descr="A white rectangular box with black text&#10;&#10;Description automatically generated with medium confidence">
            <a:extLst>
              <a:ext uri="{FF2B5EF4-FFF2-40B4-BE49-F238E27FC236}">
                <a16:creationId xmlns:a16="http://schemas.microsoft.com/office/drawing/2014/main" id="{B3DC1A8B-39A1-C121-0E63-2FFCFF28CE62}"/>
              </a:ext>
            </a:extLst>
          </p:cNvPr>
          <p:cNvPicPr>
            <a:picLocks noChangeAspect="1"/>
          </p:cNvPicPr>
          <p:nvPr/>
        </p:nvPicPr>
        <p:blipFill rotWithShape="1">
          <a:blip r:embed="rId8"/>
          <a:srcRect t="21650"/>
          <a:stretch/>
        </p:blipFill>
        <p:spPr>
          <a:xfrm>
            <a:off x="1041355" y="780161"/>
            <a:ext cx="9746672" cy="2385416"/>
          </a:xfrm>
          <a:prstGeom prst="rect">
            <a:avLst/>
          </a:prstGeom>
        </p:spPr>
      </p:pic>
      <p:sp>
        <p:nvSpPr>
          <p:cNvPr id="15" name="Hình chữ nhật 14">
            <a:extLst>
              <a:ext uri="{FF2B5EF4-FFF2-40B4-BE49-F238E27FC236}">
                <a16:creationId xmlns:a16="http://schemas.microsoft.com/office/drawing/2014/main" id="{2CC37912-A37E-34C6-7AE8-135D05F2EB0C}"/>
              </a:ext>
            </a:extLst>
          </p:cNvPr>
          <p:cNvSpPr/>
          <p:nvPr/>
        </p:nvSpPr>
        <p:spPr>
          <a:xfrm>
            <a:off x="4125729" y="1904591"/>
            <a:ext cx="1153391" cy="1018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Chục </a:t>
            </a:r>
          </a:p>
        </p:txBody>
      </p:sp>
      <p:sp>
        <p:nvSpPr>
          <p:cNvPr id="16" name="Hình chữ nhật 15">
            <a:extLst>
              <a:ext uri="{FF2B5EF4-FFF2-40B4-BE49-F238E27FC236}">
                <a16:creationId xmlns:a16="http://schemas.microsoft.com/office/drawing/2014/main" id="{B573EA08-B6BF-7893-C139-FDA801295860}"/>
              </a:ext>
            </a:extLst>
          </p:cNvPr>
          <p:cNvSpPr/>
          <p:nvPr/>
        </p:nvSpPr>
        <p:spPr>
          <a:xfrm>
            <a:off x="5259202" y="1886622"/>
            <a:ext cx="1057157" cy="1018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Đơn vị</a:t>
            </a:r>
          </a:p>
        </p:txBody>
      </p:sp>
      <p:sp>
        <p:nvSpPr>
          <p:cNvPr id="17" name="Hình chữ nhật 16">
            <a:extLst>
              <a:ext uri="{FF2B5EF4-FFF2-40B4-BE49-F238E27FC236}">
                <a16:creationId xmlns:a16="http://schemas.microsoft.com/office/drawing/2014/main" id="{817A51E8-2A19-8668-04DC-C4A7390023EE}"/>
              </a:ext>
            </a:extLst>
          </p:cNvPr>
          <p:cNvSpPr/>
          <p:nvPr/>
        </p:nvSpPr>
        <p:spPr>
          <a:xfrm>
            <a:off x="7038362" y="1874662"/>
            <a:ext cx="1153391" cy="1018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Phần</a:t>
            </a:r>
          </a:p>
          <a:p>
            <a:pPr algn="ctr"/>
            <a:r>
              <a:rPr lang="en-US" sz="2800">
                <a:latin typeface="Arial" panose="020B0604020202020204" pitchFamily="34" charset="0"/>
                <a:cs typeface="Arial" panose="020B0604020202020204" pitchFamily="34" charset="0"/>
              </a:rPr>
              <a:t>mười</a:t>
            </a:r>
          </a:p>
        </p:txBody>
      </p:sp>
      <p:sp>
        <p:nvSpPr>
          <p:cNvPr id="18" name="Hình chữ nhật 17">
            <a:extLst>
              <a:ext uri="{FF2B5EF4-FFF2-40B4-BE49-F238E27FC236}">
                <a16:creationId xmlns:a16="http://schemas.microsoft.com/office/drawing/2014/main" id="{644AB94F-CE15-585A-5847-997D66AD4C43}"/>
              </a:ext>
            </a:extLst>
          </p:cNvPr>
          <p:cNvSpPr/>
          <p:nvPr/>
        </p:nvSpPr>
        <p:spPr>
          <a:xfrm>
            <a:off x="2981929" y="1906750"/>
            <a:ext cx="1153391" cy="1018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Trăm</a:t>
            </a:r>
          </a:p>
        </p:txBody>
      </p:sp>
      <p:sp>
        <p:nvSpPr>
          <p:cNvPr id="19" name="Hình chữ nhật 18">
            <a:extLst>
              <a:ext uri="{FF2B5EF4-FFF2-40B4-BE49-F238E27FC236}">
                <a16:creationId xmlns:a16="http://schemas.microsoft.com/office/drawing/2014/main" id="{26731FA6-F4E6-CCB8-D6FA-4DC5C16AAE47}"/>
              </a:ext>
            </a:extLst>
          </p:cNvPr>
          <p:cNvSpPr/>
          <p:nvPr/>
        </p:nvSpPr>
        <p:spPr>
          <a:xfrm>
            <a:off x="8191753" y="1886621"/>
            <a:ext cx="1153391" cy="1018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Phần</a:t>
            </a:r>
          </a:p>
          <a:p>
            <a:pPr algn="ctr"/>
            <a:r>
              <a:rPr lang="en-US" sz="2800">
                <a:latin typeface="Arial" panose="020B0604020202020204" pitchFamily="34" charset="0"/>
                <a:cs typeface="Arial" panose="020B0604020202020204" pitchFamily="34" charset="0"/>
              </a:rPr>
              <a:t>trăm</a:t>
            </a:r>
          </a:p>
        </p:txBody>
      </p:sp>
      <p:sp>
        <p:nvSpPr>
          <p:cNvPr id="20" name="Hình chữ nhật 19">
            <a:extLst>
              <a:ext uri="{FF2B5EF4-FFF2-40B4-BE49-F238E27FC236}">
                <a16:creationId xmlns:a16="http://schemas.microsoft.com/office/drawing/2014/main" id="{D7B105FD-D35B-5624-34E0-7CDE78A3E027}"/>
              </a:ext>
            </a:extLst>
          </p:cNvPr>
          <p:cNvSpPr/>
          <p:nvPr/>
        </p:nvSpPr>
        <p:spPr>
          <a:xfrm>
            <a:off x="9365396" y="1866677"/>
            <a:ext cx="1133139" cy="1018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Arial" panose="020B0604020202020204" pitchFamily="34" charset="0"/>
                <a:cs typeface="Arial" panose="020B0604020202020204" pitchFamily="34" charset="0"/>
              </a:rPr>
              <a:t>Phần nghìn</a:t>
            </a:r>
          </a:p>
        </p:txBody>
      </p:sp>
      <p:sp>
        <p:nvSpPr>
          <p:cNvPr id="21" name="Hình chữ nhật 20">
            <a:extLst>
              <a:ext uri="{FF2B5EF4-FFF2-40B4-BE49-F238E27FC236}">
                <a16:creationId xmlns:a16="http://schemas.microsoft.com/office/drawing/2014/main" id="{69587D0F-D1DF-31B4-A1CB-79DF0E1FB581}"/>
              </a:ext>
            </a:extLst>
          </p:cNvPr>
          <p:cNvSpPr/>
          <p:nvPr/>
        </p:nvSpPr>
        <p:spPr>
          <a:xfrm>
            <a:off x="3575305" y="115189"/>
            <a:ext cx="3965863" cy="6879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solidFill>
                  <a:srgbClr val="FF0000"/>
                </a:solidFill>
                <a:latin typeface="Arial" panose="020B0604020202020204" pitchFamily="34" charset="0"/>
                <a:cs typeface="Arial" panose="020B0604020202020204" pitchFamily="34" charset="0"/>
              </a:rPr>
              <a:t>125,983</a:t>
            </a:r>
            <a:endParaRPr lang="vi-VN" sz="320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23F4520-5F0A-7885-6996-57F424236011}"/>
              </a:ext>
            </a:extLst>
          </p:cNvPr>
          <p:cNvPicPr>
            <a:picLocks noChangeAspect="1"/>
          </p:cNvPicPr>
          <p:nvPr/>
        </p:nvPicPr>
        <p:blipFill>
          <a:blip r:embed="rId9"/>
          <a:stretch>
            <a:fillRect/>
          </a:stretch>
        </p:blipFill>
        <p:spPr>
          <a:xfrm>
            <a:off x="1041355" y="2991939"/>
            <a:ext cx="10485940" cy="1479956"/>
          </a:xfrm>
          <a:prstGeom prst="rect">
            <a:avLst/>
          </a:prstGeom>
        </p:spPr>
      </p:pic>
      <p:pic>
        <p:nvPicPr>
          <p:cNvPr id="25" name="Hình ảnh 24">
            <a:extLst>
              <a:ext uri="{FF2B5EF4-FFF2-40B4-BE49-F238E27FC236}">
                <a16:creationId xmlns:a16="http://schemas.microsoft.com/office/drawing/2014/main" id="{D44CBAF1-C8C7-A21D-2DC2-B1CD619744F5}"/>
              </a:ext>
            </a:extLst>
          </p:cNvPr>
          <p:cNvPicPr>
            <a:picLocks noChangeAspect="1"/>
          </p:cNvPicPr>
          <p:nvPr/>
        </p:nvPicPr>
        <p:blipFill rotWithShape="1">
          <a:blip r:embed="rId10"/>
          <a:srcRect t="8709"/>
          <a:stretch/>
        </p:blipFill>
        <p:spPr>
          <a:xfrm>
            <a:off x="1041355" y="4571328"/>
            <a:ext cx="10405064" cy="1985336"/>
          </a:xfrm>
          <a:prstGeom prst="rect">
            <a:avLst/>
          </a:prstGeom>
        </p:spPr>
      </p:pic>
    </p:spTree>
    <p:extLst>
      <p:ext uri="{BB962C8B-B14F-4D97-AF65-F5344CB8AC3E}">
        <p14:creationId xmlns:p14="http://schemas.microsoft.com/office/powerpoint/2010/main" val="31564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12E88-2C98-4ADD-90ED-E4EAFB429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
        <p:nvSpPr>
          <p:cNvPr id="3" name="文本框 13">
            <a:extLst>
              <a:ext uri="{FF2B5EF4-FFF2-40B4-BE49-F238E27FC236}">
                <a16:creationId xmlns:a16="http://schemas.microsoft.com/office/drawing/2014/main" id="{BD650800-19D0-4D9B-9866-50C2826E7D8E}"/>
              </a:ext>
            </a:extLst>
          </p:cNvPr>
          <p:cNvSpPr txBox="1"/>
          <p:nvPr/>
        </p:nvSpPr>
        <p:spPr>
          <a:xfrm>
            <a:off x="664029" y="1587879"/>
            <a:ext cx="10646228" cy="2554543"/>
          </a:xfrm>
          <a:prstGeom prst="rect">
            <a:avLst/>
          </a:prstGeom>
          <a:noFill/>
          <a:ln>
            <a:noFill/>
          </a:ln>
        </p:spPr>
        <p:txBody>
          <a:bodyPr wrap="square" lIns="91439" tIns="45719" rIns="91439" bIns="45719"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GB" altLang="zh-CN" sz="8000" kern="800">
                <a:ln w="28575">
                  <a:noFill/>
                </a:ln>
                <a:solidFill>
                  <a:srgbClr val="FF0000"/>
                </a:solidFill>
                <a:latin typeface="UTM Davida" panose="02040603050506020204" pitchFamily="18" charset="0"/>
                <a:ea typeface="Verdana" panose="020B0604030504040204" pitchFamily="34" charset="0"/>
                <a:cs typeface="Tahoma" panose="020B0604030504040204" pitchFamily="34" charset="0"/>
                <a:sym typeface="+mn-lt"/>
              </a:rPr>
              <a:t>Luyện tập</a:t>
            </a:r>
          </a:p>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altLang="zh-CN" sz="8000" b="0" i="0" u="none" strike="noStrike" kern="800" cap="none" spc="0" normalizeH="0" baseline="0" noProof="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rPr>
              <a:t>Thực hành</a:t>
            </a:r>
            <a:endParaRPr kumimoji="0" lang="zh-CN" altLang="en-US" sz="8000" b="0" i="0" u="none" strike="noStrike" kern="800" cap="none" spc="0" normalizeH="0" baseline="0" noProof="0" dirty="0">
              <a:ln w="28575">
                <a:noFill/>
              </a:ln>
              <a:solidFill>
                <a:srgbClr val="FF0000"/>
              </a:solidFill>
              <a:effectLst/>
              <a:uLnTx/>
              <a:uFillTx/>
              <a:latin typeface="UTM Davida" panose="02040603050506020204" pitchFamily="18" charset="0"/>
              <a:ea typeface="Verdana" panose="020B0604030504040204" pitchFamily="34" charset="0"/>
              <a:cs typeface="Tahoma" panose="020B0604030504040204" pitchFamily="34" charset="0"/>
              <a:sym typeface="+mn-lt"/>
            </a:endParaRPr>
          </a:p>
        </p:txBody>
      </p:sp>
      <p:pic>
        <p:nvPicPr>
          <p:cNvPr id="4" name="Picture 2" descr="Sách Giáo Khoa Bình Minh. | Ha Loi">
            <a:extLst>
              <a:ext uri="{FF2B5EF4-FFF2-40B4-BE49-F238E27FC236}">
                <a16:creationId xmlns:a16="http://schemas.microsoft.com/office/drawing/2014/main" id="{29AFAF14-B08D-EDF2-31BF-82F870711E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5768" y="368169"/>
            <a:ext cx="1318239" cy="131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8"/>
        <p:cNvGrpSpPr/>
        <p:nvPr/>
      </p:nvGrpSpPr>
      <p:grpSpPr>
        <a:xfrm>
          <a:off x="0" y="0"/>
          <a:ext cx="0" cy="0"/>
          <a:chOff x="0" y="0"/>
          <a:chExt cx="0" cy="0"/>
        </a:xfrm>
      </p:grpSpPr>
      <p:pic>
        <p:nvPicPr>
          <p:cNvPr id="4" name="Hình ảnh 3" descr="Ảnh có chứa ngoài trời, mùa thu, rụng lá, cỏ">
            <a:extLst>
              <a:ext uri="{FF2B5EF4-FFF2-40B4-BE49-F238E27FC236}">
                <a16:creationId xmlns:a16="http://schemas.microsoft.com/office/drawing/2014/main" id="{D6F45214-F99F-E635-61E0-25A362046C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694" b="6719"/>
          <a:stretch/>
        </p:blipFill>
        <p:spPr>
          <a:xfrm>
            <a:off x="20" y="10"/>
            <a:ext cx="12191980" cy="6857990"/>
          </a:xfrm>
          <a:prstGeom prst="rect">
            <a:avLst/>
          </a:prstGeom>
        </p:spPr>
      </p:pic>
      <p:sp>
        <p:nvSpPr>
          <p:cNvPr id="11" name="Rectangle 8">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5">
            <a:extLst>
              <a:ext uri="{FF2B5EF4-FFF2-40B4-BE49-F238E27FC236}">
                <a16:creationId xmlns:a16="http://schemas.microsoft.com/office/drawing/2014/main" id="{7B6721E7-72A5-D3A2-ABFB-35A12FA0FC2D}"/>
              </a:ext>
            </a:extLst>
          </p:cNvPr>
          <p:cNvSpPr/>
          <p:nvPr/>
        </p:nvSpPr>
        <p:spPr>
          <a:xfrm>
            <a:off x="457201" y="207818"/>
            <a:ext cx="11232572" cy="638001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2400">
              <a:latin typeface="Arial" panose="020B0604020202020204" pitchFamily="34" charset="0"/>
              <a:cs typeface="Arial" panose="020B0604020202020204" pitchFamily="34" charset="0"/>
            </a:endParaRPr>
          </a:p>
        </p:txBody>
      </p:sp>
      <p:pic>
        <p:nvPicPr>
          <p:cNvPr id="7" name="Picture 2" descr="Sách Giáo Khoa Bình Minh. | Ha Loi">
            <a:extLst>
              <a:ext uri="{FF2B5EF4-FFF2-40B4-BE49-F238E27FC236}">
                <a16:creationId xmlns:a16="http://schemas.microsoft.com/office/drawing/2014/main" id="{0C49D5C2-6002-B925-794F-1C2B5C39C64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1481" y="-130595"/>
            <a:ext cx="1318239" cy="1318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ách Giáo Khoa Bình Minh. | Ha Loi">
            <a:extLst>
              <a:ext uri="{FF2B5EF4-FFF2-40B4-BE49-F238E27FC236}">
                <a16:creationId xmlns:a16="http://schemas.microsoft.com/office/drawing/2014/main" id="{DB7081CE-D0F8-3BD5-9AB3-7F5798C2ECB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47555" y="0"/>
            <a:ext cx="1318239" cy="1318239"/>
          </a:xfrm>
          <a:prstGeom prst="rect">
            <a:avLst/>
          </a:prstGeom>
          <a:noFill/>
          <a:extLst>
            <a:ext uri="{909E8E84-426E-40DD-AFC4-6F175D3DCCD1}">
              <a14:hiddenFill xmlns:a14="http://schemas.microsoft.com/office/drawing/2010/main">
                <a:solidFill>
                  <a:srgbClr val="FFFFFF"/>
                </a:solidFill>
              </a14:hiddenFill>
            </a:ext>
          </a:extLst>
        </p:spPr>
      </p:pic>
      <p:pic>
        <p:nvPicPr>
          <p:cNvPr id="13" name="Hình ảnh 12">
            <a:extLst>
              <a:ext uri="{FF2B5EF4-FFF2-40B4-BE49-F238E27FC236}">
                <a16:creationId xmlns:a16="http://schemas.microsoft.com/office/drawing/2014/main" id="{3B55B8D6-BB6D-CC8E-D138-70E53BC39549}"/>
              </a:ext>
            </a:extLst>
          </p:cNvPr>
          <p:cNvPicPr>
            <a:picLocks noChangeAspect="1"/>
          </p:cNvPicPr>
          <p:nvPr/>
        </p:nvPicPr>
        <p:blipFill>
          <a:blip r:embed="rId7"/>
          <a:stretch>
            <a:fillRect/>
          </a:stretch>
        </p:blipFill>
        <p:spPr>
          <a:xfrm>
            <a:off x="1292944" y="270163"/>
            <a:ext cx="9454611" cy="2357844"/>
          </a:xfrm>
          <a:prstGeom prst="rect">
            <a:avLst/>
          </a:prstGeom>
        </p:spPr>
      </p:pic>
      <p:sp>
        <p:nvSpPr>
          <p:cNvPr id="14" name="Hình chữ nhật 13">
            <a:extLst>
              <a:ext uri="{FF2B5EF4-FFF2-40B4-BE49-F238E27FC236}">
                <a16:creationId xmlns:a16="http://schemas.microsoft.com/office/drawing/2014/main" id="{7E27B2CC-B2DD-098B-954B-5C657702CC56}"/>
              </a:ext>
            </a:extLst>
          </p:cNvPr>
          <p:cNvSpPr/>
          <p:nvPr/>
        </p:nvSpPr>
        <p:spPr>
          <a:xfrm>
            <a:off x="768927" y="2847110"/>
            <a:ext cx="5219701" cy="30549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a) Trong số thập phân 20,45:</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2 thuộc hàng chục.</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0 thuộc hàng đơn vị.</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4 thuộc hàng phần mười.</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5 thuộc hàng phần trăm.</a:t>
            </a:r>
            <a:endParaRPr lang="vi-VN" sz="2600">
              <a:effectLst/>
              <a:latin typeface="Arial" panose="020B0604020202020204" pitchFamily="34" charset="0"/>
              <a:ea typeface="Calibri" panose="020F0502020204030204" pitchFamily="34" charset="0"/>
              <a:cs typeface="Arial" panose="020B0604020202020204" pitchFamily="34" charset="0"/>
            </a:endParaRPr>
          </a:p>
        </p:txBody>
      </p:sp>
      <p:sp>
        <p:nvSpPr>
          <p:cNvPr id="15" name="Hình chữ nhật 14">
            <a:extLst>
              <a:ext uri="{FF2B5EF4-FFF2-40B4-BE49-F238E27FC236}">
                <a16:creationId xmlns:a16="http://schemas.microsoft.com/office/drawing/2014/main" id="{D35804CA-A4F8-F0EE-BB81-210226AE6FED}"/>
              </a:ext>
            </a:extLst>
          </p:cNvPr>
          <p:cNvSpPr/>
          <p:nvPr/>
        </p:nvSpPr>
        <p:spPr>
          <a:xfrm>
            <a:off x="6203373" y="2743199"/>
            <a:ext cx="5311379" cy="35848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b) Trong số thập phân 451,209:</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4 thuộc hàng trăm.</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5 thuộc hàng chục.</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1 thuộc hàng đơn vị.</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2 thuộc hàng phần mười.</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0 thuộc hàng phần trăm.</a:t>
            </a:r>
            <a:endParaRPr lang="vi-VN" sz="2600">
              <a:effectLst/>
              <a:latin typeface="Arial" panose="020B0604020202020204" pitchFamily="34" charset="0"/>
              <a:ea typeface="Calibri" panose="020F0502020204030204" pitchFamily="34" charset="0"/>
              <a:cs typeface="Arial" panose="020B0604020202020204" pitchFamily="34" charset="0"/>
            </a:endParaRPr>
          </a:p>
          <a:p>
            <a:pPr>
              <a:lnSpc>
                <a:spcPct val="115000"/>
              </a:lnSpc>
              <a:tabLst>
                <a:tab pos="690245" algn="l"/>
              </a:tabLst>
            </a:pPr>
            <a:r>
              <a:rPr lang="en-US" sz="2600" i="1">
                <a:effectLst/>
                <a:latin typeface="Arial" panose="020B0604020202020204" pitchFamily="34" charset="0"/>
                <a:ea typeface="Times New Roman" panose="02020603050405020304" pitchFamily="18" charset="0"/>
                <a:cs typeface="Arial" panose="020B0604020202020204" pitchFamily="34" charset="0"/>
              </a:rPr>
              <a:t>- Chữ số 9 thuộc hàng phần nghìn.</a:t>
            </a:r>
            <a:endParaRPr lang="vi-VN" sz="260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2" descr="MỘT SỐ KĨ THUẬT DẠY HỌC TÍCH CỰC">
            <a:extLst>
              <a:ext uri="{FF2B5EF4-FFF2-40B4-BE49-F238E27FC236}">
                <a16:creationId xmlns:a16="http://schemas.microsoft.com/office/drawing/2014/main" id="{EBE485D6-BE39-89A0-75E7-5D513F0614C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577" b="26778"/>
          <a:stretch/>
        </p:blipFill>
        <p:spPr bwMode="auto">
          <a:xfrm>
            <a:off x="9624347" y="1140041"/>
            <a:ext cx="2372623" cy="153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3" y="1"/>
            <a:ext cx="10584493" cy="4248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057" y="3943351"/>
            <a:ext cx="7345993" cy="3067050"/>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6906" y="5035678"/>
            <a:ext cx="1877795" cy="1646682"/>
          </a:xfrm>
          <a:prstGeom prst="rect">
            <a:avLst/>
          </a:prstGeom>
        </p:spPr>
      </p:pic>
      <p:sp>
        <p:nvSpPr>
          <p:cNvPr id="12" name="Oval 11"/>
          <p:cNvSpPr/>
          <p:nvPr/>
        </p:nvSpPr>
        <p:spPr>
          <a:xfrm>
            <a:off x="2033876" y="362935"/>
            <a:ext cx="662491"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900"/>
                </a:solidFill>
                <a:effectLst/>
                <a:uLnTx/>
                <a:uFillTx/>
                <a:latin typeface="Calibri"/>
                <a:ea typeface="+mn-ea"/>
                <a:cs typeface="+mn-cs"/>
              </a:rPr>
              <a:t>2</a:t>
            </a:r>
          </a:p>
        </p:txBody>
      </p:sp>
      <p:sp>
        <p:nvSpPr>
          <p:cNvPr id="2" name="TextBox 8">
            <a:extLst>
              <a:ext uri="{FF2B5EF4-FFF2-40B4-BE49-F238E27FC236}">
                <a16:creationId xmlns:a16="http://schemas.microsoft.com/office/drawing/2014/main" id="{4BD8B82C-97FF-7A3C-184A-9E08534DDD50}"/>
              </a:ext>
            </a:extLst>
          </p:cNvPr>
          <p:cNvSpPr txBox="1"/>
          <p:nvPr/>
        </p:nvSpPr>
        <p:spPr>
          <a:xfrm>
            <a:off x="2033876" y="998981"/>
            <a:ext cx="8853706"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FF"/>
                </a:solidFill>
                <a:effectLst/>
                <a:uLnTx/>
                <a:uFillTx/>
                <a:latin typeface="Arial" panose="020B0604020202020204" pitchFamily="34" charset="0"/>
                <a:ea typeface="+mn-ea"/>
                <a:cs typeface="+mn-cs"/>
              </a:rPr>
              <a:t>Viết số thập phân, biết rằng số đó gồm: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600" b="1" i="0" u="none" strike="noStrike" kern="1200" cap="none" spc="0" normalizeH="0" baseline="0" noProof="0">
                <a:ln>
                  <a:noFill/>
                </a:ln>
                <a:solidFill>
                  <a:srgbClr val="0000FF"/>
                </a:solidFill>
                <a:effectLst/>
                <a:uLnTx/>
                <a:uFillTx/>
                <a:latin typeface="Arial" panose="020B0604020202020204" pitchFamily="34" charset="0"/>
                <a:ea typeface="+mn-ea"/>
                <a:cs typeface="+mn-cs"/>
              </a:rPr>
              <a:t>5 trăm, 3 chục, 2 đơn vị, sáu phần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00FF"/>
                </a:solidFill>
                <a:effectLst/>
                <a:uLnTx/>
                <a:uFillTx/>
                <a:latin typeface="Arial" panose="020B0604020202020204" pitchFamily="34" charset="0"/>
                <a:ea typeface="+mn-ea"/>
                <a:cs typeface="+mn-cs"/>
              </a:rPr>
              <a:t>mười, bảy phần trăm, một phàn nghìn</a:t>
            </a:r>
          </a:p>
        </p:txBody>
      </p:sp>
      <p:sp>
        <p:nvSpPr>
          <p:cNvPr id="3" name="TextBox 10">
            <a:extLst>
              <a:ext uri="{FF2B5EF4-FFF2-40B4-BE49-F238E27FC236}">
                <a16:creationId xmlns:a16="http://schemas.microsoft.com/office/drawing/2014/main" id="{2A49E8FD-5B32-3DF9-A052-AD835635B5F5}"/>
              </a:ext>
            </a:extLst>
          </p:cNvPr>
          <p:cNvSpPr txBox="1"/>
          <p:nvPr/>
        </p:nvSpPr>
        <p:spPr>
          <a:xfrm>
            <a:off x="4775777" y="4656319"/>
            <a:ext cx="317907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a:solidFill>
                  <a:srgbClr val="0000FF"/>
                </a:solidFill>
                <a:latin typeface="Arial" panose="020B0604020202020204" pitchFamily="34" charset="0"/>
                <a:cs typeface="Arial" panose="020B0604020202020204" pitchFamily="34" charset="0"/>
              </a:rPr>
              <a:t>532, 671</a:t>
            </a:r>
            <a:endParaRPr kumimoji="0" lang="en-US" sz="60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ibi Anime Characters for Pre-K by Slidesgo">
  <a:themeElements>
    <a:clrScheme name="Simple Light">
      <a:dk1>
        <a:srgbClr val="612C28"/>
      </a:dk1>
      <a:lt1>
        <a:srgbClr val="FFFFFF"/>
      </a:lt1>
      <a:dk2>
        <a:srgbClr val="DF99A8"/>
      </a:dk2>
      <a:lt2>
        <a:srgbClr val="FCF3A8"/>
      </a:lt2>
      <a:accent1>
        <a:srgbClr val="BCEBAC"/>
      </a:accent1>
      <a:accent2>
        <a:srgbClr val="F2DDE3"/>
      </a:accent2>
      <a:accent3>
        <a:srgbClr val="C7E5F6"/>
      </a:accent3>
      <a:accent4>
        <a:srgbClr val="C55964"/>
      </a:accent4>
      <a:accent5>
        <a:srgbClr val="E7B6C3"/>
      </a:accent5>
      <a:accent6>
        <a:srgbClr val="F6E3DA"/>
      </a:accent6>
      <a:hlink>
        <a:srgbClr val="612C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465</Words>
  <Application>Microsoft Office PowerPoint</Application>
  <PresentationFormat>Màn hình rộng</PresentationFormat>
  <Paragraphs>84</Paragraphs>
  <Slides>14</Slides>
  <Notes>7</Notes>
  <HiddenSlides>0</HiddenSlides>
  <MMClips>0</MMClips>
  <ScaleCrop>false</ScaleCrop>
  <HeadingPairs>
    <vt:vector size="6" baseType="variant">
      <vt:variant>
        <vt:lpstr>Phông được Dùng</vt:lpstr>
      </vt:variant>
      <vt:variant>
        <vt:i4>12</vt:i4>
      </vt:variant>
      <vt:variant>
        <vt:lpstr>Chủ đề</vt:lpstr>
      </vt:variant>
      <vt:variant>
        <vt:i4>4</vt:i4>
      </vt:variant>
      <vt:variant>
        <vt:lpstr>Tiêu đề Bản chiếu</vt:lpstr>
      </vt:variant>
      <vt:variant>
        <vt:i4>14</vt:i4>
      </vt:variant>
    </vt:vector>
  </HeadingPairs>
  <TitlesOfParts>
    <vt:vector size="30" baseType="lpstr">
      <vt:lpstr>Hachi Maru Pop</vt:lpstr>
      <vt:lpstr>Arial</vt:lpstr>
      <vt:lpstr>Calibri</vt:lpstr>
      <vt:lpstr>Calibri Light</vt:lpstr>
      <vt:lpstr>Fredoka One</vt:lpstr>
      <vt:lpstr>HP001 4 hàng</vt:lpstr>
      <vt:lpstr>Lilita One</vt:lpstr>
      <vt:lpstr>Nunito</vt:lpstr>
      <vt:lpstr>Nunito SemiBold</vt:lpstr>
      <vt:lpstr>Times New Roman</vt:lpstr>
      <vt:lpstr>UTM Davida</vt:lpstr>
      <vt:lpstr>字魂95号-手刻宋</vt:lpstr>
      <vt:lpstr>Office Theme</vt:lpstr>
      <vt:lpstr>11_Office Theme</vt:lpstr>
      <vt:lpstr>Chibi Anime Characters for Pre-K by Slidesgo</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dc:creator>
  <cp:lastModifiedBy>LÔ THỊ DI</cp:lastModifiedBy>
  <cp:revision>157</cp:revision>
  <dcterms:created xsi:type="dcterms:W3CDTF">2023-04-19T08:21:59Z</dcterms:created>
  <dcterms:modified xsi:type="dcterms:W3CDTF">2024-08-10T06:22:56Z</dcterms:modified>
</cp:coreProperties>
</file>