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7" r:id="rId2"/>
    <p:sldMasterId id="2147483690" r:id="rId3"/>
    <p:sldMasterId id="2147483703" r:id="rId4"/>
    <p:sldMasterId id="2147483715" r:id="rId5"/>
  </p:sldMasterIdLst>
  <p:notesMasterIdLst>
    <p:notesMasterId r:id="rId24"/>
  </p:notesMasterIdLst>
  <p:sldIdLst>
    <p:sldId id="389" r:id="rId6"/>
    <p:sldId id="260" r:id="rId7"/>
    <p:sldId id="271" r:id="rId8"/>
    <p:sldId id="339" r:id="rId9"/>
    <p:sldId id="387" r:id="rId10"/>
    <p:sldId id="274" r:id="rId11"/>
    <p:sldId id="391" r:id="rId12"/>
    <p:sldId id="347" r:id="rId13"/>
    <p:sldId id="257" r:id="rId14"/>
    <p:sldId id="263" r:id="rId15"/>
    <p:sldId id="258" r:id="rId16"/>
    <p:sldId id="392" r:id="rId17"/>
    <p:sldId id="393" r:id="rId18"/>
    <p:sldId id="329" r:id="rId19"/>
    <p:sldId id="278" r:id="rId20"/>
    <p:sldId id="332" r:id="rId21"/>
    <p:sldId id="344" r:id="rId22"/>
    <p:sldId id="312" r:id="rId23"/>
  </p:sldIdLst>
  <p:sldSz cx="9144000" cy="5143500" type="screen16x9"/>
  <p:notesSz cx="6858000" cy="9144000"/>
  <p:embeddedFontLst>
    <p:embeddedFont>
      <p:font typeface="Hachi Maru Pop" panose="020B0604020202020204" charset="-128"/>
      <p:regular r:id="rId25"/>
    </p:embeddedFont>
    <p:embeddedFont>
      <p:font typeface="Fredoka One" panose="02000000000000000000" pitchFamily="2" charset="0"/>
      <p:regular r:id="rId26"/>
    </p:embeddedFont>
    <p:embeddedFont>
      <p:font typeface="Lilita One" panose="020B0604020202020204" charset="0"/>
      <p:regular r:id="rId27"/>
      <p:bold r:id="rId28"/>
      <p:italic r:id="rId29"/>
      <p:boldItalic r:id="rId30"/>
    </p:embeddedFont>
    <p:embeddedFont>
      <p:font typeface="Nunito" pitchFamily="2" charset="-93"/>
      <p:regular r:id="rId31"/>
      <p:bold r:id="rId32"/>
      <p:italic r:id="rId33"/>
      <p:boldItalic r:id="rId34"/>
    </p:embeddedFont>
    <p:embeddedFont>
      <p:font typeface="Nunito SemiBold" pitchFamily="2" charset="-93"/>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702E"/>
    <a:srgbClr val="FCF2D4"/>
    <a:srgbClr val="D4794C"/>
    <a:srgbClr val="A86ED4"/>
    <a:srgbClr val="3BB2BF"/>
    <a:srgbClr val="C55964"/>
    <a:srgbClr val="5FD790"/>
    <a:srgbClr val="61FF69"/>
    <a:srgbClr val="E6E6E6"/>
    <a:srgbClr val="FEDD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A57756C-E9D1-4D6B-9136-32B5B858F5FF}">
  <a:tblStyle styleId="{BA57756C-E9D1-4D6B-9136-32B5B858F5F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39" autoAdjust="0"/>
    <p:restoredTop sz="94729"/>
  </p:normalViewPr>
  <p:slideViewPr>
    <p:cSldViewPr snapToGrid="0" showGuides="1">
      <p:cViewPr varScale="1">
        <p:scale>
          <a:sx n="103" d="100"/>
          <a:sy n="103" d="100"/>
        </p:scale>
        <p:origin x="614" y="67"/>
      </p:cViewPr>
      <p:guideLst>
        <p:guide orient="horz" pos="164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81000" y="685800"/>
            <a:ext cx="6096000" cy="3429000"/>
          </a:xfrm>
        </p:spPr>
      </p:sp>
      <p:sp>
        <p:nvSpPr>
          <p:cNvPr id="3" name="文本占位符 2"/>
          <p:cNvSpPr>
            <a:spLocks noGrp="1"/>
          </p:cNvSpPr>
          <p:nvPr>
            <p:ph type="body" idx="3"/>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Thiết kế : Hân Di zalo 0948607584</a:t>
            </a:r>
            <a:endParaRPr lang="vi-VN"/>
          </a:p>
          <a:p>
            <a:endParaRPr lang="zh-CN" altLang="en-US" dirty="0"/>
          </a:p>
        </p:txBody>
      </p:sp>
    </p:spTree>
    <p:extLst>
      <p:ext uri="{BB962C8B-B14F-4D97-AF65-F5344CB8AC3E}">
        <p14:creationId xmlns:p14="http://schemas.microsoft.com/office/powerpoint/2010/main" val="1479682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Thiết kế : Hân Di zalo 0948607584</a:t>
            </a:r>
            <a:endParaRPr lang="vi-VN"/>
          </a:p>
          <a:p>
            <a:endParaRPr lang="vi-VN"/>
          </a:p>
        </p:txBody>
      </p:sp>
    </p:spTree>
    <p:extLst>
      <p:ext uri="{BB962C8B-B14F-4D97-AF65-F5344CB8AC3E}">
        <p14:creationId xmlns:p14="http://schemas.microsoft.com/office/powerpoint/2010/main" val="7270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577506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Thiết kế : Hân Di zalo 0948607584</a:t>
            </a:r>
            <a:endParaRPr lang="vi-VN"/>
          </a:p>
          <a:p>
            <a:endParaRPr lang="vi-VN"/>
          </a:p>
        </p:txBody>
      </p:sp>
    </p:spTree>
    <p:extLst>
      <p:ext uri="{BB962C8B-B14F-4D97-AF65-F5344CB8AC3E}">
        <p14:creationId xmlns:p14="http://schemas.microsoft.com/office/powerpoint/2010/main" val="938441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1692316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87692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3275789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a:t>Thiết kế : Hân Di zalo 0948607584</a:t>
            </a:r>
            <a:endParaRPr lang="vi-VN"/>
          </a:p>
        </p:txBody>
      </p:sp>
    </p:spTree>
    <p:extLst>
      <p:ext uri="{BB962C8B-B14F-4D97-AF65-F5344CB8AC3E}">
        <p14:creationId xmlns:p14="http://schemas.microsoft.com/office/powerpoint/2010/main" val="2664471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2DDE3"/>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512575"/>
            <a:ext cx="4335000" cy="2257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Font typeface="Fredoka One"/>
              <a:buNone/>
              <a:defRPr sz="5000">
                <a:latin typeface="Fredoka One"/>
                <a:ea typeface="Fredoka One"/>
                <a:cs typeface="Fredoka One"/>
                <a:sym typeface="Fredoka One"/>
              </a:defRPr>
            </a:lvl1pPr>
            <a:lvl2pPr lvl="1" rtl="0">
              <a:spcBef>
                <a:spcPts val="0"/>
              </a:spcBef>
              <a:spcAft>
                <a:spcPts val="0"/>
              </a:spcAft>
              <a:buSzPts val="5200"/>
              <a:buFont typeface="Hachi Maru Pop"/>
              <a:buNone/>
              <a:defRPr sz="5200">
                <a:latin typeface="Hachi Maru Pop"/>
                <a:ea typeface="Hachi Maru Pop"/>
                <a:cs typeface="Hachi Maru Pop"/>
                <a:sym typeface="Hachi Maru Pop"/>
              </a:defRPr>
            </a:lvl2pPr>
            <a:lvl3pPr lvl="2" rtl="0">
              <a:spcBef>
                <a:spcPts val="0"/>
              </a:spcBef>
              <a:spcAft>
                <a:spcPts val="0"/>
              </a:spcAft>
              <a:buSzPts val="5200"/>
              <a:buFont typeface="Hachi Maru Pop"/>
              <a:buNone/>
              <a:defRPr sz="5200">
                <a:latin typeface="Hachi Maru Pop"/>
                <a:ea typeface="Hachi Maru Pop"/>
                <a:cs typeface="Hachi Maru Pop"/>
                <a:sym typeface="Hachi Maru Pop"/>
              </a:defRPr>
            </a:lvl3pPr>
            <a:lvl4pPr lvl="3" rtl="0">
              <a:spcBef>
                <a:spcPts val="0"/>
              </a:spcBef>
              <a:spcAft>
                <a:spcPts val="0"/>
              </a:spcAft>
              <a:buSzPts val="5200"/>
              <a:buFont typeface="Hachi Maru Pop"/>
              <a:buNone/>
              <a:defRPr sz="5200">
                <a:latin typeface="Hachi Maru Pop"/>
                <a:ea typeface="Hachi Maru Pop"/>
                <a:cs typeface="Hachi Maru Pop"/>
                <a:sym typeface="Hachi Maru Pop"/>
              </a:defRPr>
            </a:lvl4pPr>
            <a:lvl5pPr lvl="4" rtl="0">
              <a:spcBef>
                <a:spcPts val="0"/>
              </a:spcBef>
              <a:spcAft>
                <a:spcPts val="0"/>
              </a:spcAft>
              <a:buSzPts val="5200"/>
              <a:buFont typeface="Hachi Maru Pop"/>
              <a:buNone/>
              <a:defRPr sz="5200">
                <a:latin typeface="Hachi Maru Pop"/>
                <a:ea typeface="Hachi Maru Pop"/>
                <a:cs typeface="Hachi Maru Pop"/>
                <a:sym typeface="Hachi Maru Pop"/>
              </a:defRPr>
            </a:lvl5pPr>
            <a:lvl6pPr lvl="5" rtl="0">
              <a:spcBef>
                <a:spcPts val="0"/>
              </a:spcBef>
              <a:spcAft>
                <a:spcPts val="0"/>
              </a:spcAft>
              <a:buSzPts val="5200"/>
              <a:buFont typeface="Hachi Maru Pop"/>
              <a:buNone/>
              <a:defRPr sz="5200">
                <a:latin typeface="Hachi Maru Pop"/>
                <a:ea typeface="Hachi Maru Pop"/>
                <a:cs typeface="Hachi Maru Pop"/>
                <a:sym typeface="Hachi Maru Pop"/>
              </a:defRPr>
            </a:lvl6pPr>
            <a:lvl7pPr lvl="6" rtl="0">
              <a:spcBef>
                <a:spcPts val="0"/>
              </a:spcBef>
              <a:spcAft>
                <a:spcPts val="0"/>
              </a:spcAft>
              <a:buSzPts val="5200"/>
              <a:buFont typeface="Hachi Maru Pop"/>
              <a:buNone/>
              <a:defRPr sz="5200">
                <a:latin typeface="Hachi Maru Pop"/>
                <a:ea typeface="Hachi Maru Pop"/>
                <a:cs typeface="Hachi Maru Pop"/>
                <a:sym typeface="Hachi Maru Pop"/>
              </a:defRPr>
            </a:lvl7pPr>
            <a:lvl8pPr lvl="7" rtl="0">
              <a:spcBef>
                <a:spcPts val="0"/>
              </a:spcBef>
              <a:spcAft>
                <a:spcPts val="0"/>
              </a:spcAft>
              <a:buSzPts val="5200"/>
              <a:buFont typeface="Hachi Maru Pop"/>
              <a:buNone/>
              <a:defRPr sz="5200">
                <a:latin typeface="Hachi Maru Pop"/>
                <a:ea typeface="Hachi Maru Pop"/>
                <a:cs typeface="Hachi Maru Pop"/>
                <a:sym typeface="Hachi Maru Pop"/>
              </a:defRPr>
            </a:lvl8pPr>
            <a:lvl9pPr lvl="8" rtl="0">
              <a:spcBef>
                <a:spcPts val="0"/>
              </a:spcBef>
              <a:spcAft>
                <a:spcPts val="0"/>
              </a:spcAft>
              <a:buSzPts val="5200"/>
              <a:buFont typeface="Hachi Maru Pop"/>
              <a:buNone/>
              <a:defRPr sz="5200">
                <a:latin typeface="Hachi Maru Pop"/>
                <a:ea typeface="Hachi Maru Pop"/>
                <a:cs typeface="Hachi Maru Pop"/>
                <a:sym typeface="Hachi Maru Pop"/>
              </a:defRPr>
            </a:lvl9pPr>
          </a:lstStyle>
          <a:p>
            <a:endParaRPr/>
          </a:p>
        </p:txBody>
      </p:sp>
      <p:sp>
        <p:nvSpPr>
          <p:cNvPr id="10" name="Google Shape;10;p2"/>
          <p:cNvSpPr txBox="1">
            <a:spLocks noGrp="1"/>
          </p:cNvSpPr>
          <p:nvPr>
            <p:ph type="subTitle" idx="1"/>
          </p:nvPr>
        </p:nvSpPr>
        <p:spPr>
          <a:xfrm>
            <a:off x="822960" y="3941064"/>
            <a:ext cx="4745700" cy="448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Nunito SemiBold"/>
              <a:buNone/>
              <a:defRPr sz="2000">
                <a:latin typeface="Nunito SemiBold"/>
                <a:ea typeface="Nunito SemiBold"/>
                <a:cs typeface="Nunito SemiBold"/>
                <a:sym typeface="Nunito SemiBold"/>
              </a:defRPr>
            </a:lvl1pPr>
            <a:lvl2pPr lvl="1" rtl="0">
              <a:lnSpc>
                <a:spcPct val="100000"/>
              </a:lnSpc>
              <a:spcBef>
                <a:spcPts val="0"/>
              </a:spcBef>
              <a:spcAft>
                <a:spcPts val="0"/>
              </a:spcAft>
              <a:buClr>
                <a:schemeClr val="accent2"/>
              </a:buClr>
              <a:buSzPts val="2800"/>
              <a:buNone/>
              <a:defRPr sz="2800">
                <a:solidFill>
                  <a:schemeClr val="accent2"/>
                </a:solidFill>
              </a:defRPr>
            </a:lvl2pPr>
            <a:lvl3pPr lvl="2" rtl="0">
              <a:lnSpc>
                <a:spcPct val="100000"/>
              </a:lnSpc>
              <a:spcBef>
                <a:spcPts val="0"/>
              </a:spcBef>
              <a:spcAft>
                <a:spcPts val="0"/>
              </a:spcAft>
              <a:buClr>
                <a:schemeClr val="accent2"/>
              </a:buClr>
              <a:buSzPts val="2800"/>
              <a:buNone/>
              <a:defRPr sz="2800">
                <a:solidFill>
                  <a:schemeClr val="accent2"/>
                </a:solidFill>
              </a:defRPr>
            </a:lvl3pPr>
            <a:lvl4pPr lvl="3" rtl="0">
              <a:lnSpc>
                <a:spcPct val="100000"/>
              </a:lnSpc>
              <a:spcBef>
                <a:spcPts val="0"/>
              </a:spcBef>
              <a:spcAft>
                <a:spcPts val="0"/>
              </a:spcAft>
              <a:buClr>
                <a:schemeClr val="accent2"/>
              </a:buClr>
              <a:buSzPts val="2800"/>
              <a:buNone/>
              <a:defRPr sz="2800">
                <a:solidFill>
                  <a:schemeClr val="accent2"/>
                </a:solidFill>
              </a:defRPr>
            </a:lvl4pPr>
            <a:lvl5pPr lvl="4" rtl="0">
              <a:lnSpc>
                <a:spcPct val="100000"/>
              </a:lnSpc>
              <a:spcBef>
                <a:spcPts val="0"/>
              </a:spcBef>
              <a:spcAft>
                <a:spcPts val="0"/>
              </a:spcAft>
              <a:buClr>
                <a:schemeClr val="accent2"/>
              </a:buClr>
              <a:buSzPts val="2800"/>
              <a:buNone/>
              <a:defRPr sz="2800">
                <a:solidFill>
                  <a:schemeClr val="accent2"/>
                </a:solidFill>
              </a:defRPr>
            </a:lvl5pPr>
            <a:lvl6pPr lvl="5" rtl="0">
              <a:lnSpc>
                <a:spcPct val="100000"/>
              </a:lnSpc>
              <a:spcBef>
                <a:spcPts val="0"/>
              </a:spcBef>
              <a:spcAft>
                <a:spcPts val="0"/>
              </a:spcAft>
              <a:buClr>
                <a:schemeClr val="accent2"/>
              </a:buClr>
              <a:buSzPts val="2800"/>
              <a:buNone/>
              <a:defRPr sz="2800">
                <a:solidFill>
                  <a:schemeClr val="accent2"/>
                </a:solidFill>
              </a:defRPr>
            </a:lvl6pPr>
            <a:lvl7pPr lvl="6" rtl="0">
              <a:lnSpc>
                <a:spcPct val="100000"/>
              </a:lnSpc>
              <a:spcBef>
                <a:spcPts val="0"/>
              </a:spcBef>
              <a:spcAft>
                <a:spcPts val="0"/>
              </a:spcAft>
              <a:buClr>
                <a:schemeClr val="accent2"/>
              </a:buClr>
              <a:buSzPts val="2800"/>
              <a:buNone/>
              <a:defRPr sz="2800">
                <a:solidFill>
                  <a:schemeClr val="accent2"/>
                </a:solidFill>
              </a:defRPr>
            </a:lvl7pPr>
            <a:lvl8pPr lvl="7" rtl="0">
              <a:lnSpc>
                <a:spcPct val="100000"/>
              </a:lnSpc>
              <a:spcBef>
                <a:spcPts val="0"/>
              </a:spcBef>
              <a:spcAft>
                <a:spcPts val="0"/>
              </a:spcAft>
              <a:buClr>
                <a:schemeClr val="accent2"/>
              </a:buClr>
              <a:buSzPts val="2800"/>
              <a:buNone/>
              <a:defRPr sz="2800">
                <a:solidFill>
                  <a:schemeClr val="accent2"/>
                </a:solidFill>
              </a:defRPr>
            </a:lvl8pPr>
            <a:lvl9pPr lvl="8"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BB59-3F4F-8300-42D9-9EE28538D5F6}"/>
              </a:ext>
            </a:extLst>
          </p:cNvPr>
          <p:cNvSpPr>
            <a:spLocks noGrp="1"/>
          </p:cNvSpPr>
          <p:nvPr>
            <p:ph type="title"/>
          </p:nvPr>
        </p:nvSpPr>
        <p:spPr>
          <a:xfrm>
            <a:off x="629841" y="273844"/>
            <a:ext cx="7886700" cy="994172"/>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02D7AEB-1106-34FC-C2A4-67A7A890D05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AEC6C-A0C7-67A7-545A-FEA5062536E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646D8C5-2345-AB6A-01D8-02E7AD8012F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6B22171-F35E-B553-2A2F-70929624DC4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CA30DEC-2237-1F9D-20CA-A7044A0462B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1/8/2024</a:t>
            </a:fld>
            <a:endParaRPr lang="en-SG">
              <a:solidFill>
                <a:prstClr val="black">
                  <a:tint val="75000"/>
                </a:prstClr>
              </a:solidFill>
            </a:endParaRPr>
          </a:p>
        </p:txBody>
      </p:sp>
      <p:sp>
        <p:nvSpPr>
          <p:cNvPr id="8" name="Footer Placeholder 7">
            <a:extLst>
              <a:ext uri="{FF2B5EF4-FFF2-40B4-BE49-F238E27FC236}">
                <a16:creationId xmlns:a16="http://schemas.microsoft.com/office/drawing/2014/main" id="{675F1C4A-3DCF-6D2C-C686-85E9A516F7E3}"/>
              </a:ext>
            </a:extLst>
          </p:cNvPr>
          <p:cNvSpPr>
            <a:spLocks noGrp="1"/>
          </p:cNvSpPr>
          <p:nvPr>
            <p:ph type="ftr" sz="quarter" idx="11"/>
          </p:nvPr>
        </p:nvSpPr>
        <p:spPr/>
        <p:txBody>
          <a:bodyPr/>
          <a:lstStyle/>
          <a:p>
            <a:endParaRPr lang="en-SG">
              <a:solidFill>
                <a:prstClr val="black">
                  <a:tint val="75000"/>
                </a:prstClr>
              </a:solidFill>
            </a:endParaRPr>
          </a:p>
        </p:txBody>
      </p:sp>
      <p:sp>
        <p:nvSpPr>
          <p:cNvPr id="9" name="Slide Number Placeholder 8">
            <a:extLst>
              <a:ext uri="{FF2B5EF4-FFF2-40B4-BE49-F238E27FC236}">
                <a16:creationId xmlns:a16="http://schemas.microsoft.com/office/drawing/2014/main" id="{1ACBFCAD-6BCF-CC64-395C-0C1CCC56D16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641528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D28E-3DBA-64CB-DE38-E593AD661A61}"/>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C005C80-F9AF-DEA5-D74F-2B004BC59A33}"/>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1/8/2024</a:t>
            </a:fld>
            <a:endParaRPr lang="en-SG">
              <a:solidFill>
                <a:prstClr val="black">
                  <a:tint val="75000"/>
                </a:prstClr>
              </a:solidFill>
            </a:endParaRPr>
          </a:p>
        </p:txBody>
      </p:sp>
      <p:sp>
        <p:nvSpPr>
          <p:cNvPr id="4" name="Footer Placeholder 3">
            <a:extLst>
              <a:ext uri="{FF2B5EF4-FFF2-40B4-BE49-F238E27FC236}">
                <a16:creationId xmlns:a16="http://schemas.microsoft.com/office/drawing/2014/main" id="{227A96CA-B1E7-050C-2506-3E6F02A87377}"/>
              </a:ext>
            </a:extLst>
          </p:cNvPr>
          <p:cNvSpPr>
            <a:spLocks noGrp="1"/>
          </p:cNvSpPr>
          <p:nvPr>
            <p:ph type="ftr" sz="quarter" idx="11"/>
          </p:nvPr>
        </p:nvSpPr>
        <p:spPr/>
        <p:txBody>
          <a:bodyPr/>
          <a:lstStyle/>
          <a:p>
            <a:endParaRPr lang="en-SG">
              <a:solidFill>
                <a:prstClr val="black">
                  <a:tint val="75000"/>
                </a:prstClr>
              </a:solidFill>
            </a:endParaRPr>
          </a:p>
        </p:txBody>
      </p:sp>
      <p:sp>
        <p:nvSpPr>
          <p:cNvPr id="5" name="Slide Number Placeholder 4">
            <a:extLst>
              <a:ext uri="{FF2B5EF4-FFF2-40B4-BE49-F238E27FC236}">
                <a16:creationId xmlns:a16="http://schemas.microsoft.com/office/drawing/2014/main" id="{3A93D6AB-2AD9-B7AD-7B85-4224890DE57E}"/>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591319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584E9-CB02-3C63-6DD7-2560FE1AE0D1}"/>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1/8/2024</a:t>
            </a:fld>
            <a:endParaRPr lang="en-SG">
              <a:solidFill>
                <a:prstClr val="black">
                  <a:tint val="75000"/>
                </a:prstClr>
              </a:solidFill>
            </a:endParaRPr>
          </a:p>
        </p:txBody>
      </p:sp>
      <p:sp>
        <p:nvSpPr>
          <p:cNvPr id="3" name="Footer Placeholder 2">
            <a:extLst>
              <a:ext uri="{FF2B5EF4-FFF2-40B4-BE49-F238E27FC236}">
                <a16:creationId xmlns:a16="http://schemas.microsoft.com/office/drawing/2014/main" id="{6432B94A-D830-8690-6DBE-5687D300B0E0}"/>
              </a:ext>
            </a:extLst>
          </p:cNvPr>
          <p:cNvSpPr>
            <a:spLocks noGrp="1"/>
          </p:cNvSpPr>
          <p:nvPr>
            <p:ph type="ftr" sz="quarter" idx="11"/>
          </p:nvPr>
        </p:nvSpPr>
        <p:spPr/>
        <p:txBody>
          <a:bodyPr/>
          <a:lstStyle/>
          <a:p>
            <a:endParaRPr lang="en-SG">
              <a:solidFill>
                <a:prstClr val="black">
                  <a:tint val="75000"/>
                </a:prstClr>
              </a:solidFill>
            </a:endParaRPr>
          </a:p>
        </p:txBody>
      </p:sp>
      <p:sp>
        <p:nvSpPr>
          <p:cNvPr id="4" name="Slide Number Placeholder 3">
            <a:extLst>
              <a:ext uri="{FF2B5EF4-FFF2-40B4-BE49-F238E27FC236}">
                <a16:creationId xmlns:a16="http://schemas.microsoft.com/office/drawing/2014/main" id="{FC0AA3FF-C3B0-2E7A-354C-889C0458F633}"/>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503179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A839-4BBF-74D9-426A-78312D076E4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3B15823-8F8E-A3CD-8A65-C36EC248D23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236C597D-7FE0-689C-8CE6-E1A2CCB7539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94611BB-C252-17DE-6AEF-E7AC85BC0F39}"/>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EDCFBD9F-1325-F3D1-E5A9-B93A5772BBDD}"/>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2F62EDEC-E5FC-68B9-00EE-5A0D5731F9D4}"/>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1503159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66B0-E43C-3262-112A-592E82F413B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3E22A58-9F7A-B9B6-99E3-5BD5694EAEB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id="{240C354F-2EB5-7133-EA7E-D71CEC14101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8CCE4FA-8E23-24DB-CFEC-CCF120C96647}"/>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535E8B9A-DE34-A599-EC2E-52BB1364B808}"/>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84623F15-374C-2D35-5DBA-789CA5169FAB}"/>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707909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EB51-08FC-D45F-470C-26D2A69A5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BD54D71-401E-9E8B-D8FA-6B9B99620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D8FFA5-147F-97E3-2566-EA05D7E4517C}"/>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3F95E34F-4052-EA25-2AB9-56D32B1570A7}"/>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020DB7A1-5551-CA33-20B8-5B9B3CD0854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069205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8457F2-3762-5F3C-3C49-30DEA5A5E7AB}"/>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A6A908C-8EC3-8C7C-81D9-BB8A033FB71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697333A-0C40-F027-783C-C4C436996F5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A54CB252-B598-F681-274D-F93C220DBBF8}"/>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6A75CD45-B926-FD0F-D7F8-CCFC64D48D15}"/>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585687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19318" y="0"/>
            <a:ext cx="9143999" cy="5143500"/>
          </a:xfrm>
          <a:prstGeom prst="rect">
            <a:avLst/>
          </a:prstGeom>
        </p:spPr>
      </p:pic>
    </p:spTree>
    <p:extLst>
      <p:ext uri="{BB962C8B-B14F-4D97-AF65-F5344CB8AC3E}">
        <p14:creationId xmlns:p14="http://schemas.microsoft.com/office/powerpoint/2010/main" val="611210606"/>
      </p:ext>
    </p:extLst>
  </p:cSld>
  <p:clrMapOvr>
    <a:masterClrMapping/>
  </p:clrMapOvr>
  <p:transition spd="slow" advTm="3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E969-3AFA-F3ED-73BA-75422E2DD46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id="{4B3155C8-84FC-AA72-C4C3-69FB9680971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B790A56-EA96-491B-DC39-98A01D2BF64D}"/>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5" name="Footer Placeholder 4">
            <a:extLst>
              <a:ext uri="{FF2B5EF4-FFF2-40B4-BE49-F238E27FC236}">
                <a16:creationId xmlns:a16="http://schemas.microsoft.com/office/drawing/2014/main" id="{F2FF2799-2F90-E386-2C4E-C74CC8053621}"/>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0459FC6-5598-7074-B841-27A0FB73DC9C}"/>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2428200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92FB-F7CC-F2D4-8200-10F0A44D55C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57D54E0-F608-12A0-C294-AF0A01103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92A400-B402-802B-686B-710221180CEE}"/>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5" name="Footer Placeholder 4">
            <a:extLst>
              <a:ext uri="{FF2B5EF4-FFF2-40B4-BE49-F238E27FC236}">
                <a16:creationId xmlns:a16="http://schemas.microsoft.com/office/drawing/2014/main" id="{1132A6B5-376B-AE45-DE71-2F17EBC7318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C449AC6-4D43-566A-0ECE-99E196D55A82}"/>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3110090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7F90-4D7D-79BE-A7FC-E5525DB9137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8FCE39B-A7CE-ACDE-9A60-5FC92DCE5EC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810FE-6F99-9CDA-4708-5D0B5C0AFFC5}"/>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5" name="Footer Placeholder 4">
            <a:extLst>
              <a:ext uri="{FF2B5EF4-FFF2-40B4-BE49-F238E27FC236}">
                <a16:creationId xmlns:a16="http://schemas.microsoft.com/office/drawing/2014/main" id="{42ED6926-FB12-6884-9841-60D5BD656070}"/>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2C866F7-E0D7-DE94-84F8-D4F847983112}"/>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1267359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E9D7-82B9-94B3-2D59-FFC8C238A7F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0F610A5-AE46-B466-15D8-8FBD9B30A7D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37FF2CB-219E-1D28-9643-EE7D7D97A0E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40E4EA6-4554-EA06-5F6A-3B3AFFCC1308}"/>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6" name="Footer Placeholder 5">
            <a:extLst>
              <a:ext uri="{FF2B5EF4-FFF2-40B4-BE49-F238E27FC236}">
                <a16:creationId xmlns:a16="http://schemas.microsoft.com/office/drawing/2014/main" id="{D1F0B3CB-FCC7-E0EE-3F33-92FBB88057E2}"/>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6096CF6-A426-F5BC-99F8-9D45160EDC2F}"/>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1321476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BBB59-3F4F-8300-42D9-9EE28538D5F6}"/>
              </a:ext>
            </a:extLst>
          </p:cNvPr>
          <p:cNvSpPr>
            <a:spLocks noGrp="1"/>
          </p:cNvSpPr>
          <p:nvPr>
            <p:ph type="title"/>
          </p:nvPr>
        </p:nvSpPr>
        <p:spPr>
          <a:xfrm>
            <a:off x="629841" y="273844"/>
            <a:ext cx="7886700" cy="994172"/>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702D7AEB-1106-34FC-C2A4-67A7A890D05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AEC6C-A0C7-67A7-545A-FEA5062536E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4646D8C5-2345-AB6A-01D8-02E7AD8012F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6B22171-F35E-B553-2A2F-70929624DC48}"/>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9CA30DEC-2237-1F9D-20CA-A7044A0462B5}"/>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8" name="Footer Placeholder 7">
            <a:extLst>
              <a:ext uri="{FF2B5EF4-FFF2-40B4-BE49-F238E27FC236}">
                <a16:creationId xmlns:a16="http://schemas.microsoft.com/office/drawing/2014/main" id="{675F1C4A-3DCF-6D2C-C686-85E9A516F7E3}"/>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1ACBFCAD-6BCF-CC64-395C-0C1CCC56D16C}"/>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3670821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D28E-3DBA-64CB-DE38-E593AD661A61}"/>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C005C80-F9AF-DEA5-D74F-2B004BC59A33}"/>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4" name="Footer Placeholder 3">
            <a:extLst>
              <a:ext uri="{FF2B5EF4-FFF2-40B4-BE49-F238E27FC236}">
                <a16:creationId xmlns:a16="http://schemas.microsoft.com/office/drawing/2014/main" id="{227A96CA-B1E7-050C-2506-3E6F02A87377}"/>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3A93D6AB-2AD9-B7AD-7B85-4224890DE57E}"/>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4165260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4584E9-CB02-3C63-6DD7-2560FE1AE0D1}"/>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3" name="Footer Placeholder 2">
            <a:extLst>
              <a:ext uri="{FF2B5EF4-FFF2-40B4-BE49-F238E27FC236}">
                <a16:creationId xmlns:a16="http://schemas.microsoft.com/office/drawing/2014/main" id="{6432B94A-D830-8690-6DBE-5687D300B0E0}"/>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FC0AA3FF-C3B0-2E7A-354C-889C0458F633}"/>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502076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4A839-4BBF-74D9-426A-78312D076E4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3B15823-8F8E-A3CD-8A65-C36EC248D23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236C597D-7FE0-689C-8CE6-E1A2CCB7539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94611BB-C252-17DE-6AEF-E7AC85BC0F39}"/>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6" name="Footer Placeholder 5">
            <a:extLst>
              <a:ext uri="{FF2B5EF4-FFF2-40B4-BE49-F238E27FC236}">
                <a16:creationId xmlns:a16="http://schemas.microsoft.com/office/drawing/2014/main" id="{EDCFBD9F-1325-F3D1-E5A9-B93A5772BBD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2F62EDEC-E5FC-68B9-00EE-5A0D5731F9D4}"/>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4044081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66B0-E43C-3262-112A-592E82F413B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3E22A58-9F7A-B9B6-99E3-5BD5694EAEB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id="{240C354F-2EB5-7133-EA7E-D71CEC14101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8CCE4FA-8E23-24DB-CFEC-CCF120C96647}"/>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6" name="Footer Placeholder 5">
            <a:extLst>
              <a:ext uri="{FF2B5EF4-FFF2-40B4-BE49-F238E27FC236}">
                <a16:creationId xmlns:a16="http://schemas.microsoft.com/office/drawing/2014/main" id="{535E8B9A-DE34-A599-EC2E-52BB1364B80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84623F15-374C-2D35-5DBA-789CA5169FAB}"/>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249820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1EB51-08FC-D45F-470C-26D2A69A5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7BD54D71-401E-9E8B-D8FA-6B9B99620F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D8FFA5-147F-97E3-2566-EA05D7E4517C}"/>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5" name="Footer Placeholder 4">
            <a:extLst>
              <a:ext uri="{FF2B5EF4-FFF2-40B4-BE49-F238E27FC236}">
                <a16:creationId xmlns:a16="http://schemas.microsoft.com/office/drawing/2014/main" id="{3F95E34F-4052-EA25-2AB9-56D32B1570A7}"/>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020DB7A1-5551-CA33-20B8-5B9B3CD08545}"/>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16691160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8457F2-3762-5F3C-3C49-30DEA5A5E7AB}"/>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5A6A908C-8EC3-8C7C-81D9-BB8A033FB71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697333A-0C40-F027-783C-C4C436996F5D}"/>
              </a:ext>
            </a:extLst>
          </p:cNvPr>
          <p:cNvSpPr>
            <a:spLocks noGrp="1"/>
          </p:cNvSpPr>
          <p:nvPr>
            <p:ph type="dt" sz="half" idx="10"/>
          </p:nvPr>
        </p:nvSpPr>
        <p:spPr/>
        <p:txBody>
          <a:bodyPr/>
          <a:lstStyle/>
          <a:p>
            <a:fld id="{350455A4-6AC4-4360-9BBB-3C2ABC0CB696}" type="datetimeFigureOut">
              <a:rPr lang="en-SG" smtClean="0"/>
              <a:t>1/8/2024</a:t>
            </a:fld>
            <a:endParaRPr lang="en-SG"/>
          </a:p>
        </p:txBody>
      </p:sp>
      <p:sp>
        <p:nvSpPr>
          <p:cNvPr id="5" name="Footer Placeholder 4">
            <a:extLst>
              <a:ext uri="{FF2B5EF4-FFF2-40B4-BE49-F238E27FC236}">
                <a16:creationId xmlns:a16="http://schemas.microsoft.com/office/drawing/2014/main" id="{A54CB252-B598-F681-274D-F93C220DBBF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6A75CD45-B926-FD0F-D7F8-CCFC64D48D15}"/>
              </a:ext>
            </a:extLst>
          </p:cNvPr>
          <p:cNvSpPr>
            <a:spLocks noGrp="1"/>
          </p:cNvSpPr>
          <p:nvPr>
            <p:ph type="sldNum" sz="quarter" idx="12"/>
          </p:nvPr>
        </p:nvSpPr>
        <p:spPr/>
        <p:txBody>
          <a:bodyPr/>
          <a:lstStyle/>
          <a:p>
            <a:fld id="{5BAEAF18-1896-4293-81B9-729E9E292C95}" type="slidenum">
              <a:rPr lang="en-SG" smtClean="0"/>
              <a:t>‹#›</a:t>
            </a:fld>
            <a:endParaRPr lang="en-SG"/>
          </a:p>
        </p:txBody>
      </p:sp>
    </p:spTree>
    <p:extLst>
      <p:ext uri="{BB962C8B-B14F-4D97-AF65-F5344CB8AC3E}">
        <p14:creationId xmlns:p14="http://schemas.microsoft.com/office/powerpoint/2010/main" val="3574677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19318" y="0"/>
            <a:ext cx="9143999" cy="5143500"/>
          </a:xfrm>
          <a:prstGeom prst="rect">
            <a:avLst/>
          </a:prstGeom>
        </p:spPr>
      </p:pic>
    </p:spTree>
    <p:extLst>
      <p:ext uri="{BB962C8B-B14F-4D97-AF65-F5344CB8AC3E}">
        <p14:creationId xmlns:p14="http://schemas.microsoft.com/office/powerpoint/2010/main" val="1706472107"/>
      </p:ext>
    </p:extLst>
  </p:cSld>
  <p:clrMapOvr>
    <a:masterClrMapping/>
  </p:clrMapOvr>
  <p:transition spd="slow"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_5">
    <p:bg>
      <p:bgPr>
        <a:solidFill>
          <a:schemeClr val="accent2"/>
        </a:solidFill>
        <a:effectLst/>
      </p:bgPr>
    </p:bg>
    <p:spTree>
      <p:nvGrpSpPr>
        <p:cNvPr id="1" name="Shape 219"/>
        <p:cNvGrpSpPr/>
        <p:nvPr/>
      </p:nvGrpSpPr>
      <p:grpSpPr>
        <a:xfrm>
          <a:off x="0" y="0"/>
          <a:ext cx="0" cy="0"/>
          <a:chOff x="0" y="0"/>
          <a:chExt cx="0" cy="0"/>
        </a:xfrm>
      </p:grpSpPr>
      <p:sp>
        <p:nvSpPr>
          <p:cNvPr id="220" name="Google Shape;220;p26"/>
          <p:cNvSpPr/>
          <p:nvPr/>
        </p:nvSpPr>
        <p:spPr>
          <a:xfrm rot="10800000" flipH="1">
            <a:off x="221340" y="613517"/>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6"/>
          <p:cNvSpPr/>
          <p:nvPr/>
        </p:nvSpPr>
        <p:spPr>
          <a:xfrm rot="10800000" flipH="1">
            <a:off x="832662" y="13799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6"/>
          <p:cNvSpPr/>
          <p:nvPr/>
        </p:nvSpPr>
        <p:spPr>
          <a:xfrm rot="10800000" flipH="1">
            <a:off x="368403" y="221763"/>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p:nvPr/>
        </p:nvSpPr>
        <p:spPr>
          <a:xfrm rot="10800000">
            <a:off x="8416734" y="613517"/>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6"/>
          <p:cNvSpPr/>
          <p:nvPr/>
        </p:nvSpPr>
        <p:spPr>
          <a:xfrm rot="10800000">
            <a:off x="7917540" y="13799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p:nvPr/>
        </p:nvSpPr>
        <p:spPr>
          <a:xfrm rot="10800000">
            <a:off x="8563797" y="221763"/>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p:nvPr/>
        </p:nvSpPr>
        <p:spPr>
          <a:xfrm flipH="1">
            <a:off x="8413134" y="4024196"/>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p:nvPr/>
        </p:nvSpPr>
        <p:spPr>
          <a:xfrm flipH="1">
            <a:off x="7913940" y="460783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6"/>
          <p:cNvSpPr/>
          <p:nvPr/>
        </p:nvSpPr>
        <p:spPr>
          <a:xfrm flipH="1">
            <a:off x="8560197" y="4691648"/>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6"/>
          <p:cNvSpPr/>
          <p:nvPr/>
        </p:nvSpPr>
        <p:spPr>
          <a:xfrm>
            <a:off x="217740" y="4024196"/>
            <a:ext cx="513126" cy="494698"/>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6"/>
          <p:cNvSpPr/>
          <p:nvPr/>
        </p:nvSpPr>
        <p:spPr>
          <a:xfrm>
            <a:off x="829062" y="4607836"/>
            <a:ext cx="400998" cy="386579"/>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364803" y="4691648"/>
            <a:ext cx="219000" cy="219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24612226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3350136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FB1C5A-CB58-4DD1-90B1-7052941874B4}"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9081947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FB1C5A-CB58-4DD1-90B1-7052941874B4}"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5489550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FB1C5A-CB58-4DD1-90B1-7052941874B4}" type="datetimeFigureOut">
              <a:rPr lang="en-US" smtClean="0"/>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2582131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FB1C5A-CB58-4DD1-90B1-7052941874B4}" type="datetimeFigureOut">
              <a:rPr lang="en-US" smtClean="0"/>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3970645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FB1C5A-CB58-4DD1-90B1-7052941874B4}" type="datetimeFigureOut">
              <a:rPr lang="en-US" smtClean="0"/>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346754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8FB1C5A-CB58-4DD1-90B1-7052941874B4}"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1799824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8FB1C5A-CB58-4DD1-90B1-7052941874B4}"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1445985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249967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6">
    <p:bg>
      <p:bgPr>
        <a:solidFill>
          <a:schemeClr val="accent2"/>
        </a:solidFill>
        <a:effectLst/>
      </p:bgPr>
    </p:bg>
    <p:spTree>
      <p:nvGrpSpPr>
        <p:cNvPr id="1" name="Shape 232"/>
        <p:cNvGrpSpPr/>
        <p:nvPr/>
      </p:nvGrpSpPr>
      <p:grpSpPr>
        <a:xfrm>
          <a:off x="0" y="0"/>
          <a:ext cx="0" cy="0"/>
          <a:chOff x="0" y="0"/>
          <a:chExt cx="0" cy="0"/>
        </a:xfrm>
      </p:grpSpPr>
      <p:grpSp>
        <p:nvGrpSpPr>
          <p:cNvPr id="233" name="Google Shape;233;p27"/>
          <p:cNvGrpSpPr/>
          <p:nvPr/>
        </p:nvGrpSpPr>
        <p:grpSpPr>
          <a:xfrm>
            <a:off x="6610532" y="-1251363"/>
            <a:ext cx="3803822" cy="3375439"/>
            <a:chOff x="6686732" y="-1175163"/>
            <a:chExt cx="3803822" cy="3375439"/>
          </a:xfrm>
        </p:grpSpPr>
        <p:sp>
          <p:nvSpPr>
            <p:cNvPr id="234" name="Google Shape;234;p27"/>
            <p:cNvSpPr/>
            <p:nvPr/>
          </p:nvSpPr>
          <p:spPr>
            <a:xfrm rot="-8822455">
              <a:off x="7239989" y="-382228"/>
              <a:ext cx="2849775" cy="1569504"/>
            </a:xfrm>
            <a:custGeom>
              <a:avLst/>
              <a:gdLst/>
              <a:ahLst/>
              <a:cxnLst/>
              <a:rect l="l" t="t" r="r" b="b"/>
              <a:pathLst>
                <a:path w="31798" h="17584" extrusionOk="0">
                  <a:moveTo>
                    <a:pt x="15940" y="1"/>
                  </a:moveTo>
                  <a:cubicBezTo>
                    <a:pt x="15833" y="1"/>
                    <a:pt x="15725" y="2"/>
                    <a:pt x="15617" y="4"/>
                  </a:cubicBezTo>
                  <a:cubicBezTo>
                    <a:pt x="6908" y="205"/>
                    <a:pt x="1" y="8090"/>
                    <a:pt x="221" y="17584"/>
                  </a:cubicBezTo>
                  <a:lnTo>
                    <a:pt x="2990" y="17526"/>
                  </a:lnTo>
                  <a:cubicBezTo>
                    <a:pt x="2817" y="9699"/>
                    <a:pt x="8518" y="3194"/>
                    <a:pt x="15684" y="3031"/>
                  </a:cubicBezTo>
                  <a:cubicBezTo>
                    <a:pt x="15775" y="3029"/>
                    <a:pt x="15867" y="3028"/>
                    <a:pt x="15958" y="3028"/>
                  </a:cubicBezTo>
                  <a:cubicBezTo>
                    <a:pt x="23012" y="3028"/>
                    <a:pt x="28849" y="9205"/>
                    <a:pt x="29019" y="16932"/>
                  </a:cubicBezTo>
                  <a:lnTo>
                    <a:pt x="31798" y="16865"/>
                  </a:lnTo>
                  <a:cubicBezTo>
                    <a:pt x="31580" y="7489"/>
                    <a:pt x="24504" y="1"/>
                    <a:pt x="15940" y="1"/>
                  </a:cubicBezTo>
                  <a:close/>
                </a:path>
              </a:pathLst>
            </a:cu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rot="-8822455">
              <a:off x="6916939" y="-412062"/>
              <a:ext cx="3343408" cy="1849237"/>
            </a:xfrm>
            <a:custGeom>
              <a:avLst/>
              <a:gdLst/>
              <a:ahLst/>
              <a:cxnLst/>
              <a:rect l="l" t="t" r="r" b="b"/>
              <a:pathLst>
                <a:path w="37306" h="20718" extrusionOk="0">
                  <a:moveTo>
                    <a:pt x="18624" y="0"/>
                  </a:moveTo>
                  <a:cubicBezTo>
                    <a:pt x="18500" y="0"/>
                    <a:pt x="18375" y="2"/>
                    <a:pt x="18251" y="4"/>
                  </a:cubicBezTo>
                  <a:cubicBezTo>
                    <a:pt x="13288" y="119"/>
                    <a:pt x="8661" y="2332"/>
                    <a:pt x="5241" y="6251"/>
                  </a:cubicBezTo>
                  <a:cubicBezTo>
                    <a:pt x="1811" y="10160"/>
                    <a:pt x="0" y="15295"/>
                    <a:pt x="115" y="20717"/>
                  </a:cubicBezTo>
                  <a:lnTo>
                    <a:pt x="2893" y="20650"/>
                  </a:lnTo>
                  <a:cubicBezTo>
                    <a:pt x="2673" y="11137"/>
                    <a:pt x="9600" y="3233"/>
                    <a:pt x="18318" y="3032"/>
                  </a:cubicBezTo>
                  <a:cubicBezTo>
                    <a:pt x="18426" y="3029"/>
                    <a:pt x="18534" y="3028"/>
                    <a:pt x="18641" y="3028"/>
                  </a:cubicBezTo>
                  <a:cubicBezTo>
                    <a:pt x="27224" y="3028"/>
                    <a:pt x="34319" y="10536"/>
                    <a:pt x="34537" y="19931"/>
                  </a:cubicBezTo>
                  <a:lnTo>
                    <a:pt x="37306" y="19874"/>
                  </a:lnTo>
                  <a:cubicBezTo>
                    <a:pt x="37181" y="14451"/>
                    <a:pt x="35131" y="9403"/>
                    <a:pt x="31538" y="5647"/>
                  </a:cubicBezTo>
                  <a:cubicBezTo>
                    <a:pt x="28026" y="1995"/>
                    <a:pt x="23458" y="0"/>
                    <a:pt x="18624" y="0"/>
                  </a:cubicBezTo>
                  <a:close/>
                </a:path>
              </a:pathLst>
            </a:cu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rot="-8822455">
              <a:off x="7560011" y="-357346"/>
              <a:ext cx="2349240" cy="1294144"/>
            </a:xfrm>
            <a:custGeom>
              <a:avLst/>
              <a:gdLst/>
              <a:ahLst/>
              <a:cxnLst/>
              <a:rect l="l" t="t" r="r" b="b"/>
              <a:pathLst>
                <a:path w="26213" h="14499" extrusionOk="0">
                  <a:moveTo>
                    <a:pt x="13151" y="0"/>
                  </a:moveTo>
                  <a:cubicBezTo>
                    <a:pt x="13060" y="0"/>
                    <a:pt x="12968" y="1"/>
                    <a:pt x="12876" y="3"/>
                  </a:cubicBezTo>
                  <a:cubicBezTo>
                    <a:pt x="5691" y="166"/>
                    <a:pt x="0" y="6671"/>
                    <a:pt x="182" y="14498"/>
                  </a:cubicBezTo>
                  <a:lnTo>
                    <a:pt x="2951" y="14431"/>
                  </a:lnTo>
                  <a:cubicBezTo>
                    <a:pt x="2817" y="8271"/>
                    <a:pt x="7291" y="3155"/>
                    <a:pt x="12943" y="3031"/>
                  </a:cubicBezTo>
                  <a:cubicBezTo>
                    <a:pt x="13019" y="3029"/>
                    <a:pt x="13094" y="3028"/>
                    <a:pt x="13169" y="3028"/>
                  </a:cubicBezTo>
                  <a:cubicBezTo>
                    <a:pt x="18711" y="3028"/>
                    <a:pt x="23292" y="7894"/>
                    <a:pt x="23434" y="13972"/>
                  </a:cubicBezTo>
                  <a:lnTo>
                    <a:pt x="26212" y="13904"/>
                  </a:lnTo>
                  <a:cubicBezTo>
                    <a:pt x="26032" y="6177"/>
                    <a:pt x="20204" y="0"/>
                    <a:pt x="13151" y="0"/>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7" name="Google Shape;237;p27"/>
          <p:cNvSpPr/>
          <p:nvPr/>
        </p:nvSpPr>
        <p:spPr>
          <a:xfrm rot="-1098394" flipH="1">
            <a:off x="176298" y="457868"/>
            <a:ext cx="589204" cy="568031"/>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FCF3A8"/>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rot="-1098430" flipH="1">
            <a:off x="735342" y="161311"/>
            <a:ext cx="398945" cy="384600"/>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flipH="1">
            <a:off x="916799" y="752240"/>
            <a:ext cx="198000" cy="1980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rot="9715800" flipH="1">
            <a:off x="8410234" y="4509500"/>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chemeClr val="dk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7"/>
          <p:cNvSpPr/>
          <p:nvPr/>
        </p:nvSpPr>
        <p:spPr>
          <a:xfrm rot="9715681" flipH="1">
            <a:off x="7936877" y="4670551"/>
            <a:ext cx="336672" cy="324574"/>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C7E5F6"/>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7"/>
          <p:cNvSpPr/>
          <p:nvPr/>
        </p:nvSpPr>
        <p:spPr>
          <a:xfrm rot="9719309" flipH="1">
            <a:off x="8135061" y="4303499"/>
            <a:ext cx="166878" cy="166878"/>
          </a:xfrm>
          <a:prstGeom prst="ellipse">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7"/>
          <p:cNvSpPr/>
          <p:nvPr/>
        </p:nvSpPr>
        <p:spPr>
          <a:xfrm rot="9715800" flipH="1">
            <a:off x="222284" y="4454625"/>
            <a:ext cx="497234" cy="479367"/>
          </a:xfrm>
          <a:custGeom>
            <a:avLst/>
            <a:gdLst/>
            <a:ahLst/>
            <a:cxnLst/>
            <a:rect l="l" t="t" r="r" b="b"/>
            <a:pathLst>
              <a:path w="4063" h="3917" extrusionOk="0">
                <a:moveTo>
                  <a:pt x="1858" y="1"/>
                </a:moveTo>
                <a:cubicBezTo>
                  <a:pt x="1779" y="1"/>
                  <a:pt x="1699" y="48"/>
                  <a:pt x="1667" y="133"/>
                </a:cubicBezTo>
                <a:lnTo>
                  <a:pt x="1332" y="1120"/>
                </a:lnTo>
                <a:cubicBezTo>
                  <a:pt x="1313" y="1177"/>
                  <a:pt x="1265" y="1225"/>
                  <a:pt x="1198" y="1244"/>
                </a:cubicBezTo>
                <a:lnTo>
                  <a:pt x="202" y="1531"/>
                </a:lnTo>
                <a:cubicBezTo>
                  <a:pt x="39" y="1579"/>
                  <a:pt x="0" y="1790"/>
                  <a:pt x="135" y="1886"/>
                </a:cubicBezTo>
                <a:lnTo>
                  <a:pt x="978" y="2509"/>
                </a:lnTo>
                <a:cubicBezTo>
                  <a:pt x="1026" y="2547"/>
                  <a:pt x="1054" y="2604"/>
                  <a:pt x="1054" y="2672"/>
                </a:cubicBezTo>
                <a:lnTo>
                  <a:pt x="1016" y="3716"/>
                </a:lnTo>
                <a:cubicBezTo>
                  <a:pt x="1009" y="3834"/>
                  <a:pt x="1108" y="3917"/>
                  <a:pt x="1214" y="3917"/>
                </a:cubicBezTo>
                <a:cubicBezTo>
                  <a:pt x="1254" y="3917"/>
                  <a:pt x="1295" y="3905"/>
                  <a:pt x="1332" y="3879"/>
                </a:cubicBezTo>
                <a:lnTo>
                  <a:pt x="2185" y="3285"/>
                </a:lnTo>
                <a:cubicBezTo>
                  <a:pt x="2217" y="3259"/>
                  <a:pt x="2257" y="3246"/>
                  <a:pt x="2300" y="3246"/>
                </a:cubicBezTo>
                <a:cubicBezTo>
                  <a:pt x="2322" y="3246"/>
                  <a:pt x="2344" y="3250"/>
                  <a:pt x="2367" y="3256"/>
                </a:cubicBezTo>
                <a:lnTo>
                  <a:pt x="3344" y="3620"/>
                </a:lnTo>
                <a:cubicBezTo>
                  <a:pt x="3368" y="3629"/>
                  <a:pt x="3391" y="3633"/>
                  <a:pt x="3414" y="3633"/>
                </a:cubicBezTo>
                <a:cubicBezTo>
                  <a:pt x="3540" y="3633"/>
                  <a:pt x="3643" y="3509"/>
                  <a:pt x="3603" y="3371"/>
                </a:cubicBezTo>
                <a:lnTo>
                  <a:pt x="3286" y="2375"/>
                </a:lnTo>
                <a:cubicBezTo>
                  <a:pt x="3267" y="2317"/>
                  <a:pt x="3277" y="2250"/>
                  <a:pt x="3325" y="2193"/>
                </a:cubicBezTo>
                <a:lnTo>
                  <a:pt x="3967" y="1378"/>
                </a:lnTo>
                <a:cubicBezTo>
                  <a:pt x="4062" y="1244"/>
                  <a:pt x="3976" y="1052"/>
                  <a:pt x="3813" y="1052"/>
                </a:cubicBezTo>
                <a:lnTo>
                  <a:pt x="2769" y="1043"/>
                </a:lnTo>
                <a:cubicBezTo>
                  <a:pt x="2702" y="1043"/>
                  <a:pt x="2645" y="1014"/>
                  <a:pt x="2606" y="957"/>
                </a:cubicBezTo>
                <a:lnTo>
                  <a:pt x="2022" y="94"/>
                </a:lnTo>
                <a:cubicBezTo>
                  <a:pt x="1984" y="31"/>
                  <a:pt x="1921" y="1"/>
                  <a:pt x="1858" y="1"/>
                </a:cubicBezTo>
                <a:close/>
              </a:path>
            </a:pathLst>
          </a:custGeom>
          <a:solidFill>
            <a:srgbClr val="BCEBAC"/>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7"/>
          <p:cNvSpPr/>
          <p:nvPr/>
        </p:nvSpPr>
        <p:spPr>
          <a:xfrm rot="9719309" flipH="1">
            <a:off x="851374" y="4830224"/>
            <a:ext cx="166878" cy="166878"/>
          </a:xfrm>
          <a:prstGeom prst="ellipse">
            <a:avLst/>
          </a:prstGeom>
          <a:solidFill>
            <a:srgbClr val="C5596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FB1C5A-CB58-4DD1-90B1-7052941874B4}"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D37797-F2D5-4D76-8220-41DF9AD2BB76}" type="slidenum">
              <a:rPr lang="en-US" smtClean="0"/>
              <a:t>‹#›</a:t>
            </a:fld>
            <a:endParaRPr lang="en-US"/>
          </a:p>
        </p:txBody>
      </p:sp>
    </p:spTree>
    <p:extLst>
      <p:ext uri="{BB962C8B-B14F-4D97-AF65-F5344CB8AC3E}">
        <p14:creationId xmlns:p14="http://schemas.microsoft.com/office/powerpoint/2010/main" val="2457518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7505516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766709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029317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18196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8/1/2024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7776158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8/1/2024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071909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8/1/2024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6114510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318483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8/1/2024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726441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2024/8/1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3435684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865886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8/1/2024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120765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DE969-3AFA-F3ED-73BA-75422E2DD46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id="{4B3155C8-84FC-AA72-C4C3-69FB9680971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B790A56-EA96-491B-DC39-98A01D2BF64D}"/>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F2FF2799-2F90-E386-2C4E-C74CC8053621}"/>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B0459FC6-5598-7074-B841-27A0FB73DC9C}"/>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941614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092FB-F7CC-F2D4-8200-10F0A44D55C7}"/>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657D54E0-F608-12A0-C294-AF0A011037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792A400-B402-802B-686B-710221180CEE}"/>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1132A6B5-376B-AE45-DE71-2F17EBC7318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7C449AC6-4D43-566A-0ECE-99E196D55A8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991956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77F90-4D7D-79BE-A7FC-E5525DB91377}"/>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A8FCE39B-A7CE-ACDE-9A60-5FC92DCE5EC6}"/>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A810FE-6F99-9CDA-4708-5D0B5C0AFFC5}"/>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42ED6926-FB12-6884-9841-60D5BD656070}"/>
              </a:ext>
            </a:extLst>
          </p:cNvPr>
          <p:cNvSpPr>
            <a:spLocks noGrp="1"/>
          </p:cNvSpPr>
          <p:nvPr>
            <p:ph type="ftr" sz="quarter" idx="11"/>
          </p:nvPr>
        </p:nvSpPr>
        <p:spPr/>
        <p:txBody>
          <a:body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2C866F7-E0D7-DE94-84F8-D4F847983112}"/>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234113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0E9D7-82B9-94B3-2D59-FFC8C238A7F4}"/>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0F610A5-AE46-B466-15D8-8FBD9B30A7D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37FF2CB-219E-1D28-9643-EE7D7D97A0E1}"/>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40E4EA6-4554-EA06-5F6A-3B3AFFCC1308}"/>
              </a:ext>
            </a:extLst>
          </p:cNvPr>
          <p:cNvSpPr>
            <a:spLocks noGrp="1"/>
          </p:cNvSpPr>
          <p:nvPr>
            <p:ph type="dt" sz="half" idx="10"/>
          </p:nvPr>
        </p:nvSpPr>
        <p:spPr/>
        <p:txBody>
          <a:bodyPr/>
          <a:lstStyle/>
          <a:p>
            <a:fld id="{350455A4-6AC4-4360-9BBB-3C2ABC0CB696}" type="datetimeFigureOut">
              <a:rPr lang="en-SG" smtClean="0">
                <a:solidFill>
                  <a:prstClr val="black">
                    <a:tint val="75000"/>
                  </a:prstClr>
                </a:solidFill>
              </a:rPr>
              <a:pPr/>
              <a:t>1/8/2024</a:t>
            </a:fld>
            <a:endParaRPr lang="en-SG">
              <a:solidFill>
                <a:prstClr val="black">
                  <a:tint val="75000"/>
                </a:prstClr>
              </a:solidFill>
            </a:endParaRPr>
          </a:p>
        </p:txBody>
      </p:sp>
      <p:sp>
        <p:nvSpPr>
          <p:cNvPr id="6" name="Footer Placeholder 5">
            <a:extLst>
              <a:ext uri="{FF2B5EF4-FFF2-40B4-BE49-F238E27FC236}">
                <a16:creationId xmlns:a16="http://schemas.microsoft.com/office/drawing/2014/main" id="{D1F0B3CB-FCC7-E0EE-3F33-92FBB88057E2}"/>
              </a:ext>
            </a:extLst>
          </p:cNvPr>
          <p:cNvSpPr>
            <a:spLocks noGrp="1"/>
          </p:cNvSpPr>
          <p:nvPr>
            <p:ph type="ftr" sz="quarter" idx="11"/>
          </p:nvPr>
        </p:nvSpPr>
        <p:spPr/>
        <p:txBody>
          <a:bodyPr/>
          <a:lstStyle/>
          <a:p>
            <a:endParaRPr lang="en-SG">
              <a:solidFill>
                <a:prstClr val="black">
                  <a:tint val="75000"/>
                </a:prstClr>
              </a:solidFill>
            </a:endParaRPr>
          </a:p>
        </p:txBody>
      </p:sp>
      <p:sp>
        <p:nvSpPr>
          <p:cNvPr id="7" name="Slide Number Placeholder 6">
            <a:extLst>
              <a:ext uri="{FF2B5EF4-FFF2-40B4-BE49-F238E27FC236}">
                <a16:creationId xmlns:a16="http://schemas.microsoft.com/office/drawing/2014/main" id="{46096CF6-A426-F5BC-99F8-9D45160EDC2F}"/>
              </a:ext>
            </a:extLst>
          </p:cNvPr>
          <p:cNvSpPr>
            <a:spLocks noGrp="1"/>
          </p:cNvSpPr>
          <p:nvPr>
            <p:ph type="sldNum" sz="quarter" idx="12"/>
          </p:nvPr>
        </p:nvSpPr>
        <p:spPr/>
        <p:txBody>
          <a:body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37917176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1000"/>
            <a:ext cx="7711200" cy="484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1pPr>
            <a:lvl2pPr lvl="1"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2pPr>
            <a:lvl3pPr lvl="2"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3pPr>
            <a:lvl4pPr lvl="3"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4pPr>
            <a:lvl5pPr lvl="4"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5pPr>
            <a:lvl6pPr lvl="5"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6pPr>
            <a:lvl7pPr lvl="6"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7pPr>
            <a:lvl8pPr lvl="7"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8pPr>
            <a:lvl9pPr lvl="8" rtl="0">
              <a:spcBef>
                <a:spcPts val="0"/>
              </a:spcBef>
              <a:spcAft>
                <a:spcPts val="0"/>
              </a:spcAft>
              <a:buClr>
                <a:schemeClr val="accent4"/>
              </a:buClr>
              <a:buSzPts val="3200"/>
              <a:buFont typeface="Lilita One"/>
              <a:buNone/>
              <a:defRPr sz="3200">
                <a:solidFill>
                  <a:schemeClr val="accent4"/>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Nunito"/>
              <a:buChar char="●"/>
              <a:defRPr sz="1800">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72" r:id="rId3"/>
    <p:sldLayoutId id="2147483673" r:id="rId4"/>
    <p:sldLayoutId id="214748367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3EF74-3806-AE1A-83C8-FAB404EC888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317B7FD-9868-2817-749C-AB05AE82D3B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82D38B6-975F-9973-81AC-06C4DD25A49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50455A4-6AC4-4360-9BBB-3C2ABC0CB696}" type="datetimeFigureOut">
              <a:rPr lang="en-SG" smtClean="0">
                <a:solidFill>
                  <a:prstClr val="black">
                    <a:tint val="75000"/>
                  </a:prstClr>
                </a:solidFill>
              </a:rPr>
              <a:pPr/>
              <a:t>1/8/2024</a:t>
            </a:fld>
            <a:endParaRPr lang="en-SG">
              <a:solidFill>
                <a:prstClr val="black">
                  <a:tint val="75000"/>
                </a:prstClr>
              </a:solidFill>
            </a:endParaRPr>
          </a:p>
        </p:txBody>
      </p:sp>
      <p:sp>
        <p:nvSpPr>
          <p:cNvPr id="5" name="Footer Placeholder 4">
            <a:extLst>
              <a:ext uri="{FF2B5EF4-FFF2-40B4-BE49-F238E27FC236}">
                <a16:creationId xmlns:a16="http://schemas.microsoft.com/office/drawing/2014/main" id="{7AD10219-9839-36FE-B102-49762DD663E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SG">
              <a:solidFill>
                <a:prstClr val="black">
                  <a:tint val="75000"/>
                </a:prstClr>
              </a:solidFill>
            </a:endParaRPr>
          </a:p>
        </p:txBody>
      </p:sp>
      <p:sp>
        <p:nvSpPr>
          <p:cNvPr id="6" name="Slide Number Placeholder 5">
            <a:extLst>
              <a:ext uri="{FF2B5EF4-FFF2-40B4-BE49-F238E27FC236}">
                <a16:creationId xmlns:a16="http://schemas.microsoft.com/office/drawing/2014/main" id="{AE692DB6-EC58-E3BB-69A9-6975DE71E27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BAEAF18-1896-4293-81B9-729E9E292C95}" type="slidenum">
              <a:rPr lang="en-SG" smtClean="0">
                <a:solidFill>
                  <a:prstClr val="black">
                    <a:tint val="75000"/>
                  </a:prstClr>
                </a:solidFill>
              </a:rPr>
              <a:pPr/>
              <a:t>‹#›</a:t>
            </a:fld>
            <a:endParaRPr lang="en-SG">
              <a:solidFill>
                <a:prstClr val="black">
                  <a:tint val="75000"/>
                </a:prstClr>
              </a:solidFill>
            </a:endParaRPr>
          </a:p>
        </p:txBody>
      </p:sp>
    </p:spTree>
    <p:extLst>
      <p:ext uri="{BB962C8B-B14F-4D97-AF65-F5344CB8AC3E}">
        <p14:creationId xmlns:p14="http://schemas.microsoft.com/office/powerpoint/2010/main" val="405981087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23EF74-3806-AE1A-83C8-FAB404EC888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317B7FD-9868-2817-749C-AB05AE82D3B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182D38B6-975F-9973-81AC-06C4DD25A49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50455A4-6AC4-4360-9BBB-3C2ABC0CB696}" type="datetimeFigureOut">
              <a:rPr lang="en-SG" smtClean="0"/>
              <a:t>1/8/2024</a:t>
            </a:fld>
            <a:endParaRPr lang="en-SG"/>
          </a:p>
        </p:txBody>
      </p:sp>
      <p:sp>
        <p:nvSpPr>
          <p:cNvPr id="5" name="Footer Placeholder 4">
            <a:extLst>
              <a:ext uri="{FF2B5EF4-FFF2-40B4-BE49-F238E27FC236}">
                <a16:creationId xmlns:a16="http://schemas.microsoft.com/office/drawing/2014/main" id="{7AD10219-9839-36FE-B102-49762DD663E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AE692DB6-EC58-E3BB-69A9-6975DE71E27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BAEAF18-1896-4293-81B9-729E9E292C95}" type="slidenum">
              <a:rPr lang="en-SG" smtClean="0"/>
              <a:t>‹#›</a:t>
            </a:fld>
            <a:endParaRPr lang="en-SG"/>
          </a:p>
        </p:txBody>
      </p:sp>
    </p:spTree>
    <p:extLst>
      <p:ext uri="{BB962C8B-B14F-4D97-AF65-F5344CB8AC3E}">
        <p14:creationId xmlns:p14="http://schemas.microsoft.com/office/powerpoint/2010/main" val="232175419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8FB1C5A-CB58-4DD1-90B1-7052941874B4}" type="datetimeFigureOut">
              <a:rPr lang="en-US" smtClean="0"/>
              <a:t>8/1/2024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AD37797-F2D5-4D76-8220-41DF9AD2BB76}" type="slidenum">
              <a:rPr lang="en-US" smtClean="0"/>
              <a:t>‹#›</a:t>
            </a:fld>
            <a:endParaRPr lang="en-US"/>
          </a:p>
        </p:txBody>
      </p:sp>
    </p:spTree>
    <p:extLst>
      <p:ext uri="{BB962C8B-B14F-4D97-AF65-F5344CB8AC3E}">
        <p14:creationId xmlns:p14="http://schemas.microsoft.com/office/powerpoint/2010/main" val="39858896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AF6199F-9AE4-45D4-B2DC-EE9C8D19449C}" type="datetimeFigureOut">
              <a:rPr lang="en-US" smtClean="0"/>
              <a:t>8/1/2024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144816345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1.xml"/><Relationship Id="rId5" Type="http://schemas.openxmlformats.org/officeDocument/2006/relationships/image" Target="../media/image50.png"/><Relationship Id="rId4" Type="http://schemas.microsoft.com/office/2007/relationships/hdphoto" Target="../media/hdphoto15.wdp"/></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1.xml"/><Relationship Id="rId6" Type="http://schemas.openxmlformats.org/officeDocument/2006/relationships/image" Target="../media/image50.png"/><Relationship Id="rId5" Type="http://schemas.openxmlformats.org/officeDocument/2006/relationships/slide" Target="slide3.xml"/><Relationship Id="rId4" Type="http://schemas.microsoft.com/office/2007/relationships/hdphoto" Target="../media/hdphoto15.wdp"/></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1.xml"/><Relationship Id="rId6" Type="http://schemas.openxmlformats.org/officeDocument/2006/relationships/image" Target="../media/image50.png"/><Relationship Id="rId5" Type="http://schemas.openxmlformats.org/officeDocument/2006/relationships/slide" Target="slide3.xml"/><Relationship Id="rId4" Type="http://schemas.microsoft.com/office/2007/relationships/hdphoto" Target="../media/hdphoto15.wdp"/></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1.xml"/><Relationship Id="rId6" Type="http://schemas.openxmlformats.org/officeDocument/2006/relationships/image" Target="../media/image50.png"/><Relationship Id="rId5" Type="http://schemas.openxmlformats.org/officeDocument/2006/relationships/slide" Target="slide3.xml"/><Relationship Id="rId4" Type="http://schemas.microsoft.com/office/2007/relationships/hdphoto" Target="../media/hdphoto15.wdp"/></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52.sv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55.sv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6.png"/><Relationship Id="rId7"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10"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27.sv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6.wdp"/><Relationship Id="rId18" Type="http://schemas.openxmlformats.org/officeDocument/2006/relationships/image" Target="../media/image40.png"/><Relationship Id="rId26" Type="http://schemas.openxmlformats.org/officeDocument/2006/relationships/image" Target="../media/image44.png"/><Relationship Id="rId3" Type="http://schemas.openxmlformats.org/officeDocument/2006/relationships/slideLayout" Target="../slideLayouts/slideLayout41.xml"/><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37.png"/><Relationship Id="rId17" Type="http://schemas.microsoft.com/office/2007/relationships/hdphoto" Target="../media/hdphoto8.wdp"/><Relationship Id="rId25" Type="http://schemas.microsoft.com/office/2007/relationships/hdphoto" Target="../media/hdphoto12.wdp"/><Relationship Id="rId2" Type="http://schemas.openxmlformats.org/officeDocument/2006/relationships/audio" Target="../media/media1.MP3"/><Relationship Id="rId16" Type="http://schemas.openxmlformats.org/officeDocument/2006/relationships/image" Target="../media/image39.png"/><Relationship Id="rId20" Type="http://schemas.openxmlformats.org/officeDocument/2006/relationships/image" Target="../media/image41.png"/><Relationship Id="rId29" Type="http://schemas.microsoft.com/office/2007/relationships/hdphoto" Target="../media/hdphoto14.wdp"/><Relationship Id="rId1" Type="http://schemas.microsoft.com/office/2007/relationships/media" Target="../media/media1.MP3"/><Relationship Id="rId6" Type="http://schemas.openxmlformats.org/officeDocument/2006/relationships/image" Target="../media/image34.png"/><Relationship Id="rId11" Type="http://schemas.microsoft.com/office/2007/relationships/hdphoto" Target="../media/hdphoto5.wdp"/><Relationship Id="rId24" Type="http://schemas.openxmlformats.org/officeDocument/2006/relationships/image" Target="../media/image43.png"/><Relationship Id="rId5" Type="http://schemas.microsoft.com/office/2007/relationships/hdphoto" Target="../media/hdphoto2.wdp"/><Relationship Id="rId15" Type="http://schemas.microsoft.com/office/2007/relationships/hdphoto" Target="../media/hdphoto7.wdp"/><Relationship Id="rId23" Type="http://schemas.microsoft.com/office/2007/relationships/hdphoto" Target="../media/hdphoto11.wdp"/><Relationship Id="rId28" Type="http://schemas.openxmlformats.org/officeDocument/2006/relationships/image" Target="../media/image45.png"/><Relationship Id="rId10" Type="http://schemas.openxmlformats.org/officeDocument/2006/relationships/image" Target="../media/image36.png"/><Relationship Id="rId19" Type="http://schemas.microsoft.com/office/2007/relationships/hdphoto" Target="../media/hdphoto9.wdp"/><Relationship Id="rId31" Type="http://schemas.openxmlformats.org/officeDocument/2006/relationships/image" Target="../media/image47.png"/><Relationship Id="rId4" Type="http://schemas.openxmlformats.org/officeDocument/2006/relationships/image" Target="../media/image33.jpeg"/><Relationship Id="rId9" Type="http://schemas.microsoft.com/office/2007/relationships/hdphoto" Target="../media/hdphoto4.wdp"/><Relationship Id="rId14" Type="http://schemas.openxmlformats.org/officeDocument/2006/relationships/image" Target="../media/image38.png"/><Relationship Id="rId22" Type="http://schemas.openxmlformats.org/officeDocument/2006/relationships/image" Target="../media/image42.png"/><Relationship Id="rId27" Type="http://schemas.microsoft.com/office/2007/relationships/hdphoto" Target="../media/hdphoto13.wdp"/><Relationship Id="rId30"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pic>
        <p:nvPicPr>
          <p:cNvPr id="5" name="图片 4" descr="regfd"/>
          <p:cNvPicPr>
            <a:picLocks noChangeAspect="1"/>
          </p:cNvPicPr>
          <p:nvPr/>
        </p:nvPicPr>
        <p:blipFill>
          <a:blip r:embed="rId3"/>
          <a:stretch>
            <a:fillRect/>
          </a:stretch>
        </p:blipFill>
        <p:spPr>
          <a:xfrm>
            <a:off x="-63695" y="-289561"/>
            <a:ext cx="9144476" cy="4499134"/>
          </a:xfrm>
          <a:prstGeom prst="rect">
            <a:avLst/>
          </a:prstGeom>
        </p:spPr>
      </p:pic>
      <p:sp>
        <p:nvSpPr>
          <p:cNvPr id="8" name="矩形 7"/>
          <p:cNvSpPr/>
          <p:nvPr/>
        </p:nvSpPr>
        <p:spPr>
          <a:xfrm>
            <a:off x="562928" y="-1238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9" name="矩形 8"/>
          <p:cNvSpPr/>
          <p:nvPr/>
        </p:nvSpPr>
        <p:spPr>
          <a:xfrm>
            <a:off x="1740694" y="-14288"/>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0" name="矩形 9"/>
          <p:cNvSpPr/>
          <p:nvPr/>
        </p:nvSpPr>
        <p:spPr>
          <a:xfrm>
            <a:off x="6316980" y="-14288"/>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1" name="矩形 10"/>
          <p:cNvSpPr/>
          <p:nvPr/>
        </p:nvSpPr>
        <p:spPr>
          <a:xfrm>
            <a:off x="7494747" y="-1619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sp>
        <p:nvSpPr>
          <p:cNvPr id="12" name="矩形 11"/>
          <p:cNvSpPr/>
          <p:nvPr/>
        </p:nvSpPr>
        <p:spPr>
          <a:xfrm>
            <a:off x="3995262" y="-1619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050" b="0" i="0" u="none" strike="noStrike" kern="0" cap="none" spc="0" normalizeH="0" baseline="0" noProof="0">
              <a:ln>
                <a:noFill/>
              </a:ln>
              <a:solidFill>
                <a:srgbClr val="FFFFFF"/>
              </a:solidFill>
              <a:effectLst/>
              <a:uLnTx/>
              <a:uFillTx/>
              <a:latin typeface="Arial"/>
              <a:ea typeface="宋体" panose="02010600030101010101" pitchFamily="2" charset="-122"/>
              <a:cs typeface="+mn-cs"/>
              <a:sym typeface="Arial"/>
            </a:endParaRPr>
          </a:p>
        </p:txBody>
      </p:sp>
      <p:pic>
        <p:nvPicPr>
          <p:cNvPr id="13" name="图片 12" descr="未标题-1"/>
          <p:cNvPicPr>
            <a:picLocks noChangeAspect="1"/>
          </p:cNvPicPr>
          <p:nvPr/>
        </p:nvPicPr>
        <p:blipFill>
          <a:blip r:embed="rId4">
            <a:alphaModFix amt="29000"/>
          </a:blip>
          <a:stretch>
            <a:fillRect/>
          </a:stretch>
        </p:blipFill>
        <p:spPr>
          <a:xfrm>
            <a:off x="1" y="-16193"/>
            <a:ext cx="5553551" cy="4173855"/>
          </a:xfrm>
          <a:prstGeom prst="rect">
            <a:avLst/>
          </a:prstGeom>
        </p:spPr>
      </p:pic>
      <p:pic>
        <p:nvPicPr>
          <p:cNvPr id="16" name="图片 15" descr="未标题-3"/>
          <p:cNvPicPr>
            <a:picLocks noChangeAspect="1"/>
          </p:cNvPicPr>
          <p:nvPr/>
        </p:nvPicPr>
        <p:blipFill>
          <a:blip r:embed="rId5"/>
          <a:stretch>
            <a:fillRect/>
          </a:stretch>
        </p:blipFill>
        <p:spPr>
          <a:xfrm>
            <a:off x="7912894" y="260986"/>
            <a:ext cx="1231583" cy="1943576"/>
          </a:xfrm>
          <a:prstGeom prst="rect">
            <a:avLst/>
          </a:prstGeom>
        </p:spPr>
      </p:pic>
      <p:pic>
        <p:nvPicPr>
          <p:cNvPr id="18" name="图片 17" descr="未标题-4"/>
          <p:cNvPicPr>
            <a:picLocks noChangeAspect="1"/>
          </p:cNvPicPr>
          <p:nvPr/>
        </p:nvPicPr>
        <p:blipFill>
          <a:blip r:embed="rId6"/>
          <a:stretch>
            <a:fillRect/>
          </a:stretch>
        </p:blipFill>
        <p:spPr>
          <a:xfrm>
            <a:off x="7263289" y="1124616"/>
            <a:ext cx="779860" cy="549737"/>
          </a:xfrm>
          <a:prstGeom prst="rect">
            <a:avLst/>
          </a:prstGeom>
        </p:spPr>
      </p:pic>
      <p:pic>
        <p:nvPicPr>
          <p:cNvPr id="19" name="图片 18" descr="未标题-5"/>
          <p:cNvPicPr>
            <a:picLocks noChangeAspect="1"/>
          </p:cNvPicPr>
          <p:nvPr/>
        </p:nvPicPr>
        <p:blipFill>
          <a:blip r:embed="rId7"/>
          <a:stretch>
            <a:fillRect/>
          </a:stretch>
        </p:blipFill>
        <p:spPr>
          <a:xfrm>
            <a:off x="6869430" y="3900962"/>
            <a:ext cx="590550" cy="476250"/>
          </a:xfrm>
          <a:prstGeom prst="rect">
            <a:avLst/>
          </a:prstGeom>
        </p:spPr>
      </p:pic>
      <p:sp>
        <p:nvSpPr>
          <p:cNvPr id="41" name="标题 40"/>
          <p:cNvSpPr>
            <a:spLocks noGrp="1"/>
          </p:cNvSpPr>
          <p:nvPr>
            <p:ph type="title" idx="4294967295"/>
          </p:nvPr>
        </p:nvSpPr>
        <p:spPr>
          <a:xfrm>
            <a:off x="3414907" y="985838"/>
            <a:ext cx="2314187" cy="661988"/>
          </a:xfrm>
          <a:prstGeom prst="rect">
            <a:avLst/>
          </a:prstGeom>
        </p:spPr>
        <p:txBody>
          <a:bodyPr>
            <a:noAutofit/>
          </a:bodyPr>
          <a:lstStyle/>
          <a:p>
            <a:pPr algn="ctr"/>
            <a:r>
              <a:rPr lang="en-US" altLang="zh-CN" sz="4050" b="1" dirty="0">
                <a:solidFill>
                  <a:schemeClr val="bg1"/>
                </a:solidFill>
                <a:latin typeface="Times New Roman" panose="02020603050405020304" pitchFamily="18" charset="0"/>
                <a:ea typeface="字魂95号-手刻宋" panose="00000500000000000000" charset="-122"/>
                <a:cs typeface="Times New Roman" panose="02020603050405020304" pitchFamily="18" charset="0"/>
              </a:rPr>
              <a:t>TOÁN</a:t>
            </a:r>
            <a:endParaRPr lang="zh-CN" altLang="en-US" sz="4050" b="1" dirty="0">
              <a:solidFill>
                <a:schemeClr val="bg1"/>
              </a:solidFill>
              <a:latin typeface="Times New Roman" panose="02020603050405020304" pitchFamily="18" charset="0"/>
              <a:ea typeface="字魂95号-手刻宋" panose="00000500000000000000" charset="-122"/>
              <a:cs typeface="Times New Roman" panose="02020603050405020304" pitchFamily="18" charset="0"/>
            </a:endParaRPr>
          </a:p>
        </p:txBody>
      </p:sp>
      <p:pic>
        <p:nvPicPr>
          <p:cNvPr id="43" name="图片 42" descr="sfd"/>
          <p:cNvPicPr>
            <a:picLocks noChangeAspect="1"/>
          </p:cNvPicPr>
          <p:nvPr/>
        </p:nvPicPr>
        <p:blipFill>
          <a:blip r:embed="rId8"/>
          <a:stretch>
            <a:fillRect/>
          </a:stretch>
        </p:blipFill>
        <p:spPr>
          <a:xfrm>
            <a:off x="-206298" y="3644128"/>
            <a:ext cx="2890892" cy="1735830"/>
          </a:xfrm>
          <a:prstGeom prst="rect">
            <a:avLst/>
          </a:prstGeom>
        </p:spPr>
      </p:pic>
      <p:pic>
        <p:nvPicPr>
          <p:cNvPr id="15" name="图片 14" descr="未标题-2"/>
          <p:cNvPicPr>
            <a:picLocks noChangeAspect="1"/>
          </p:cNvPicPr>
          <p:nvPr/>
        </p:nvPicPr>
        <p:blipFill>
          <a:blip r:embed="rId9"/>
          <a:stretch>
            <a:fillRect/>
          </a:stretch>
        </p:blipFill>
        <p:spPr>
          <a:xfrm>
            <a:off x="-12157" y="2320176"/>
            <a:ext cx="1191578" cy="2047399"/>
          </a:xfrm>
          <a:prstGeom prst="rect">
            <a:avLst/>
          </a:prstGeom>
        </p:spPr>
      </p:pic>
      <p:pic>
        <p:nvPicPr>
          <p:cNvPr id="45" name="图片 44" descr="sfd"/>
          <p:cNvPicPr>
            <a:picLocks noChangeAspect="1"/>
          </p:cNvPicPr>
          <p:nvPr/>
        </p:nvPicPr>
        <p:blipFill>
          <a:blip r:embed="rId8"/>
          <a:stretch>
            <a:fillRect/>
          </a:stretch>
        </p:blipFill>
        <p:spPr>
          <a:xfrm>
            <a:off x="6133782" y="3465774"/>
            <a:ext cx="3252571" cy="1952999"/>
          </a:xfrm>
          <a:prstGeom prst="rect">
            <a:avLst/>
          </a:prstGeom>
        </p:spPr>
      </p:pic>
      <p:pic>
        <p:nvPicPr>
          <p:cNvPr id="44" name="图片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665368" y="2768549"/>
            <a:ext cx="478631" cy="504644"/>
          </a:xfrm>
          <a:prstGeom prst="rect">
            <a:avLst/>
          </a:prstGeom>
        </p:spPr>
      </p:pic>
      <p:pic>
        <p:nvPicPr>
          <p:cNvPr id="49" name="图片 4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67184" y="3625692"/>
            <a:ext cx="373510" cy="364823"/>
          </a:xfrm>
          <a:prstGeom prst="rect">
            <a:avLst/>
          </a:prstGeom>
        </p:spPr>
      </p:pic>
      <p:pic>
        <p:nvPicPr>
          <p:cNvPr id="3" name="图片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03568" y="3081845"/>
            <a:ext cx="419765" cy="574038"/>
          </a:xfrm>
          <a:prstGeom prst="rect">
            <a:avLst/>
          </a:prstGeom>
        </p:spPr>
      </p:pic>
      <p:pic>
        <p:nvPicPr>
          <p:cNvPr id="6" name="图片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1769" y="3776954"/>
            <a:ext cx="404071" cy="455533"/>
          </a:xfrm>
          <a:prstGeom prst="rect">
            <a:avLst/>
          </a:prstGeom>
        </p:spPr>
      </p:pic>
      <p:pic>
        <p:nvPicPr>
          <p:cNvPr id="53" name="图片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358047" flipH="1">
            <a:off x="-6183" y="3322549"/>
            <a:ext cx="478631" cy="414338"/>
          </a:xfrm>
          <a:prstGeom prst="rect">
            <a:avLst/>
          </a:prstGeom>
        </p:spPr>
      </p:pic>
      <p:pic>
        <p:nvPicPr>
          <p:cNvPr id="47" name="图片 42" descr="sfd">
            <a:extLst>
              <a:ext uri="{FF2B5EF4-FFF2-40B4-BE49-F238E27FC236}">
                <a16:creationId xmlns:a16="http://schemas.microsoft.com/office/drawing/2014/main" id="{F5E9F564-F97C-4322-8B21-66978B5014BF}"/>
              </a:ext>
            </a:extLst>
          </p:cNvPr>
          <p:cNvPicPr>
            <a:picLocks noChangeAspect="1"/>
          </p:cNvPicPr>
          <p:nvPr/>
        </p:nvPicPr>
        <p:blipFill>
          <a:blip r:embed="rId8"/>
          <a:stretch>
            <a:fillRect/>
          </a:stretch>
        </p:blipFill>
        <p:spPr>
          <a:xfrm>
            <a:off x="1639010" y="4093158"/>
            <a:ext cx="2007968" cy="1205680"/>
          </a:xfrm>
          <a:prstGeom prst="rect">
            <a:avLst/>
          </a:prstGeom>
        </p:spPr>
      </p:pic>
      <p:pic>
        <p:nvPicPr>
          <p:cNvPr id="48" name="图片 42" descr="sfd">
            <a:extLst>
              <a:ext uri="{FF2B5EF4-FFF2-40B4-BE49-F238E27FC236}">
                <a16:creationId xmlns:a16="http://schemas.microsoft.com/office/drawing/2014/main" id="{659D2A0B-DDEC-4C5E-861A-601802E86A62}"/>
              </a:ext>
            </a:extLst>
          </p:cNvPr>
          <p:cNvPicPr>
            <a:picLocks noChangeAspect="1"/>
          </p:cNvPicPr>
          <p:nvPr/>
        </p:nvPicPr>
        <p:blipFill>
          <a:blip r:embed="rId8"/>
          <a:stretch>
            <a:fillRect/>
          </a:stretch>
        </p:blipFill>
        <p:spPr>
          <a:xfrm>
            <a:off x="2987620" y="3616070"/>
            <a:ext cx="2909127" cy="1746779"/>
          </a:xfrm>
          <a:prstGeom prst="rect">
            <a:avLst/>
          </a:prstGeom>
        </p:spPr>
      </p:pic>
      <p:pic>
        <p:nvPicPr>
          <p:cNvPr id="50" name="图片 42" descr="sfd">
            <a:extLst>
              <a:ext uri="{FF2B5EF4-FFF2-40B4-BE49-F238E27FC236}">
                <a16:creationId xmlns:a16="http://schemas.microsoft.com/office/drawing/2014/main" id="{E60E3DE2-0D44-4FFD-AB92-52A2E3866005}"/>
              </a:ext>
            </a:extLst>
          </p:cNvPr>
          <p:cNvPicPr>
            <a:picLocks noChangeAspect="1"/>
          </p:cNvPicPr>
          <p:nvPr/>
        </p:nvPicPr>
        <p:blipFill>
          <a:blip r:embed="rId8"/>
          <a:stretch>
            <a:fillRect/>
          </a:stretch>
        </p:blipFill>
        <p:spPr>
          <a:xfrm>
            <a:off x="5027964" y="3900962"/>
            <a:ext cx="2339816" cy="1404938"/>
          </a:xfrm>
          <a:prstGeom prst="rect">
            <a:avLst/>
          </a:prstGeom>
        </p:spPr>
      </p:pic>
      <p:sp>
        <p:nvSpPr>
          <p:cNvPr id="55" name="Google Shape;368;p30">
            <a:extLst>
              <a:ext uri="{FF2B5EF4-FFF2-40B4-BE49-F238E27FC236}">
                <a16:creationId xmlns:a16="http://schemas.microsoft.com/office/drawing/2014/main" id="{9F9FA4B9-7D21-294D-A829-7E604D12A7A5}"/>
              </a:ext>
            </a:extLst>
          </p:cNvPr>
          <p:cNvSpPr txBox="1">
            <a:spLocks/>
          </p:cNvSpPr>
          <p:nvPr/>
        </p:nvSpPr>
        <p:spPr>
          <a:xfrm>
            <a:off x="393805" y="1863139"/>
            <a:ext cx="8594469" cy="82842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5000"/>
              <a:buFont typeface="Fredoka One"/>
              <a:buNone/>
              <a:defRPr sz="5000" b="0" i="0" u="none" strike="noStrike" cap="none">
                <a:solidFill>
                  <a:schemeClr val="accent4"/>
                </a:solidFill>
                <a:latin typeface="Fredoka One"/>
                <a:ea typeface="Fredoka One"/>
                <a:cs typeface="Fredoka One"/>
                <a:sym typeface="Fredoka One"/>
              </a:defRPr>
            </a:lvl1pPr>
            <a:lvl2pPr marR="0" lvl="1"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2pPr>
            <a:lvl3pPr marR="0" lvl="2"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3pPr>
            <a:lvl4pPr marR="0" lvl="3"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4pPr>
            <a:lvl5pPr marR="0" lvl="4"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5pPr>
            <a:lvl6pPr marR="0" lvl="5"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6pPr>
            <a:lvl7pPr marR="0" lvl="6"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7pPr>
            <a:lvl8pPr marR="0" lvl="7"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8pPr>
            <a:lvl9pPr marR="0" lvl="8" algn="l" rtl="0">
              <a:lnSpc>
                <a:spcPct val="100000"/>
              </a:lnSpc>
              <a:spcBef>
                <a:spcPts val="0"/>
              </a:spcBef>
              <a:spcAft>
                <a:spcPts val="0"/>
              </a:spcAft>
              <a:buClr>
                <a:schemeClr val="accent4"/>
              </a:buClr>
              <a:buSzPts val="5200"/>
              <a:buFont typeface="Hachi Maru Pop"/>
              <a:buNone/>
              <a:defRPr sz="5200" b="0" i="0" u="none" strike="noStrike" cap="none">
                <a:solidFill>
                  <a:schemeClr val="accent4"/>
                </a:solidFill>
                <a:latin typeface="Hachi Maru Pop"/>
                <a:ea typeface="Hachi Maru Pop"/>
                <a:cs typeface="Hachi Maru Pop"/>
                <a:sym typeface="Hachi Maru Pop"/>
              </a:defRPr>
            </a:lvl9pPr>
          </a:lstStyle>
          <a:p>
            <a:pPr marL="0" marR="0" lvl="0" indent="0" algn="ctr" defTabSz="914400" rtl="0" eaLnBrk="1" fontAlgn="auto" latinLnBrk="0" hangingPunct="1">
              <a:lnSpc>
                <a:spcPct val="100000"/>
              </a:lnSpc>
              <a:spcBef>
                <a:spcPts val="0"/>
              </a:spcBef>
              <a:spcAft>
                <a:spcPts val="0"/>
              </a:spcAft>
              <a:buClr>
                <a:srgbClr val="C55964"/>
              </a:buClr>
              <a:buSzPts val="5000"/>
              <a:buFont typeface="Fredoka One"/>
              <a:buNone/>
              <a:tabLst/>
              <a:defRPr/>
            </a:pPr>
            <a:r>
              <a:rPr kumimoji="0" lang="en-US" sz="5400" b="1" i="0" u="none" strike="noStrike" kern="0" cap="none" spc="0" normalizeH="0" baseline="0" noProof="0">
                <a:ln>
                  <a:noFill/>
                </a:ln>
                <a:solidFill>
                  <a:srgbClr val="FFFF00"/>
                </a:solidFill>
                <a:effectLst/>
                <a:uLnTx/>
                <a:uFillTx/>
                <a:latin typeface="Times New Roman" panose="02020603050405020304" pitchFamily="18" charset="0"/>
                <a:ea typeface="Lilita One"/>
                <a:cs typeface="Times New Roman" panose="02020603050405020304" pitchFamily="18" charset="0"/>
                <a:sym typeface="Lilita One"/>
              </a:rPr>
              <a:t>BÀI 28: LUYỆN TẬP</a:t>
            </a:r>
            <a:endParaRPr kumimoji="0" lang="en-US" sz="5400" b="1" i="0" u="none" strike="noStrike" kern="0" cap="none" spc="0" normalizeH="0" baseline="0" noProof="0" dirty="0">
              <a:ln>
                <a:noFill/>
              </a:ln>
              <a:solidFill>
                <a:srgbClr val="FFFF00"/>
              </a:solidFill>
              <a:effectLst/>
              <a:uLnTx/>
              <a:uFillTx/>
              <a:latin typeface="Times New Roman" panose="02020603050405020304" pitchFamily="18" charset="0"/>
              <a:ea typeface="Lilita One"/>
              <a:cs typeface="Times New Roman" panose="02020603050405020304" pitchFamily="18" charset="0"/>
              <a:sym typeface="Lilita One"/>
            </a:endParaRPr>
          </a:p>
        </p:txBody>
      </p:sp>
      <p:pic>
        <p:nvPicPr>
          <p:cNvPr id="59" name="Picture 2" descr="Sách Giáo Khoa Bình Minh. | Ha Loi">
            <a:extLst>
              <a:ext uri="{FF2B5EF4-FFF2-40B4-BE49-F238E27FC236}">
                <a16:creationId xmlns:a16="http://schemas.microsoft.com/office/drawing/2014/main" id="{1AF9C0E0-FE67-FB40-838D-284247088CA2}"/>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132" y="181133"/>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656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fltVal val="0"/>
                                          </p:val>
                                        </p:tav>
                                        <p:tav tm="100000">
                                          <p:val>
                                            <p:strVal val="#ppt_w"/>
                                          </p:val>
                                        </p:tav>
                                      </p:tavLst>
                                    </p:anim>
                                    <p:anim calcmode="lin" valueType="num">
                                      <p:cBhvr>
                                        <p:cTn id="8" dur="1000" fill="hold"/>
                                        <p:tgtEl>
                                          <p:spTgt spid="55"/>
                                        </p:tgtEl>
                                        <p:attrNameLst>
                                          <p:attrName>ppt_h</p:attrName>
                                        </p:attrNameLst>
                                      </p:cBhvr>
                                      <p:tavLst>
                                        <p:tav tm="0">
                                          <p:val>
                                            <p:fltVal val="0"/>
                                          </p:val>
                                        </p:tav>
                                        <p:tav tm="100000">
                                          <p:val>
                                            <p:strVal val="#ppt_h"/>
                                          </p:val>
                                        </p:tav>
                                      </p:tavLst>
                                    </p:anim>
                                    <p:anim calcmode="lin" valueType="num">
                                      <p:cBhvr>
                                        <p:cTn id="9" dur="1000" fill="hold"/>
                                        <p:tgtEl>
                                          <p:spTgt spid="5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9805"/>
            <a:ext cx="8458200" cy="5136416"/>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600200" y="1177826"/>
            <a:ext cx="62484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Trả</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lời</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đúng</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câu</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hỏi</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để</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giúp</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chú</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khỉ</a:t>
            </a: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ngăn</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chặn</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hành</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vi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phá</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rừng</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của</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nhóm</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lâm</a:t>
            </a:r>
            <a:r>
              <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tặc</a:t>
            </a:r>
            <a:endParaRPr kumimoji="0" lang="en-US" sz="36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1">
            <a:extLst>
              <a:ext uri="{FF2B5EF4-FFF2-40B4-BE49-F238E27FC236}">
                <a16:creationId xmlns:a16="http://schemas.microsoft.com/office/drawing/2014/main" id="{7CBEEC4F-1DCE-1D07-F99A-E5F8A8A42F2C}"/>
              </a:ext>
            </a:extLst>
          </p:cNvPr>
          <p:cNvSpPr/>
          <p:nvPr/>
        </p:nvSpPr>
        <p:spPr>
          <a:xfrm>
            <a:off x="1470189" y="438859"/>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9900"/>
                </a:solidFill>
                <a:effectLst/>
                <a:uLnTx/>
                <a:uFillTx/>
                <a:latin typeface="Calibri"/>
                <a:ea typeface="+mn-ea"/>
                <a:cs typeface="+mn-cs"/>
              </a:rPr>
              <a:t>2</a:t>
            </a:r>
          </a:p>
        </p:txBody>
      </p:sp>
    </p:spTree>
    <p:extLst>
      <p:ext uri="{BB962C8B-B14F-4D97-AF65-F5344CB8AC3E}">
        <p14:creationId xmlns:p14="http://schemas.microsoft.com/office/powerpoint/2010/main" val="27441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42"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233667" y="621953"/>
            <a:ext cx="4852933" cy="1384995"/>
          </a:xfrm>
          <a:prstGeom prst="rect">
            <a:avLst/>
          </a:prstGeom>
          <a:noFill/>
        </p:spPr>
        <p:txBody>
          <a:bodyPr wrap="square" rtlCol="0">
            <a:spAutoFit/>
          </a:bodyPr>
          <a:lstStyle/>
          <a:p>
            <a:pPr lvl="0">
              <a:buClrTx/>
            </a:pPr>
            <a:r>
              <a:rPr lang="vi-VN" sz="2800" b="1" kern="1200">
                <a:solidFill>
                  <a:srgbClr val="00B050"/>
                </a:solidFill>
                <a:latin typeface="Arial" panose="020B0604020202020204" pitchFamily="34" charset="0"/>
                <a:ea typeface="+mn-ea"/>
                <a:cs typeface="Arial" panose="020B0604020202020204" pitchFamily="34" charset="0"/>
              </a:rPr>
              <a:t>Viết số thập phân có:</a:t>
            </a:r>
          </a:p>
          <a:p>
            <a:pPr lvl="0">
              <a:buClrTx/>
            </a:pPr>
            <a:r>
              <a:rPr lang="vi-VN" sz="2800" b="1" kern="1200">
                <a:solidFill>
                  <a:srgbClr val="00B050"/>
                </a:solidFill>
                <a:latin typeface="Arial" panose="020B0604020202020204" pitchFamily="34" charset="0"/>
                <a:ea typeface="+mn-ea"/>
                <a:cs typeface="Arial" panose="020B0604020202020204" pitchFamily="34" charset="0"/>
              </a:rPr>
              <a:t>a) Hai trăm, bốn đơn vị, ba phần mười, sáu phần trăm.</a:t>
            </a:r>
            <a:endParaRPr kumimoji="0" lang="en-US" sz="2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43" name="TextBox 42"/>
          <p:cNvSpPr txBox="1"/>
          <p:nvPr/>
        </p:nvSpPr>
        <p:spPr>
          <a:xfrm>
            <a:off x="2914027" y="3459742"/>
            <a:ext cx="3429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kern="1200">
                <a:solidFill>
                  <a:srgbClr val="008000"/>
                </a:solidFill>
                <a:latin typeface="Arial" panose="020B0604020202020204" pitchFamily="34" charset="0"/>
                <a:ea typeface="+mn-ea"/>
                <a:cs typeface="Arial" panose="020B0604020202020204" pitchFamily="34" charset="0"/>
              </a:rPr>
              <a:t>204,36</a:t>
            </a:r>
            <a:endPar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1">
            <a:extLst>
              <a:ext uri="{FF2B5EF4-FFF2-40B4-BE49-F238E27FC236}">
                <a16:creationId xmlns:a16="http://schemas.microsoft.com/office/drawing/2014/main" id="{0E36BF2E-80C6-BBBC-E36A-54186B933377}"/>
              </a:ext>
            </a:extLst>
          </p:cNvPr>
          <p:cNvSpPr/>
          <p:nvPr/>
        </p:nvSpPr>
        <p:spPr>
          <a:xfrm>
            <a:off x="1966968" y="150350"/>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9900"/>
                </a:solidFill>
                <a:effectLst/>
                <a:uLnTx/>
                <a:uFillTx/>
                <a:latin typeface="Calibri"/>
                <a:ea typeface="+mn-ea"/>
                <a:cs typeface="+mn-cs"/>
              </a:rPr>
              <a:t>2</a:t>
            </a:r>
          </a:p>
        </p:txBody>
      </p:sp>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42" grpId="0"/>
      <p:bldP spid="43"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18727" y="589559"/>
            <a:ext cx="4419600" cy="1384995"/>
          </a:xfrm>
          <a:prstGeom prst="rect">
            <a:avLst/>
          </a:prstGeom>
          <a:noFill/>
        </p:spPr>
        <p:txBody>
          <a:bodyPr wrap="square" rtlCol="0">
            <a:spAutoFit/>
          </a:bodyPr>
          <a:lstStyle/>
          <a:p>
            <a:pPr lvl="0" algn="ctr">
              <a:buClrTx/>
            </a:pPr>
            <a:r>
              <a:rPr lang="vi-VN" sz="2800" kern="1200">
                <a:solidFill>
                  <a:srgbClr val="008000"/>
                </a:solidFill>
                <a:latin typeface="Arial" panose="020B0604020202020204" pitchFamily="34" charset="0"/>
                <a:ea typeface="+mn-ea"/>
                <a:cs typeface="Arial" panose="020B0604020202020204" pitchFamily="34" charset="0"/>
              </a:rPr>
              <a:t>Viết số thập phân có:</a:t>
            </a:r>
          </a:p>
          <a:p>
            <a:pPr lvl="0">
              <a:buClrTx/>
            </a:pPr>
            <a:r>
              <a:rPr lang="vi-VN" sz="2800" kern="1200">
                <a:solidFill>
                  <a:srgbClr val="008000"/>
                </a:solidFill>
                <a:latin typeface="Arial" panose="020B0604020202020204" pitchFamily="34" charset="0"/>
                <a:ea typeface="+mn-ea"/>
                <a:cs typeface="Arial" panose="020B0604020202020204" pitchFamily="34" charset="0"/>
              </a:rPr>
              <a:t>b) Không đơn vị, tám phần mười, một phần trăm.</a:t>
            </a:r>
            <a:endPar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43" name="TextBox 42"/>
          <p:cNvSpPr txBox="1"/>
          <p:nvPr/>
        </p:nvSpPr>
        <p:spPr>
          <a:xfrm>
            <a:off x="2895600" y="3670812"/>
            <a:ext cx="3429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kern="1200">
                <a:solidFill>
                  <a:srgbClr val="008000"/>
                </a:solidFill>
                <a:latin typeface="Arial" panose="020B0604020202020204" pitchFamily="34" charset="0"/>
                <a:ea typeface="+mn-ea"/>
                <a:cs typeface="Arial" panose="020B0604020202020204" pitchFamily="34" charset="0"/>
              </a:rPr>
              <a:t>0,81</a:t>
            </a:r>
            <a:endPar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1">
            <a:extLst>
              <a:ext uri="{FF2B5EF4-FFF2-40B4-BE49-F238E27FC236}">
                <a16:creationId xmlns:a16="http://schemas.microsoft.com/office/drawing/2014/main" id="{F2490025-CBA1-D81E-B585-BB7B057B120E}"/>
              </a:ext>
            </a:extLst>
          </p:cNvPr>
          <p:cNvSpPr/>
          <p:nvPr/>
        </p:nvSpPr>
        <p:spPr>
          <a:xfrm>
            <a:off x="1944665" y="190682"/>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9900"/>
                </a:solidFill>
                <a:effectLst/>
                <a:uLnTx/>
                <a:uFillTx/>
                <a:latin typeface="Calibri"/>
                <a:ea typeface="+mn-ea"/>
                <a:cs typeface="+mn-cs"/>
              </a:rPr>
              <a:t>2</a:t>
            </a:r>
          </a:p>
        </p:txBody>
      </p:sp>
    </p:spTree>
    <p:extLst>
      <p:ext uri="{BB962C8B-B14F-4D97-AF65-F5344CB8AC3E}">
        <p14:creationId xmlns:p14="http://schemas.microsoft.com/office/powerpoint/2010/main" val="10201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42" grpId="0"/>
      <p:bldP spid="43"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50"/>
            <a:ext cx="9220200" cy="523875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71600" y="-120474"/>
            <a:ext cx="6248400" cy="331223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70455" y="2724150"/>
            <a:ext cx="4916145" cy="260601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326889" y="485015"/>
            <a:ext cx="4512526" cy="1815882"/>
          </a:xfrm>
          <a:prstGeom prst="rect">
            <a:avLst/>
          </a:prstGeom>
          <a:noFill/>
        </p:spPr>
        <p:txBody>
          <a:bodyPr wrap="square" rtlCol="0">
            <a:spAutoFit/>
          </a:bodyPr>
          <a:lstStyle/>
          <a:p>
            <a:pPr lvl="0" algn="ctr">
              <a:buClrTx/>
            </a:pPr>
            <a:r>
              <a:rPr lang="vi-VN" sz="2800" kern="1200">
                <a:solidFill>
                  <a:srgbClr val="008000"/>
                </a:solidFill>
                <a:latin typeface="Arial" panose="020B0604020202020204" pitchFamily="34" charset="0"/>
                <a:ea typeface="+mn-ea"/>
                <a:cs typeface="Arial" panose="020B0604020202020204" pitchFamily="34" charset="0"/>
              </a:rPr>
              <a:t>Viết số thập phân có:</a:t>
            </a:r>
          </a:p>
          <a:p>
            <a:pPr lvl="0">
              <a:buClrTx/>
            </a:pPr>
            <a:r>
              <a:rPr lang="vi-VN" sz="2800" kern="1200">
                <a:solidFill>
                  <a:srgbClr val="008000"/>
                </a:solidFill>
                <a:latin typeface="Arial" panose="020B0604020202020204" pitchFamily="34" charset="0"/>
                <a:ea typeface="+mn-ea"/>
                <a:cs typeface="Arial" panose="020B0604020202020204" pitchFamily="34" charset="0"/>
              </a:rPr>
              <a:t>c) Bảy nghìn, năm chục, bốn đơn vị, tám phần trăm, một phần nghìn.</a:t>
            </a:r>
            <a:endParaRPr kumimoji="0" lang="en-US" sz="28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43" name="TextBox 42"/>
          <p:cNvSpPr txBox="1"/>
          <p:nvPr/>
        </p:nvSpPr>
        <p:spPr>
          <a:xfrm>
            <a:off x="2895600" y="3670812"/>
            <a:ext cx="3429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a:solidFill>
                  <a:srgbClr val="008000"/>
                </a:solidFill>
                <a:latin typeface="Arial" panose="020B0604020202020204" pitchFamily="34" charset="0"/>
                <a:ea typeface="+mn-ea"/>
                <a:cs typeface="Arial" panose="020B0604020202020204" pitchFamily="34" charset="0"/>
              </a:rPr>
              <a:t>7054,081</a:t>
            </a:r>
            <a:endParaRPr kumimoji="0" lang="en-US" sz="24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4514" y="4476750"/>
            <a:ext cx="1268327" cy="53919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1">
            <a:extLst>
              <a:ext uri="{FF2B5EF4-FFF2-40B4-BE49-F238E27FC236}">
                <a16:creationId xmlns:a16="http://schemas.microsoft.com/office/drawing/2014/main" id="{221AB567-8B5B-96F3-6A0B-783F495BB345}"/>
              </a:ext>
            </a:extLst>
          </p:cNvPr>
          <p:cNvSpPr/>
          <p:nvPr/>
        </p:nvSpPr>
        <p:spPr>
          <a:xfrm>
            <a:off x="2071045" y="123774"/>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9900"/>
                </a:solidFill>
                <a:effectLst/>
                <a:uLnTx/>
                <a:uFillTx/>
                <a:latin typeface="Calibri"/>
                <a:ea typeface="+mn-ea"/>
                <a:cs typeface="+mn-cs"/>
              </a:rPr>
              <a:t>2</a:t>
            </a:r>
          </a:p>
        </p:txBody>
      </p:sp>
    </p:spTree>
    <p:extLst>
      <p:ext uri="{BB962C8B-B14F-4D97-AF65-F5344CB8AC3E}">
        <p14:creationId xmlns:p14="http://schemas.microsoft.com/office/powerpoint/2010/main" val="159878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42" grpId="0"/>
      <p:bldP spid="43"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3"/>
          <a:stretch>
            <a:fillRect/>
          </a:stretch>
        </p:blipFill>
        <p:spPr>
          <a:xfrm>
            <a:off x="224314" y="235744"/>
            <a:ext cx="8695849" cy="4657725"/>
          </a:xfrm>
          <a:prstGeom prst="rect">
            <a:avLst/>
          </a:prstGeom>
        </p:spPr>
      </p:pic>
      <p:pic>
        <p:nvPicPr>
          <p:cNvPr id="48" name="图片 47" descr="5e44fafbac0de"/>
          <p:cNvPicPr>
            <a:picLocks noChangeAspect="1"/>
          </p:cNvPicPr>
          <p:nvPr/>
        </p:nvPicPr>
        <p:blipFill>
          <a:blip r:embed="rId4"/>
          <a:stretch>
            <a:fillRect/>
          </a:stretch>
        </p:blipFill>
        <p:spPr>
          <a:xfrm>
            <a:off x="1672352" y="-757238"/>
            <a:ext cx="5959316" cy="4584383"/>
          </a:xfrm>
          <a:prstGeom prst="rect">
            <a:avLst/>
          </a:prstGeom>
        </p:spPr>
      </p:pic>
      <p:pic>
        <p:nvPicPr>
          <p:cNvPr id="3" name="图片 2" descr="61da49d9e2dcf"/>
          <p:cNvPicPr>
            <a:picLocks noChangeAspect="1"/>
          </p:cNvPicPr>
          <p:nvPr/>
        </p:nvPicPr>
        <p:blipFill>
          <a:blip r:embed="rId5"/>
          <a:stretch>
            <a:fillRect/>
          </a:stretch>
        </p:blipFill>
        <p:spPr>
          <a:xfrm>
            <a:off x="2546033" y="2684145"/>
            <a:ext cx="4053364" cy="2209324"/>
          </a:xfrm>
          <a:prstGeom prst="rect">
            <a:avLst/>
          </a:prstGeom>
        </p:spPr>
      </p:pic>
      <p:pic>
        <p:nvPicPr>
          <p:cNvPr id="42" name="图片 41" descr="未标题-2 (2)"/>
          <p:cNvPicPr>
            <a:picLocks noChangeAspect="1"/>
          </p:cNvPicPr>
          <p:nvPr/>
        </p:nvPicPr>
        <p:blipFill>
          <a:blip r:embed="rId6"/>
          <a:stretch>
            <a:fillRect/>
          </a:stretch>
        </p:blipFill>
        <p:spPr>
          <a:xfrm>
            <a:off x="8034338" y="235744"/>
            <a:ext cx="885825" cy="1714500"/>
          </a:xfrm>
          <a:prstGeom prst="rect">
            <a:avLst/>
          </a:prstGeom>
        </p:spPr>
      </p:pic>
      <p:pic>
        <p:nvPicPr>
          <p:cNvPr id="43" name="图片 42" descr="5b14cd4116a05"/>
          <p:cNvPicPr>
            <a:picLocks noChangeAspect="1"/>
          </p:cNvPicPr>
          <p:nvPr/>
        </p:nvPicPr>
        <p:blipFill>
          <a:blip r:embed="rId7"/>
          <a:stretch>
            <a:fillRect/>
          </a:stretch>
        </p:blipFill>
        <p:spPr>
          <a:xfrm>
            <a:off x="224314" y="1671638"/>
            <a:ext cx="1612106" cy="3221831"/>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2889409" y="1617821"/>
            <a:ext cx="3525203" cy="784830"/>
          </a:xfrm>
          <a:prstGeom prst="rect">
            <a:avLst/>
          </a:prstGeom>
          <a:noFill/>
        </p:spPr>
        <p:txBody>
          <a:bodyPr wrap="square" rtlCol="0" anchor="t">
            <a:spAutoFit/>
          </a:bodyPr>
          <a:lstStyle/>
          <a:p>
            <a:pPr algn="dist" defTabSz="685800">
              <a:buClrTx/>
              <a:defRPr/>
            </a:pPr>
            <a:r>
              <a:rPr lang="en-US" altLang="zh-CN" sz="450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VẬN DỤNG</a:t>
            </a:r>
            <a:endParaRPr lang="zh-CN" altLang="en-US" sz="450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671B6E62-EAC0-4839-A9A2-A03DDE0EB71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503108">
            <a:off x="4403763" y="732037"/>
            <a:ext cx="496491" cy="754667"/>
          </a:xfrm>
          <a:prstGeom prst="rect">
            <a:avLst/>
          </a:prstGeom>
        </p:spPr>
      </p:pic>
      <p:pic>
        <p:nvPicPr>
          <p:cNvPr id="10" name="Picture 2" descr="Sách Giáo Khoa Bình Minh. | Ha Loi">
            <a:extLst>
              <a:ext uri="{FF2B5EF4-FFF2-40B4-BE49-F238E27FC236}">
                <a16:creationId xmlns:a16="http://schemas.microsoft.com/office/drawing/2014/main" id="{A4FE9B15-DDB6-BE44-BB8D-E4BFC18F2AB0}"/>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0276" y="103368"/>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3664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par>
                                <p:cTn id="18" presetID="22" presetClass="entr" presetSubtype="1" fill="hold"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animEffect transition="in" filter="fade">
                                      <p:cBhvr>
                                        <p:cTn id="30" dur="500"/>
                                        <p:tgtEl>
                                          <p:spTgt spid="48"/>
                                        </p:tgtEl>
                                      </p:cBhvr>
                                    </p:animEffect>
                                  </p:childTnLst>
                                </p:cTn>
                              </p:par>
                            </p:childTnLst>
                          </p:cTn>
                        </p:par>
                        <p:par>
                          <p:cTn id="31" fill="hold">
                            <p:stCondLst>
                              <p:cond delay="2500"/>
                            </p:stCondLst>
                            <p:childTnLst>
                              <p:par>
                                <p:cTn id="32" presetID="16" presetClass="entr" presetSubtype="21"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par>
                          <p:cTn id="35" fill="hold">
                            <p:stCondLst>
                              <p:cond delay="3000"/>
                            </p:stCondLst>
                            <p:childTnLst>
                              <p:par>
                                <p:cTn id="36" presetID="16" presetClass="entr" presetSubtype="37"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out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3"/>
          <a:stretch>
            <a:fillRect/>
          </a:stretch>
        </p:blipFill>
        <p:spPr>
          <a:xfrm>
            <a:off x="224314" y="235744"/>
            <a:ext cx="8695849" cy="4657725"/>
          </a:xfrm>
          <a:prstGeom prst="rect">
            <a:avLst/>
          </a:prstGeom>
        </p:spPr>
      </p:pic>
      <p:sp>
        <p:nvSpPr>
          <p:cNvPr id="12" name="Hộp Văn bản 11">
            <a:extLst>
              <a:ext uri="{FF2B5EF4-FFF2-40B4-BE49-F238E27FC236}">
                <a16:creationId xmlns:a16="http://schemas.microsoft.com/office/drawing/2014/main" id="{85EEB1E1-0779-72C6-F4DC-1AC09E83CBF5}"/>
              </a:ext>
            </a:extLst>
          </p:cNvPr>
          <p:cNvSpPr txBox="1"/>
          <p:nvPr/>
        </p:nvSpPr>
        <p:spPr>
          <a:xfrm>
            <a:off x="1820758" y="3387269"/>
            <a:ext cx="4342150" cy="1631216"/>
          </a:xfrm>
          <a:prstGeom prst="rect">
            <a:avLst/>
          </a:prstGeom>
          <a:noFill/>
        </p:spPr>
        <p:txBody>
          <a:bodyPr wrap="square">
            <a:spAutoFit/>
          </a:bodyPr>
          <a:lstStyle/>
          <a:p>
            <a:r>
              <a:rPr lang="vi-VN" sz="2000"/>
              <a:t>b) Trong số thập phân 1,503:</a:t>
            </a:r>
          </a:p>
          <a:p>
            <a:r>
              <a:rPr lang="vi-VN" sz="2000"/>
              <a:t>+Chữ số 1 thuộc hàng đơn vị.</a:t>
            </a:r>
          </a:p>
          <a:p>
            <a:r>
              <a:rPr lang="vi-VN" sz="2000"/>
              <a:t>+ Chữ số 5 thuộc hàng phần mười.</a:t>
            </a:r>
          </a:p>
          <a:p>
            <a:r>
              <a:rPr lang="vi-VN" sz="2000"/>
              <a:t>+ Chữ số 0 thuộc hàng phần trăm.</a:t>
            </a:r>
          </a:p>
          <a:p>
            <a:r>
              <a:rPr lang="vi-VN" sz="2000"/>
              <a:t>+ Chữ số 3 thuộc hàng phần nghìn.</a:t>
            </a:r>
          </a:p>
        </p:txBody>
      </p:sp>
      <p:pic>
        <p:nvPicPr>
          <p:cNvPr id="14" name="Hình ảnh 13">
            <a:extLst>
              <a:ext uri="{FF2B5EF4-FFF2-40B4-BE49-F238E27FC236}">
                <a16:creationId xmlns:a16="http://schemas.microsoft.com/office/drawing/2014/main" id="{E952F5DB-1AAA-9F48-3507-7811EA27D7E0}"/>
              </a:ext>
            </a:extLst>
          </p:cNvPr>
          <p:cNvPicPr>
            <a:picLocks noChangeAspect="1"/>
          </p:cNvPicPr>
          <p:nvPr/>
        </p:nvPicPr>
        <p:blipFill>
          <a:blip r:embed="rId4"/>
          <a:stretch>
            <a:fillRect/>
          </a:stretch>
        </p:blipFill>
        <p:spPr>
          <a:xfrm>
            <a:off x="773151" y="235744"/>
            <a:ext cx="7672040" cy="3151525"/>
          </a:xfrm>
          <a:prstGeom prst="rect">
            <a:avLst/>
          </a:prstGeom>
        </p:spPr>
      </p:pic>
      <p:sp>
        <p:nvSpPr>
          <p:cNvPr id="15" name="Hình chữ nhật 14">
            <a:extLst>
              <a:ext uri="{FF2B5EF4-FFF2-40B4-BE49-F238E27FC236}">
                <a16:creationId xmlns:a16="http://schemas.microsoft.com/office/drawing/2014/main" id="{69970747-B750-2AE1-430E-C92C1BDF8593}"/>
              </a:ext>
            </a:extLst>
          </p:cNvPr>
          <p:cNvSpPr/>
          <p:nvPr/>
        </p:nvSpPr>
        <p:spPr>
          <a:xfrm>
            <a:off x="3821151" y="2674259"/>
            <a:ext cx="1858537" cy="41677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a:t>1,503</a:t>
            </a:r>
            <a:endParaRPr lang="vi-VN" sz="3200"/>
          </a:p>
        </p:txBody>
      </p:sp>
      <p:pic>
        <p:nvPicPr>
          <p:cNvPr id="16" name="Picture 2" descr="MỘT SỐ KĨ THUẬT DẠY HỌC TÍCH CỰC">
            <a:extLst>
              <a:ext uri="{FF2B5EF4-FFF2-40B4-BE49-F238E27FC236}">
                <a16:creationId xmlns:a16="http://schemas.microsoft.com/office/drawing/2014/main" id="{25DD4BA7-E23E-3065-9A64-02E64E1F52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577" b="26778"/>
          <a:stretch/>
        </p:blipFill>
        <p:spPr bwMode="auto">
          <a:xfrm>
            <a:off x="6616390" y="3635311"/>
            <a:ext cx="2303295" cy="12724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ách Giáo Khoa Bình Minh. | Ha Loi">
            <a:extLst>
              <a:ext uri="{FF2B5EF4-FFF2-40B4-BE49-F238E27FC236}">
                <a16:creationId xmlns:a16="http://schemas.microsoft.com/office/drawing/2014/main" id="{46155B62-B3FF-1F8C-802D-9215FCA3967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376743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795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3"/>
          <a:stretch>
            <a:fillRect/>
          </a:stretch>
        </p:blipFill>
        <p:spPr>
          <a:xfrm>
            <a:off x="224314" y="235744"/>
            <a:ext cx="8695849" cy="4657725"/>
          </a:xfrm>
          <a:prstGeom prst="rect">
            <a:avLst/>
          </a:prstGeom>
        </p:spPr>
      </p:pic>
      <p:pic>
        <p:nvPicPr>
          <p:cNvPr id="48" name="图片 47" descr="5e44fafbac0de"/>
          <p:cNvPicPr>
            <a:picLocks noChangeAspect="1"/>
          </p:cNvPicPr>
          <p:nvPr/>
        </p:nvPicPr>
        <p:blipFill>
          <a:blip r:embed="rId4"/>
          <a:stretch>
            <a:fillRect/>
          </a:stretch>
        </p:blipFill>
        <p:spPr>
          <a:xfrm>
            <a:off x="1706642" y="-683895"/>
            <a:ext cx="5959316" cy="4584383"/>
          </a:xfrm>
          <a:prstGeom prst="rect">
            <a:avLst/>
          </a:prstGeom>
        </p:spPr>
      </p:pic>
      <p:pic>
        <p:nvPicPr>
          <p:cNvPr id="3" name="图片 2" descr="61da49d9e2dcf"/>
          <p:cNvPicPr>
            <a:picLocks noChangeAspect="1"/>
          </p:cNvPicPr>
          <p:nvPr/>
        </p:nvPicPr>
        <p:blipFill>
          <a:blip r:embed="rId5"/>
          <a:stretch>
            <a:fillRect/>
          </a:stretch>
        </p:blipFill>
        <p:spPr>
          <a:xfrm>
            <a:off x="2563968" y="2848545"/>
            <a:ext cx="4053364" cy="2209324"/>
          </a:xfrm>
          <a:prstGeom prst="rect">
            <a:avLst/>
          </a:prstGeom>
        </p:spPr>
      </p:pic>
      <p:pic>
        <p:nvPicPr>
          <p:cNvPr id="42" name="图片 41" descr="未标题-2 (2)"/>
          <p:cNvPicPr>
            <a:picLocks noChangeAspect="1"/>
          </p:cNvPicPr>
          <p:nvPr/>
        </p:nvPicPr>
        <p:blipFill>
          <a:blip r:embed="rId6"/>
          <a:stretch>
            <a:fillRect/>
          </a:stretch>
        </p:blipFill>
        <p:spPr>
          <a:xfrm>
            <a:off x="8034338" y="235744"/>
            <a:ext cx="885825" cy="1714500"/>
          </a:xfrm>
          <a:prstGeom prst="rect">
            <a:avLst/>
          </a:prstGeom>
        </p:spPr>
      </p:pic>
      <p:pic>
        <p:nvPicPr>
          <p:cNvPr id="43" name="图片 42" descr="5b14cd4116a05"/>
          <p:cNvPicPr>
            <a:picLocks noChangeAspect="1"/>
          </p:cNvPicPr>
          <p:nvPr/>
        </p:nvPicPr>
        <p:blipFill>
          <a:blip r:embed="rId7"/>
          <a:stretch>
            <a:fillRect/>
          </a:stretch>
        </p:blipFill>
        <p:spPr>
          <a:xfrm>
            <a:off x="224314" y="1671638"/>
            <a:ext cx="1612106" cy="3221831"/>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3156532" y="1141733"/>
            <a:ext cx="3625362" cy="854080"/>
          </a:xfrm>
          <a:prstGeom prst="rect">
            <a:avLst/>
          </a:prstGeom>
          <a:noFill/>
        </p:spPr>
        <p:txBody>
          <a:bodyPr wrap="square" rtlCol="0" anchor="t">
            <a:spAutoFit/>
          </a:bodyPr>
          <a:lstStyle/>
          <a:p>
            <a:pPr defTabSz="685800">
              <a:buClrTx/>
              <a:defRPr/>
            </a:pPr>
            <a:r>
              <a:rPr lang="en-US" altLang="zh-CN" sz="495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CỦNG CỐ</a:t>
            </a:r>
            <a:endParaRPr lang="zh-CN" altLang="en-US" sz="495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BE9BA1DA-92AB-4126-A5E9-21602945C0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38081" y="339019"/>
            <a:ext cx="531132" cy="742305"/>
          </a:xfrm>
          <a:prstGeom prst="rect">
            <a:avLst/>
          </a:prstGeom>
        </p:spPr>
      </p:pic>
      <p:pic>
        <p:nvPicPr>
          <p:cNvPr id="10" name="Picture 2" descr="Sách Giáo Khoa Bình Minh. | Ha Loi">
            <a:extLst>
              <a:ext uri="{FF2B5EF4-FFF2-40B4-BE49-F238E27FC236}">
                <a16:creationId xmlns:a16="http://schemas.microsoft.com/office/drawing/2014/main" id="{2DA8B557-6157-EE40-B750-72FB3FA8528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59803" y="103368"/>
            <a:ext cx="1318239" cy="1318239"/>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1">
            <a:extLst>
              <a:ext uri="{FF2B5EF4-FFF2-40B4-BE49-F238E27FC236}">
                <a16:creationId xmlns:a16="http://schemas.microsoft.com/office/drawing/2014/main" id="{C2C89A66-9694-3B38-B3A7-8B05E3E5D0E2}"/>
              </a:ext>
            </a:extLst>
          </p:cNvPr>
          <p:cNvSpPr/>
          <p:nvPr/>
        </p:nvSpPr>
        <p:spPr>
          <a:xfrm>
            <a:off x="2780371" y="1945777"/>
            <a:ext cx="5959316" cy="100191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FF0000"/>
                </a:solidFill>
                <a:cs typeface="Times New Roman" panose="02020603050405020304" pitchFamily="18" charset="0"/>
              </a:rPr>
              <a:t>Nhắc lại cách đọc viết, cấu tạo số thập phân</a:t>
            </a:r>
          </a:p>
        </p:txBody>
      </p:sp>
    </p:spTree>
    <p:extLst>
      <p:ext uri="{BB962C8B-B14F-4D97-AF65-F5344CB8AC3E}">
        <p14:creationId xmlns:p14="http://schemas.microsoft.com/office/powerpoint/2010/main" val="38179890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2"/>
          <a:stretch>
            <a:fillRect/>
          </a:stretch>
        </p:blipFill>
        <p:spPr>
          <a:xfrm>
            <a:off x="224314" y="235744"/>
            <a:ext cx="8695849" cy="4657725"/>
          </a:xfrm>
          <a:prstGeom prst="rect">
            <a:avLst/>
          </a:prstGeom>
        </p:spPr>
      </p:pic>
      <p:pic>
        <p:nvPicPr>
          <p:cNvPr id="2" name="图片 1" descr="wd"/>
          <p:cNvPicPr>
            <a:picLocks noChangeAspect="1"/>
          </p:cNvPicPr>
          <p:nvPr/>
        </p:nvPicPr>
        <p:blipFill>
          <a:blip r:embed="rId3"/>
          <a:stretch>
            <a:fillRect/>
          </a:stretch>
        </p:blipFill>
        <p:spPr>
          <a:xfrm>
            <a:off x="7572375" y="411480"/>
            <a:ext cx="1245394" cy="391478"/>
          </a:xfrm>
          <a:prstGeom prst="rect">
            <a:avLst/>
          </a:prstGeom>
        </p:spPr>
      </p:pic>
      <p:pic>
        <p:nvPicPr>
          <p:cNvPr id="6" name="图片 5" descr="未标题-6 (2)"/>
          <p:cNvPicPr>
            <a:picLocks noChangeAspect="1"/>
          </p:cNvPicPr>
          <p:nvPr/>
        </p:nvPicPr>
        <p:blipFill>
          <a:blip r:embed="rId4"/>
          <a:stretch>
            <a:fillRect/>
          </a:stretch>
        </p:blipFill>
        <p:spPr>
          <a:xfrm rot="1618860">
            <a:off x="361951" y="354807"/>
            <a:ext cx="497681" cy="551021"/>
          </a:xfrm>
          <a:prstGeom prst="rect">
            <a:avLst/>
          </a:prstGeom>
        </p:spPr>
      </p:pic>
      <p:sp>
        <p:nvSpPr>
          <p:cNvPr id="9" name="文本框 8"/>
          <p:cNvSpPr txBox="1"/>
          <p:nvPr/>
        </p:nvSpPr>
        <p:spPr>
          <a:xfrm>
            <a:off x="3493090" y="376646"/>
            <a:ext cx="2511743" cy="715581"/>
          </a:xfrm>
          <a:prstGeom prst="rect">
            <a:avLst/>
          </a:prstGeom>
          <a:noFill/>
        </p:spPr>
        <p:txBody>
          <a:bodyPr wrap="square" rtlCol="0" anchor="t">
            <a:spAutoFit/>
          </a:bodyPr>
          <a:lstStyle/>
          <a:p>
            <a:pPr algn="dist" defTabSz="685800">
              <a:buClrTx/>
              <a:defRPr/>
            </a:pPr>
            <a:r>
              <a:rPr lang="en-US" altLang="zh-CN" sz="405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DẶN DÒ</a:t>
            </a:r>
            <a:endParaRPr lang="zh-CN" altLang="en-US" sz="405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927" y="1453515"/>
            <a:ext cx="3513953" cy="2971800"/>
          </a:xfrm>
          <a:prstGeom prst="rect">
            <a:avLst/>
          </a:prstGeom>
        </p:spPr>
      </p:pic>
      <p:grpSp>
        <p:nvGrpSpPr>
          <p:cNvPr id="10" name="组合 2">
            <a:extLst>
              <a:ext uri="{FF2B5EF4-FFF2-40B4-BE49-F238E27FC236}">
                <a16:creationId xmlns:a16="http://schemas.microsoft.com/office/drawing/2014/main" id="{05861894-18B8-4982-84E1-5A4A942E5745}"/>
              </a:ext>
            </a:extLst>
          </p:cNvPr>
          <p:cNvGrpSpPr/>
          <p:nvPr/>
        </p:nvGrpSpPr>
        <p:grpSpPr>
          <a:xfrm>
            <a:off x="4108513" y="1133710"/>
            <a:ext cx="4686310" cy="3429007"/>
            <a:chOff x="1334569" y="1511612"/>
            <a:chExt cx="6248413" cy="4572009"/>
          </a:xfrm>
        </p:grpSpPr>
        <p:pic>
          <p:nvPicPr>
            <p:cNvPr id="11" name="图片 13">
              <a:extLst>
                <a:ext uri="{FF2B5EF4-FFF2-40B4-BE49-F238E27FC236}">
                  <a16:creationId xmlns:a16="http://schemas.microsoft.com/office/drawing/2014/main" id="{943B30A2-B116-4EC9-B746-70352FC83A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4569" y="1511612"/>
              <a:ext cx="6248413" cy="4572009"/>
            </a:xfrm>
            <a:prstGeom prst="rect">
              <a:avLst/>
            </a:prstGeom>
          </p:spPr>
        </p:pic>
        <p:sp>
          <p:nvSpPr>
            <p:cNvPr id="12" name="矩形 16">
              <a:extLst>
                <a:ext uri="{FF2B5EF4-FFF2-40B4-BE49-F238E27FC236}">
                  <a16:creationId xmlns:a16="http://schemas.microsoft.com/office/drawing/2014/main" id="{1F0479F6-209D-419E-88FD-8F2A017CA6A8}"/>
                </a:ext>
              </a:extLst>
            </p:cNvPr>
            <p:cNvSpPr/>
            <p:nvPr/>
          </p:nvSpPr>
          <p:spPr>
            <a:xfrm rot="21107010">
              <a:off x="1815948" y="3241109"/>
              <a:ext cx="2697483" cy="1107996"/>
            </a:xfrm>
            <a:prstGeom prst="rect">
              <a:avLst/>
            </a:prstGeom>
          </p:spPr>
          <p:txBody>
            <a:bodyPr wrap="square">
              <a:spAutoFit/>
            </a:bodyPr>
            <a:lstStyle/>
            <a:p>
              <a:pPr algn="ctr"/>
              <a:r>
                <a:rPr lang="en-US" altLang="zh-CN" sz="240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Hoàn thành bài tập</a:t>
              </a:r>
              <a:endParaRPr lang="zh-CN" altLang="en-US" sz="2400" dirty="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13" name="矩形 17">
              <a:extLst>
                <a:ext uri="{FF2B5EF4-FFF2-40B4-BE49-F238E27FC236}">
                  <a16:creationId xmlns:a16="http://schemas.microsoft.com/office/drawing/2014/main" id="{8938E7C2-5D77-48BF-94EA-1D59EAC69DFA}"/>
                </a:ext>
              </a:extLst>
            </p:cNvPr>
            <p:cNvSpPr/>
            <p:nvPr/>
          </p:nvSpPr>
          <p:spPr>
            <a:xfrm rot="585808">
              <a:off x="4735118" y="3474865"/>
              <a:ext cx="2237751" cy="1107996"/>
            </a:xfrm>
            <a:prstGeom prst="rect">
              <a:avLst/>
            </a:prstGeom>
          </p:spPr>
          <p:txBody>
            <a:bodyPr wrap="square">
              <a:spAutoFit/>
            </a:bodyPr>
            <a:lstStyle/>
            <a:p>
              <a:pPr algn="ctr"/>
              <a:r>
                <a:rPr lang="en-US" altLang="zh-CN" sz="240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Chuẩn</a:t>
              </a:r>
              <a:r>
                <a:rPr lang="en-US" altLang="zh-CN" sz="2400" dirty="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 </a:t>
              </a:r>
              <a:r>
                <a:rPr lang="en-US" altLang="zh-CN" sz="240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bị </a:t>
              </a:r>
              <a:r>
                <a:rPr lang="en-US" altLang="zh-CN" sz="2400" dirty="0" err="1">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bài</a:t>
              </a:r>
              <a:r>
                <a:rPr lang="en-US" altLang="zh-CN" sz="2400" dirty="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 </a:t>
              </a:r>
              <a:r>
                <a:rPr lang="en-US" altLang="zh-CN" sz="2400" dirty="0" err="1">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sau</a:t>
              </a:r>
              <a:r>
                <a:rPr lang="en-US" altLang="zh-CN" sz="2400" dirty="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rPr>
                <a:t>.</a:t>
              </a:r>
              <a:endParaRPr lang="zh-CN" altLang="en-US" sz="2400" dirty="0">
                <a:solidFill>
                  <a:schemeClr val="tx1">
                    <a:lumMod val="75000"/>
                    <a:lumOff val="25000"/>
                  </a:schemeClr>
                </a:solidFill>
                <a:latin typeface="Times New Roman" panose="02020603050405020304" pitchFamily="18" charset="0"/>
                <a:ea typeface="字魂95号-手刻宋" panose="00000500000000000000" charset="-122"/>
                <a:cs typeface="Times New Roman" panose="02020603050405020304" pitchFamily="18" charset="0"/>
              </a:endParaRPr>
            </a:p>
          </p:txBody>
        </p:sp>
      </p:grpSp>
      <p:pic>
        <p:nvPicPr>
          <p:cNvPr id="14" name="Picture 2" descr="Sách Giáo Khoa Bình Minh. | Ha Loi">
            <a:extLst>
              <a:ext uri="{FF2B5EF4-FFF2-40B4-BE49-F238E27FC236}">
                <a16:creationId xmlns:a16="http://schemas.microsoft.com/office/drawing/2014/main" id="{1E51E0D9-0E95-4F47-ABF1-90211949F12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926" y="161878"/>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684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5" name="图片 4" descr="regfd"/>
          <p:cNvPicPr>
            <a:picLocks noChangeAspect="1"/>
          </p:cNvPicPr>
          <p:nvPr/>
        </p:nvPicPr>
        <p:blipFill>
          <a:blip r:embed="rId3"/>
          <a:stretch>
            <a:fillRect/>
          </a:stretch>
        </p:blipFill>
        <p:spPr>
          <a:xfrm>
            <a:off x="1" y="321945"/>
            <a:ext cx="9144476" cy="4499134"/>
          </a:xfrm>
          <a:prstGeom prst="rect">
            <a:avLst/>
          </a:prstGeom>
        </p:spPr>
      </p:pic>
      <p:sp>
        <p:nvSpPr>
          <p:cNvPr id="8" name="矩形 7"/>
          <p:cNvSpPr/>
          <p:nvPr/>
        </p:nvSpPr>
        <p:spPr>
          <a:xfrm>
            <a:off x="562928" y="-1238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9" name="矩形 8"/>
          <p:cNvSpPr/>
          <p:nvPr/>
        </p:nvSpPr>
        <p:spPr>
          <a:xfrm>
            <a:off x="1740694" y="-14288"/>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0" name="矩形 9"/>
          <p:cNvSpPr/>
          <p:nvPr/>
        </p:nvSpPr>
        <p:spPr>
          <a:xfrm>
            <a:off x="6316980" y="-14288"/>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1" name="矩形 10"/>
          <p:cNvSpPr/>
          <p:nvPr/>
        </p:nvSpPr>
        <p:spPr>
          <a:xfrm>
            <a:off x="7494747" y="-1619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2" name="矩形 11"/>
          <p:cNvSpPr/>
          <p:nvPr/>
        </p:nvSpPr>
        <p:spPr>
          <a:xfrm>
            <a:off x="3995262" y="-16193"/>
            <a:ext cx="946309" cy="98108"/>
          </a:xfrm>
          <a:prstGeom prst="rect">
            <a:avLst/>
          </a:prstGeom>
          <a:solidFill>
            <a:srgbClr val="F83C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13" name="图片 12" descr="未标题-1"/>
          <p:cNvPicPr>
            <a:picLocks noChangeAspect="1"/>
          </p:cNvPicPr>
          <p:nvPr/>
        </p:nvPicPr>
        <p:blipFill>
          <a:blip r:embed="rId4">
            <a:alphaModFix amt="29000"/>
          </a:blip>
          <a:stretch>
            <a:fillRect/>
          </a:stretch>
        </p:blipFill>
        <p:spPr>
          <a:xfrm>
            <a:off x="-54534" y="662940"/>
            <a:ext cx="5553551" cy="4173855"/>
          </a:xfrm>
          <a:prstGeom prst="rect">
            <a:avLst/>
          </a:prstGeom>
        </p:spPr>
      </p:pic>
      <p:pic>
        <p:nvPicPr>
          <p:cNvPr id="16" name="图片 15" descr="未标题-3"/>
          <p:cNvPicPr>
            <a:picLocks noChangeAspect="1"/>
          </p:cNvPicPr>
          <p:nvPr/>
        </p:nvPicPr>
        <p:blipFill>
          <a:blip r:embed="rId5"/>
          <a:stretch>
            <a:fillRect/>
          </a:stretch>
        </p:blipFill>
        <p:spPr>
          <a:xfrm>
            <a:off x="7912894" y="260986"/>
            <a:ext cx="1231583" cy="1943576"/>
          </a:xfrm>
          <a:prstGeom prst="rect">
            <a:avLst/>
          </a:prstGeom>
        </p:spPr>
      </p:pic>
      <p:pic>
        <p:nvPicPr>
          <p:cNvPr id="18" name="图片 17" descr="未标题-4"/>
          <p:cNvPicPr>
            <a:picLocks noChangeAspect="1"/>
          </p:cNvPicPr>
          <p:nvPr/>
        </p:nvPicPr>
        <p:blipFill>
          <a:blip r:embed="rId6"/>
          <a:stretch>
            <a:fillRect/>
          </a:stretch>
        </p:blipFill>
        <p:spPr>
          <a:xfrm>
            <a:off x="935367" y="1313020"/>
            <a:ext cx="581025" cy="409575"/>
          </a:xfrm>
          <a:prstGeom prst="rect">
            <a:avLst/>
          </a:prstGeom>
        </p:spPr>
      </p:pic>
      <p:pic>
        <p:nvPicPr>
          <p:cNvPr id="19" name="图片 18" descr="未标题-5"/>
          <p:cNvPicPr>
            <a:picLocks noChangeAspect="1"/>
          </p:cNvPicPr>
          <p:nvPr/>
        </p:nvPicPr>
        <p:blipFill>
          <a:blip r:embed="rId7"/>
          <a:stretch>
            <a:fillRect/>
          </a:stretch>
        </p:blipFill>
        <p:spPr>
          <a:xfrm>
            <a:off x="8441055" y="3297079"/>
            <a:ext cx="590550" cy="476250"/>
          </a:xfrm>
          <a:prstGeom prst="rect">
            <a:avLst/>
          </a:prstGeom>
        </p:spPr>
      </p:pic>
      <p:grpSp>
        <p:nvGrpSpPr>
          <p:cNvPr id="27" name="组合 26"/>
          <p:cNvGrpSpPr/>
          <p:nvPr/>
        </p:nvGrpSpPr>
        <p:grpSpPr>
          <a:xfrm>
            <a:off x="1948877" y="1924724"/>
            <a:ext cx="998565" cy="998565"/>
            <a:chOff x="10757" y="5883"/>
            <a:chExt cx="2737" cy="2737"/>
          </a:xfrm>
        </p:grpSpPr>
        <p:sp>
          <p:nvSpPr>
            <p:cNvPr id="26" name="圆角矩形 25"/>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22" name="圆角矩形 21"/>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rgbClr val="264E4E"/>
                  </a:solidFill>
                  <a:latin typeface="Times New Roman" panose="02020603050405020304" pitchFamily="18" charset="0"/>
                  <a:ea typeface="字魂95号-手刻宋" panose="00000500000000000000" charset="-122"/>
                  <a:cs typeface="Times New Roman" panose="02020603050405020304" pitchFamily="18" charset="0"/>
                </a:rPr>
                <a:t>chúc</a:t>
              </a:r>
              <a:endParaRPr lang="zh-CN" altLang="en-US" sz="210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grpSp>
      <p:grpSp>
        <p:nvGrpSpPr>
          <p:cNvPr id="28" name="组合 27"/>
          <p:cNvGrpSpPr/>
          <p:nvPr/>
        </p:nvGrpSpPr>
        <p:grpSpPr>
          <a:xfrm>
            <a:off x="2979005" y="1924724"/>
            <a:ext cx="998565" cy="998565"/>
            <a:chOff x="10757" y="5883"/>
            <a:chExt cx="2737" cy="2737"/>
          </a:xfrm>
        </p:grpSpPr>
        <p:sp>
          <p:nvSpPr>
            <p:cNvPr id="29" name="圆角矩形 28"/>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30" name="圆角矩形 29"/>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rgbClr val="264E4E"/>
                  </a:solidFill>
                  <a:latin typeface="Times New Roman" panose="02020603050405020304" pitchFamily="18" charset="0"/>
                  <a:ea typeface="字魂95号-手刻宋" panose="00000500000000000000" charset="-122"/>
                  <a:cs typeface="Times New Roman" panose="02020603050405020304" pitchFamily="18" charset="0"/>
                </a:rPr>
                <a:t>các</a:t>
              </a:r>
              <a:endParaRPr lang="zh-CN" altLang="en-US" sz="210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grpSp>
      <p:grpSp>
        <p:nvGrpSpPr>
          <p:cNvPr id="31" name="组合 30"/>
          <p:cNvGrpSpPr/>
          <p:nvPr/>
        </p:nvGrpSpPr>
        <p:grpSpPr>
          <a:xfrm>
            <a:off x="4012944" y="1924724"/>
            <a:ext cx="998565" cy="998565"/>
            <a:chOff x="10757" y="5883"/>
            <a:chExt cx="2737" cy="2737"/>
          </a:xfrm>
        </p:grpSpPr>
        <p:sp>
          <p:nvSpPr>
            <p:cNvPr id="32" name="圆角矩形 31"/>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33" name="圆角矩形 32"/>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rgbClr val="264E4E"/>
                  </a:solidFill>
                  <a:latin typeface="Times New Roman" panose="02020603050405020304" pitchFamily="18" charset="0"/>
                  <a:ea typeface="字魂95号-手刻宋" panose="00000500000000000000" charset="-122"/>
                  <a:cs typeface="Times New Roman" panose="02020603050405020304" pitchFamily="18" charset="0"/>
                </a:rPr>
                <a:t>em</a:t>
              </a:r>
              <a:endParaRPr lang="zh-CN" altLang="en-US" sz="210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grpSp>
      <p:grpSp>
        <p:nvGrpSpPr>
          <p:cNvPr id="34" name="组合 33"/>
          <p:cNvGrpSpPr/>
          <p:nvPr/>
        </p:nvGrpSpPr>
        <p:grpSpPr>
          <a:xfrm>
            <a:off x="5061170" y="1924724"/>
            <a:ext cx="998565" cy="998565"/>
            <a:chOff x="10757" y="5883"/>
            <a:chExt cx="2737" cy="2737"/>
          </a:xfrm>
        </p:grpSpPr>
        <p:sp>
          <p:nvSpPr>
            <p:cNvPr id="35" name="圆角矩形 34"/>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36" name="圆角矩形 35"/>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rgbClr val="264E4E"/>
                  </a:solidFill>
                  <a:latin typeface="Times New Roman" panose="02020603050405020304" pitchFamily="18" charset="0"/>
                  <a:ea typeface="字魂95号-手刻宋" panose="00000500000000000000" charset="-122"/>
                  <a:cs typeface="Times New Roman" panose="02020603050405020304" pitchFamily="18" charset="0"/>
                </a:rPr>
                <a:t>học</a:t>
              </a:r>
              <a:endParaRPr lang="zh-CN" altLang="en-US" sz="210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grpSp>
      <p:grpSp>
        <p:nvGrpSpPr>
          <p:cNvPr id="37" name="组合 36"/>
          <p:cNvGrpSpPr/>
          <p:nvPr/>
        </p:nvGrpSpPr>
        <p:grpSpPr>
          <a:xfrm>
            <a:off x="6111778" y="1924724"/>
            <a:ext cx="998565" cy="998565"/>
            <a:chOff x="10757" y="5883"/>
            <a:chExt cx="2737" cy="2737"/>
          </a:xfrm>
        </p:grpSpPr>
        <p:sp>
          <p:nvSpPr>
            <p:cNvPr id="38" name="圆角矩形 37"/>
            <p:cNvSpPr/>
            <p:nvPr/>
          </p:nvSpPr>
          <p:spPr>
            <a:xfrm>
              <a:off x="10858" y="5984"/>
              <a:ext cx="2636" cy="2636"/>
            </a:xfrm>
            <a:prstGeom prst="roundRect">
              <a:avLst>
                <a:gd name="adj" fmla="val 5159"/>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0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sp>
          <p:nvSpPr>
            <p:cNvPr id="39" name="圆角矩形 38"/>
            <p:cNvSpPr/>
            <p:nvPr/>
          </p:nvSpPr>
          <p:spPr>
            <a:xfrm>
              <a:off x="10757" y="5883"/>
              <a:ext cx="2636" cy="2636"/>
            </a:xfrm>
            <a:prstGeom prst="roundRect">
              <a:avLst>
                <a:gd name="adj" fmla="val 51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dirty="0" err="1">
                  <a:solidFill>
                    <a:srgbClr val="264E4E"/>
                  </a:solidFill>
                  <a:latin typeface="Times New Roman" panose="02020603050405020304" pitchFamily="18" charset="0"/>
                  <a:ea typeface="字魂95号-手刻宋" panose="00000500000000000000" charset="-122"/>
                  <a:cs typeface="Times New Roman" panose="02020603050405020304" pitchFamily="18" charset="0"/>
                </a:rPr>
                <a:t>tốt</a:t>
              </a:r>
              <a:endParaRPr lang="zh-CN" altLang="en-US" sz="2100"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endParaRPr>
            </a:p>
          </p:txBody>
        </p:sp>
      </p:grpSp>
      <p:sp>
        <p:nvSpPr>
          <p:cNvPr id="41" name="标题 40"/>
          <p:cNvSpPr>
            <a:spLocks noGrp="1"/>
          </p:cNvSpPr>
          <p:nvPr>
            <p:ph type="title"/>
          </p:nvPr>
        </p:nvSpPr>
        <p:spPr>
          <a:xfrm>
            <a:off x="1985726" y="1400050"/>
            <a:ext cx="5223510" cy="394811"/>
          </a:xfrm>
        </p:spPr>
        <p:txBody>
          <a:bodyPr>
            <a:noAutofit/>
          </a:bodyPr>
          <a:lstStyle/>
          <a:p>
            <a:pPr algn="dist"/>
            <a:r>
              <a:rPr lang="en-US" altLang="zh-CN" sz="2700" dirty="0">
                <a:solidFill>
                  <a:schemeClr val="bg1"/>
                </a:solidFill>
                <a:latin typeface="Times New Roman" panose="02020603050405020304" pitchFamily="18" charset="0"/>
                <a:ea typeface="字魂95号-手刻宋" panose="00000500000000000000" charset="-122"/>
                <a:cs typeface="Times New Roman" panose="02020603050405020304" pitchFamily="18" charset="0"/>
              </a:rPr>
              <a:t>TIẾT HỌC KẾT THÚC</a:t>
            </a:r>
            <a:endParaRPr lang="zh-CN" altLang="en-US" sz="2700" dirty="0">
              <a:solidFill>
                <a:schemeClr val="bg1"/>
              </a:solidFill>
              <a:latin typeface="Times New Roman" panose="02020603050405020304" pitchFamily="18" charset="0"/>
              <a:ea typeface="字魂95号-手刻宋" panose="00000500000000000000" charset="-122"/>
              <a:cs typeface="Times New Roman" panose="02020603050405020304" pitchFamily="18" charset="0"/>
            </a:endParaRPr>
          </a:p>
        </p:txBody>
      </p:sp>
      <p:pic>
        <p:nvPicPr>
          <p:cNvPr id="43" name="图片 42" descr="sfd"/>
          <p:cNvPicPr>
            <a:picLocks noChangeAspect="1"/>
          </p:cNvPicPr>
          <p:nvPr/>
        </p:nvPicPr>
        <p:blipFill>
          <a:blip r:embed="rId8"/>
          <a:stretch>
            <a:fillRect/>
          </a:stretch>
        </p:blipFill>
        <p:spPr>
          <a:xfrm>
            <a:off x="-599122" y="4157662"/>
            <a:ext cx="2339816" cy="1404938"/>
          </a:xfrm>
          <a:prstGeom prst="rect">
            <a:avLst/>
          </a:prstGeom>
        </p:spPr>
      </p:pic>
      <p:pic>
        <p:nvPicPr>
          <p:cNvPr id="15" name="图片 14" descr="未标题-2"/>
          <p:cNvPicPr>
            <a:picLocks noChangeAspect="1"/>
          </p:cNvPicPr>
          <p:nvPr/>
        </p:nvPicPr>
        <p:blipFill>
          <a:blip r:embed="rId9"/>
          <a:stretch>
            <a:fillRect/>
          </a:stretch>
        </p:blipFill>
        <p:spPr>
          <a:xfrm>
            <a:off x="-15240" y="2575560"/>
            <a:ext cx="1191578" cy="2047399"/>
          </a:xfrm>
          <a:prstGeom prst="rect">
            <a:avLst/>
          </a:prstGeom>
        </p:spPr>
      </p:pic>
      <p:pic>
        <p:nvPicPr>
          <p:cNvPr id="45" name="图片 44" descr="sfd"/>
          <p:cNvPicPr>
            <a:picLocks noChangeAspect="1"/>
          </p:cNvPicPr>
          <p:nvPr/>
        </p:nvPicPr>
        <p:blipFill>
          <a:blip r:embed="rId8"/>
          <a:stretch>
            <a:fillRect/>
          </a:stretch>
        </p:blipFill>
        <p:spPr>
          <a:xfrm>
            <a:off x="7271147" y="4118610"/>
            <a:ext cx="2339816" cy="1404938"/>
          </a:xfrm>
          <a:prstGeom prst="rect">
            <a:avLst/>
          </a:prstGeom>
        </p:spPr>
      </p:pic>
      <p:pic>
        <p:nvPicPr>
          <p:cNvPr id="3" name="图片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8573" y="2186855"/>
            <a:ext cx="478631" cy="654538"/>
          </a:xfrm>
          <a:prstGeom prst="rect">
            <a:avLst/>
          </a:prstGeom>
        </p:spPr>
      </p:pic>
      <p:pic>
        <p:nvPicPr>
          <p:cNvPr id="6" name="图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3749" y="2096469"/>
            <a:ext cx="404071" cy="455533"/>
          </a:xfrm>
          <a:prstGeom prst="rect">
            <a:avLst/>
          </a:prstGeom>
        </p:spPr>
      </p:pic>
      <p:pic>
        <p:nvPicPr>
          <p:cNvPr id="21" name="图片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27204" y="1260917"/>
            <a:ext cx="497681" cy="471548"/>
          </a:xfrm>
          <a:prstGeom prst="rect">
            <a:avLst/>
          </a:prstGeom>
        </p:spPr>
      </p:pic>
      <p:pic>
        <p:nvPicPr>
          <p:cNvPr id="44" name="图片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426292" y="2096469"/>
            <a:ext cx="478631" cy="504644"/>
          </a:xfrm>
          <a:prstGeom prst="rect">
            <a:avLst/>
          </a:prstGeom>
        </p:spPr>
      </p:pic>
      <p:pic>
        <p:nvPicPr>
          <p:cNvPr id="49" name="图片 4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67184" y="3625692"/>
            <a:ext cx="373510" cy="364823"/>
          </a:xfrm>
          <a:prstGeom prst="rect">
            <a:avLst/>
          </a:prstGeom>
        </p:spPr>
      </p:pic>
      <p:pic>
        <p:nvPicPr>
          <p:cNvPr id="53" name="图片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85104" y="3625691"/>
            <a:ext cx="478631" cy="414338"/>
          </a:xfrm>
          <a:prstGeom prst="rect">
            <a:avLst/>
          </a:prstGeom>
        </p:spPr>
      </p:pic>
    </p:spTree>
    <p:extLst>
      <p:ext uri="{BB962C8B-B14F-4D97-AF65-F5344CB8AC3E}">
        <p14:creationId xmlns:p14="http://schemas.microsoft.com/office/powerpoint/2010/main" val="33659753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Vertical)">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p:stCondLst>
                              <p:cond delay="2000"/>
                            </p:stCondLst>
                            <p:childTnLst>
                              <p:par>
                                <p:cTn id="36" presetID="22" presetClass="entr" presetSubtype="4" fill="hold"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wipe(down)">
                                      <p:cBhvr>
                                        <p:cTn id="38" dur="500"/>
                                        <p:tgtEl>
                                          <p:spTgt spid="43"/>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500"/>
                            </p:stCondLst>
                            <p:childTnLst>
                              <p:par>
                                <p:cTn id="43" presetID="53" presetClass="entr" presetSubtype="16"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p:cTn id="45" dur="500" fill="hold"/>
                                        <p:tgtEl>
                                          <p:spTgt spid="27"/>
                                        </p:tgtEl>
                                        <p:attrNameLst>
                                          <p:attrName>ppt_w</p:attrName>
                                        </p:attrNameLst>
                                      </p:cBhvr>
                                      <p:tavLst>
                                        <p:tav tm="0">
                                          <p:val>
                                            <p:fltVal val="0"/>
                                          </p:val>
                                        </p:tav>
                                        <p:tav tm="100000">
                                          <p:val>
                                            <p:strVal val="#ppt_w"/>
                                          </p:val>
                                        </p:tav>
                                      </p:tavLst>
                                    </p:anim>
                                    <p:anim calcmode="lin" valueType="num">
                                      <p:cBhvr>
                                        <p:cTn id="46" dur="500" fill="hold"/>
                                        <p:tgtEl>
                                          <p:spTgt spid="27"/>
                                        </p:tgtEl>
                                        <p:attrNameLst>
                                          <p:attrName>ppt_h</p:attrName>
                                        </p:attrNameLst>
                                      </p:cBhvr>
                                      <p:tavLst>
                                        <p:tav tm="0">
                                          <p:val>
                                            <p:fltVal val="0"/>
                                          </p:val>
                                        </p:tav>
                                        <p:tav tm="100000">
                                          <p:val>
                                            <p:strVal val="#ppt_h"/>
                                          </p:val>
                                        </p:tav>
                                      </p:tavLst>
                                    </p:anim>
                                    <p:animEffect transition="in" filter="fade">
                                      <p:cBhvr>
                                        <p:cTn id="47" dur="500"/>
                                        <p:tgtEl>
                                          <p:spTgt spid="27"/>
                                        </p:tgtEl>
                                      </p:cBhvr>
                                    </p:animEffect>
                                  </p:childTnLst>
                                </p:cTn>
                              </p:par>
                              <p:par>
                                <p:cTn id="48" presetID="53" presetClass="entr" presetSubtype="16"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Effect transition="in" filter="fade">
                                      <p:cBhvr>
                                        <p:cTn id="57" dur="500"/>
                                        <p:tgtEl>
                                          <p:spTgt spid="31"/>
                                        </p:tgtEl>
                                      </p:cBhvr>
                                    </p:animEffect>
                                  </p:childTnLst>
                                </p:cTn>
                              </p:par>
                              <p:par>
                                <p:cTn id="58" presetID="53" presetClass="entr" presetSubtype="16"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ppt_w</p:attrName>
                                        </p:attrNameLst>
                                      </p:cBhvr>
                                      <p:tavLst>
                                        <p:tav tm="0">
                                          <p:val>
                                            <p:fltVal val="0"/>
                                          </p:val>
                                        </p:tav>
                                        <p:tav tm="100000">
                                          <p:val>
                                            <p:strVal val="#ppt_w"/>
                                          </p:val>
                                        </p:tav>
                                      </p:tavLst>
                                    </p:anim>
                                    <p:anim calcmode="lin" valueType="num">
                                      <p:cBhvr>
                                        <p:cTn id="61" dur="500" fill="hold"/>
                                        <p:tgtEl>
                                          <p:spTgt spid="34"/>
                                        </p:tgtEl>
                                        <p:attrNameLst>
                                          <p:attrName>ppt_h</p:attrName>
                                        </p:attrNameLst>
                                      </p:cBhvr>
                                      <p:tavLst>
                                        <p:tav tm="0">
                                          <p:val>
                                            <p:fltVal val="0"/>
                                          </p:val>
                                        </p:tav>
                                        <p:tav tm="100000">
                                          <p:val>
                                            <p:strVal val="#ppt_h"/>
                                          </p:val>
                                        </p:tav>
                                      </p:tavLst>
                                    </p:anim>
                                    <p:animEffect transition="in" filter="fade">
                                      <p:cBhvr>
                                        <p:cTn id="62" dur="500"/>
                                        <p:tgtEl>
                                          <p:spTgt spid="34"/>
                                        </p:tgtEl>
                                      </p:cBhvr>
                                    </p:animEffect>
                                  </p:childTnLst>
                                </p:cTn>
                              </p:par>
                              <p:par>
                                <p:cTn id="63" presetID="53" presetClass="entr" presetSubtype="16"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p:cTn id="65" dur="500" fill="hold"/>
                                        <p:tgtEl>
                                          <p:spTgt spid="37"/>
                                        </p:tgtEl>
                                        <p:attrNameLst>
                                          <p:attrName>ppt_w</p:attrName>
                                        </p:attrNameLst>
                                      </p:cBhvr>
                                      <p:tavLst>
                                        <p:tav tm="0">
                                          <p:val>
                                            <p:fltVal val="0"/>
                                          </p:val>
                                        </p:tav>
                                        <p:tav tm="100000">
                                          <p:val>
                                            <p:strVal val="#ppt_w"/>
                                          </p:val>
                                        </p:tav>
                                      </p:tavLst>
                                    </p:anim>
                                    <p:anim calcmode="lin" valueType="num">
                                      <p:cBhvr>
                                        <p:cTn id="66" dur="500" fill="hold"/>
                                        <p:tgtEl>
                                          <p:spTgt spid="37"/>
                                        </p:tgtEl>
                                        <p:attrNameLst>
                                          <p:attrName>ppt_h</p:attrName>
                                        </p:attrNameLst>
                                      </p:cBhvr>
                                      <p:tavLst>
                                        <p:tav tm="0">
                                          <p:val>
                                            <p:fltVal val="0"/>
                                          </p:val>
                                        </p:tav>
                                        <p:tav tm="100000">
                                          <p:val>
                                            <p:strVal val="#ppt_h"/>
                                          </p:val>
                                        </p:tav>
                                      </p:tavLst>
                                    </p:anim>
                                    <p:animEffect transition="in" filter="fade">
                                      <p:cBhvr>
                                        <p:cTn id="67" dur="500"/>
                                        <p:tgtEl>
                                          <p:spTgt spid="37"/>
                                        </p:tgtEl>
                                      </p:cBhvr>
                                    </p:animEffect>
                                  </p:childTnLst>
                                </p:cTn>
                              </p:par>
                            </p:childTnLst>
                          </p:cTn>
                        </p:par>
                        <p:par>
                          <p:cTn id="68" fill="hold">
                            <p:stCondLst>
                              <p:cond delay="3000"/>
                            </p:stCondLst>
                            <p:childTnLst>
                              <p:par>
                                <p:cTn id="69" presetID="16" presetClass="entr" presetSubtype="37" fill="hold" grpId="0" nodeType="after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barn(outVertical)">
                                      <p:cBhvr>
                                        <p:cTn id="71" dur="500"/>
                                        <p:tgtEl>
                                          <p:spTgt spid="41"/>
                                        </p:tgtEl>
                                      </p:cBhvr>
                                    </p:animEffect>
                                  </p:childTnLst>
                                </p:cTn>
                              </p:par>
                            </p:childTnLst>
                          </p:cTn>
                        </p:par>
                        <p:par>
                          <p:cTn id="72" fill="hold">
                            <p:stCondLst>
                              <p:cond delay="3500"/>
                            </p:stCondLst>
                            <p:childTnLst>
                              <p:par>
                                <p:cTn id="73" presetID="53" presetClass="entr" presetSubtype="16"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par>
                                <p:cTn id="78" presetID="53" presetClass="entr" presetSubtype="16"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500" fill="hold"/>
                                        <p:tgtEl>
                                          <p:spTgt spid="6"/>
                                        </p:tgtEl>
                                        <p:attrNameLst>
                                          <p:attrName>ppt_w</p:attrName>
                                        </p:attrNameLst>
                                      </p:cBhvr>
                                      <p:tavLst>
                                        <p:tav tm="0">
                                          <p:val>
                                            <p:fltVal val="0"/>
                                          </p:val>
                                        </p:tav>
                                        <p:tav tm="100000">
                                          <p:val>
                                            <p:strVal val="#ppt_w"/>
                                          </p:val>
                                        </p:tav>
                                      </p:tavLst>
                                    </p:anim>
                                    <p:anim calcmode="lin" valueType="num">
                                      <p:cBhvr>
                                        <p:cTn id="81" dur="500" fill="hold"/>
                                        <p:tgtEl>
                                          <p:spTgt spid="6"/>
                                        </p:tgtEl>
                                        <p:attrNameLst>
                                          <p:attrName>ppt_h</p:attrName>
                                        </p:attrNameLst>
                                      </p:cBhvr>
                                      <p:tavLst>
                                        <p:tav tm="0">
                                          <p:val>
                                            <p:fltVal val="0"/>
                                          </p:val>
                                        </p:tav>
                                        <p:tav tm="100000">
                                          <p:val>
                                            <p:strVal val="#ppt_h"/>
                                          </p:val>
                                        </p:tav>
                                      </p:tavLst>
                                    </p:anim>
                                    <p:animEffect transition="in" filter="fade">
                                      <p:cBhvr>
                                        <p:cTn id="82" dur="500"/>
                                        <p:tgtEl>
                                          <p:spTgt spid="6"/>
                                        </p:tgtEl>
                                      </p:cBhvr>
                                    </p:animEffect>
                                  </p:childTnLst>
                                </p:cTn>
                              </p:par>
                              <p:par>
                                <p:cTn id="83" presetID="53" presetClass="entr" presetSubtype="16" fill="hold" nodeType="withEffect">
                                  <p:stCondLst>
                                    <p:cond delay="0"/>
                                  </p:stCondLst>
                                  <p:childTnLst>
                                    <p:set>
                                      <p:cBhvr>
                                        <p:cTn id="84" dur="1" fill="hold">
                                          <p:stCondLst>
                                            <p:cond delay="0"/>
                                          </p:stCondLst>
                                        </p:cTn>
                                        <p:tgtEl>
                                          <p:spTgt spid="49"/>
                                        </p:tgtEl>
                                        <p:attrNameLst>
                                          <p:attrName>style.visibility</p:attrName>
                                        </p:attrNameLst>
                                      </p:cBhvr>
                                      <p:to>
                                        <p:strVal val="visible"/>
                                      </p:to>
                                    </p:set>
                                    <p:anim calcmode="lin" valueType="num">
                                      <p:cBhvr>
                                        <p:cTn id="85" dur="500" fill="hold"/>
                                        <p:tgtEl>
                                          <p:spTgt spid="49"/>
                                        </p:tgtEl>
                                        <p:attrNameLst>
                                          <p:attrName>ppt_w</p:attrName>
                                        </p:attrNameLst>
                                      </p:cBhvr>
                                      <p:tavLst>
                                        <p:tav tm="0">
                                          <p:val>
                                            <p:fltVal val="0"/>
                                          </p:val>
                                        </p:tav>
                                        <p:tav tm="100000">
                                          <p:val>
                                            <p:strVal val="#ppt_w"/>
                                          </p:val>
                                        </p:tav>
                                      </p:tavLst>
                                    </p:anim>
                                    <p:anim calcmode="lin" valueType="num">
                                      <p:cBhvr>
                                        <p:cTn id="86" dur="500" fill="hold"/>
                                        <p:tgtEl>
                                          <p:spTgt spid="49"/>
                                        </p:tgtEl>
                                        <p:attrNameLst>
                                          <p:attrName>ppt_h</p:attrName>
                                        </p:attrNameLst>
                                      </p:cBhvr>
                                      <p:tavLst>
                                        <p:tav tm="0">
                                          <p:val>
                                            <p:fltVal val="0"/>
                                          </p:val>
                                        </p:tav>
                                        <p:tav tm="100000">
                                          <p:val>
                                            <p:strVal val="#ppt_h"/>
                                          </p:val>
                                        </p:tav>
                                      </p:tavLst>
                                    </p:anim>
                                    <p:animEffect transition="in" filter="fade">
                                      <p:cBhvr>
                                        <p:cTn id="87" dur="500"/>
                                        <p:tgtEl>
                                          <p:spTgt spid="49"/>
                                        </p:tgtEl>
                                      </p:cBhvr>
                                    </p:animEffect>
                                  </p:childTnLst>
                                </p:cTn>
                              </p:par>
                              <p:par>
                                <p:cTn id="88" presetID="53" presetClass="entr" presetSubtype="16" fill="hold" nodeType="withEffect">
                                  <p:stCondLst>
                                    <p:cond delay="0"/>
                                  </p:stCondLst>
                                  <p:childTnLst>
                                    <p:set>
                                      <p:cBhvr>
                                        <p:cTn id="89" dur="1" fill="hold">
                                          <p:stCondLst>
                                            <p:cond delay="0"/>
                                          </p:stCondLst>
                                        </p:cTn>
                                        <p:tgtEl>
                                          <p:spTgt spid="53"/>
                                        </p:tgtEl>
                                        <p:attrNameLst>
                                          <p:attrName>style.visibility</p:attrName>
                                        </p:attrNameLst>
                                      </p:cBhvr>
                                      <p:to>
                                        <p:strVal val="visible"/>
                                      </p:to>
                                    </p:set>
                                    <p:anim calcmode="lin" valueType="num">
                                      <p:cBhvr>
                                        <p:cTn id="90" dur="500" fill="hold"/>
                                        <p:tgtEl>
                                          <p:spTgt spid="53"/>
                                        </p:tgtEl>
                                        <p:attrNameLst>
                                          <p:attrName>ppt_w</p:attrName>
                                        </p:attrNameLst>
                                      </p:cBhvr>
                                      <p:tavLst>
                                        <p:tav tm="0">
                                          <p:val>
                                            <p:fltVal val="0"/>
                                          </p:val>
                                        </p:tav>
                                        <p:tav tm="100000">
                                          <p:val>
                                            <p:strVal val="#ppt_w"/>
                                          </p:val>
                                        </p:tav>
                                      </p:tavLst>
                                    </p:anim>
                                    <p:anim calcmode="lin" valueType="num">
                                      <p:cBhvr>
                                        <p:cTn id="91" dur="500" fill="hold"/>
                                        <p:tgtEl>
                                          <p:spTgt spid="53"/>
                                        </p:tgtEl>
                                        <p:attrNameLst>
                                          <p:attrName>ppt_h</p:attrName>
                                        </p:attrNameLst>
                                      </p:cBhvr>
                                      <p:tavLst>
                                        <p:tav tm="0">
                                          <p:val>
                                            <p:fltVal val="0"/>
                                          </p:val>
                                        </p:tav>
                                        <p:tav tm="100000">
                                          <p:val>
                                            <p:strVal val="#ppt_h"/>
                                          </p:val>
                                        </p:tav>
                                      </p:tavLst>
                                    </p:anim>
                                    <p:animEffect transition="in" filter="fade">
                                      <p:cBhvr>
                                        <p:cTn id="92" dur="500"/>
                                        <p:tgtEl>
                                          <p:spTgt spid="53"/>
                                        </p:tgtEl>
                                      </p:cBhvr>
                                    </p:animEffect>
                                  </p:childTnLst>
                                </p:cTn>
                              </p:par>
                              <p:par>
                                <p:cTn id="93" presetID="53" presetClass="entr" presetSubtype="16"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 calcmode="lin" valueType="num">
                                      <p:cBhvr>
                                        <p:cTn id="95" dur="500" fill="hold"/>
                                        <p:tgtEl>
                                          <p:spTgt spid="19"/>
                                        </p:tgtEl>
                                        <p:attrNameLst>
                                          <p:attrName>ppt_w</p:attrName>
                                        </p:attrNameLst>
                                      </p:cBhvr>
                                      <p:tavLst>
                                        <p:tav tm="0">
                                          <p:val>
                                            <p:fltVal val="0"/>
                                          </p:val>
                                        </p:tav>
                                        <p:tav tm="100000">
                                          <p:val>
                                            <p:strVal val="#ppt_w"/>
                                          </p:val>
                                        </p:tav>
                                      </p:tavLst>
                                    </p:anim>
                                    <p:anim calcmode="lin" valueType="num">
                                      <p:cBhvr>
                                        <p:cTn id="96" dur="500" fill="hold"/>
                                        <p:tgtEl>
                                          <p:spTgt spid="19"/>
                                        </p:tgtEl>
                                        <p:attrNameLst>
                                          <p:attrName>ppt_h</p:attrName>
                                        </p:attrNameLst>
                                      </p:cBhvr>
                                      <p:tavLst>
                                        <p:tav tm="0">
                                          <p:val>
                                            <p:fltVal val="0"/>
                                          </p:val>
                                        </p:tav>
                                        <p:tav tm="100000">
                                          <p:val>
                                            <p:strVal val="#ppt_h"/>
                                          </p:val>
                                        </p:tav>
                                      </p:tavLst>
                                    </p:anim>
                                    <p:animEffect transition="in" filter="fade">
                                      <p:cBhvr>
                                        <p:cTn id="97" dur="500"/>
                                        <p:tgtEl>
                                          <p:spTgt spid="19"/>
                                        </p:tgtEl>
                                      </p:cBhvr>
                                    </p:animEffect>
                                  </p:childTnLst>
                                </p:cTn>
                              </p:par>
                              <p:par>
                                <p:cTn id="98" presetID="53" presetClass="entr" presetSubtype="16" fill="hold" nodeType="with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500" fill="hold"/>
                                        <p:tgtEl>
                                          <p:spTgt spid="44"/>
                                        </p:tgtEl>
                                        <p:attrNameLst>
                                          <p:attrName>ppt_w</p:attrName>
                                        </p:attrNameLst>
                                      </p:cBhvr>
                                      <p:tavLst>
                                        <p:tav tm="0">
                                          <p:val>
                                            <p:fltVal val="0"/>
                                          </p:val>
                                        </p:tav>
                                        <p:tav tm="100000">
                                          <p:val>
                                            <p:strVal val="#ppt_w"/>
                                          </p:val>
                                        </p:tav>
                                      </p:tavLst>
                                    </p:anim>
                                    <p:anim calcmode="lin" valueType="num">
                                      <p:cBhvr>
                                        <p:cTn id="101" dur="500" fill="hold"/>
                                        <p:tgtEl>
                                          <p:spTgt spid="44"/>
                                        </p:tgtEl>
                                        <p:attrNameLst>
                                          <p:attrName>ppt_h</p:attrName>
                                        </p:attrNameLst>
                                      </p:cBhvr>
                                      <p:tavLst>
                                        <p:tav tm="0">
                                          <p:val>
                                            <p:fltVal val="0"/>
                                          </p:val>
                                        </p:tav>
                                        <p:tav tm="100000">
                                          <p:val>
                                            <p:strVal val="#ppt_h"/>
                                          </p:val>
                                        </p:tav>
                                      </p:tavLst>
                                    </p:anim>
                                    <p:animEffect transition="in" filter="fade">
                                      <p:cBhvr>
                                        <p:cTn id="102" dur="500"/>
                                        <p:tgtEl>
                                          <p:spTgt spid="44"/>
                                        </p:tgtEl>
                                      </p:cBhvr>
                                    </p:animEffect>
                                  </p:childTnLst>
                                </p:cTn>
                              </p:par>
                              <p:par>
                                <p:cTn id="103" presetID="53" presetClass="entr" presetSubtype="16" fill="hold" nodeType="withEffect">
                                  <p:stCondLst>
                                    <p:cond delay="0"/>
                                  </p:stCondLst>
                                  <p:childTnLst>
                                    <p:set>
                                      <p:cBhvr>
                                        <p:cTn id="104" dur="1" fill="hold">
                                          <p:stCondLst>
                                            <p:cond delay="0"/>
                                          </p:stCondLst>
                                        </p:cTn>
                                        <p:tgtEl>
                                          <p:spTgt spid="3"/>
                                        </p:tgtEl>
                                        <p:attrNameLst>
                                          <p:attrName>style.visibility</p:attrName>
                                        </p:attrNameLst>
                                      </p:cBhvr>
                                      <p:to>
                                        <p:strVal val="visible"/>
                                      </p:to>
                                    </p:set>
                                    <p:anim calcmode="lin" valueType="num">
                                      <p:cBhvr>
                                        <p:cTn id="105" dur="500" fill="hold"/>
                                        <p:tgtEl>
                                          <p:spTgt spid="3"/>
                                        </p:tgtEl>
                                        <p:attrNameLst>
                                          <p:attrName>ppt_w</p:attrName>
                                        </p:attrNameLst>
                                      </p:cBhvr>
                                      <p:tavLst>
                                        <p:tav tm="0">
                                          <p:val>
                                            <p:fltVal val="0"/>
                                          </p:val>
                                        </p:tav>
                                        <p:tav tm="100000">
                                          <p:val>
                                            <p:strVal val="#ppt_w"/>
                                          </p:val>
                                        </p:tav>
                                      </p:tavLst>
                                    </p:anim>
                                    <p:anim calcmode="lin" valueType="num">
                                      <p:cBhvr>
                                        <p:cTn id="106" dur="500" fill="hold"/>
                                        <p:tgtEl>
                                          <p:spTgt spid="3"/>
                                        </p:tgtEl>
                                        <p:attrNameLst>
                                          <p:attrName>ppt_h</p:attrName>
                                        </p:attrNameLst>
                                      </p:cBhvr>
                                      <p:tavLst>
                                        <p:tav tm="0">
                                          <p:val>
                                            <p:fltVal val="0"/>
                                          </p:val>
                                        </p:tav>
                                        <p:tav tm="100000">
                                          <p:val>
                                            <p:strVal val="#ppt_h"/>
                                          </p:val>
                                        </p:tav>
                                      </p:tavLst>
                                    </p:anim>
                                    <p:animEffect transition="in" filter="fade">
                                      <p:cBhvr>
                                        <p:cTn id="107" dur="500"/>
                                        <p:tgtEl>
                                          <p:spTgt spid="3"/>
                                        </p:tgtEl>
                                      </p:cBhvr>
                                    </p:animEffect>
                                  </p:childTnLst>
                                </p:cTn>
                              </p:par>
                              <p:par>
                                <p:cTn id="108" presetID="53" presetClass="entr" presetSubtype="16" fill="hold" nodeType="withEffect">
                                  <p:stCondLst>
                                    <p:cond delay="0"/>
                                  </p:stCondLst>
                                  <p:childTnLst>
                                    <p:set>
                                      <p:cBhvr>
                                        <p:cTn id="109" dur="1" fill="hold">
                                          <p:stCondLst>
                                            <p:cond delay="0"/>
                                          </p:stCondLst>
                                        </p:cTn>
                                        <p:tgtEl>
                                          <p:spTgt spid="21"/>
                                        </p:tgtEl>
                                        <p:attrNameLst>
                                          <p:attrName>style.visibility</p:attrName>
                                        </p:attrNameLst>
                                      </p:cBhvr>
                                      <p:to>
                                        <p:strVal val="visible"/>
                                      </p:to>
                                    </p:set>
                                    <p:anim calcmode="lin" valueType="num">
                                      <p:cBhvr>
                                        <p:cTn id="110" dur="500" fill="hold"/>
                                        <p:tgtEl>
                                          <p:spTgt spid="21"/>
                                        </p:tgtEl>
                                        <p:attrNameLst>
                                          <p:attrName>ppt_w</p:attrName>
                                        </p:attrNameLst>
                                      </p:cBhvr>
                                      <p:tavLst>
                                        <p:tav tm="0">
                                          <p:val>
                                            <p:fltVal val="0"/>
                                          </p:val>
                                        </p:tav>
                                        <p:tav tm="100000">
                                          <p:val>
                                            <p:strVal val="#ppt_w"/>
                                          </p:val>
                                        </p:tav>
                                      </p:tavLst>
                                    </p:anim>
                                    <p:anim calcmode="lin" valueType="num">
                                      <p:cBhvr>
                                        <p:cTn id="111" dur="500" fill="hold"/>
                                        <p:tgtEl>
                                          <p:spTgt spid="21"/>
                                        </p:tgtEl>
                                        <p:attrNameLst>
                                          <p:attrName>ppt_h</p:attrName>
                                        </p:attrNameLst>
                                      </p:cBhvr>
                                      <p:tavLst>
                                        <p:tav tm="0">
                                          <p:val>
                                            <p:fltVal val="0"/>
                                          </p:val>
                                        </p:tav>
                                        <p:tav tm="100000">
                                          <p:val>
                                            <p:strVal val="#ppt_h"/>
                                          </p:val>
                                        </p:tav>
                                      </p:tavLst>
                                    </p:anim>
                                    <p:animEffect transition="in" filter="fade">
                                      <p:cBhvr>
                                        <p:cTn id="1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2"/>
          <a:stretch>
            <a:fillRect/>
          </a:stretch>
        </p:blipFill>
        <p:spPr>
          <a:xfrm>
            <a:off x="224314" y="235744"/>
            <a:ext cx="8695849" cy="4657725"/>
          </a:xfrm>
          <a:prstGeom prst="rect">
            <a:avLst/>
          </a:prstGeom>
        </p:spPr>
      </p:pic>
      <p:pic>
        <p:nvPicPr>
          <p:cNvPr id="48" name="图片 47" descr="5e44fafbac0de"/>
          <p:cNvPicPr>
            <a:picLocks noChangeAspect="1"/>
          </p:cNvPicPr>
          <p:nvPr/>
        </p:nvPicPr>
        <p:blipFill>
          <a:blip r:embed="rId3"/>
          <a:stretch>
            <a:fillRect/>
          </a:stretch>
        </p:blipFill>
        <p:spPr>
          <a:xfrm>
            <a:off x="1443752" y="-832247"/>
            <a:ext cx="5959316" cy="4584383"/>
          </a:xfrm>
          <a:prstGeom prst="rect">
            <a:avLst/>
          </a:prstGeom>
        </p:spPr>
      </p:pic>
      <p:pic>
        <p:nvPicPr>
          <p:cNvPr id="3" name="图片 2" descr="61da49d9e2dcf"/>
          <p:cNvPicPr>
            <a:picLocks noChangeAspect="1"/>
          </p:cNvPicPr>
          <p:nvPr/>
        </p:nvPicPr>
        <p:blipFill>
          <a:blip r:embed="rId4"/>
          <a:stretch>
            <a:fillRect/>
          </a:stretch>
        </p:blipFill>
        <p:spPr>
          <a:xfrm>
            <a:off x="2546033" y="2684145"/>
            <a:ext cx="4053364" cy="2209324"/>
          </a:xfrm>
          <a:prstGeom prst="rect">
            <a:avLst/>
          </a:prstGeom>
        </p:spPr>
      </p:pic>
      <p:sp>
        <p:nvSpPr>
          <p:cNvPr id="8" name="文本框 7"/>
          <p:cNvSpPr txBox="1"/>
          <p:nvPr/>
        </p:nvSpPr>
        <p:spPr>
          <a:xfrm>
            <a:off x="2827935" y="1779776"/>
            <a:ext cx="4235291" cy="784830"/>
          </a:xfrm>
          <a:prstGeom prst="rect">
            <a:avLst/>
          </a:prstGeom>
          <a:noFill/>
        </p:spPr>
        <p:txBody>
          <a:bodyPr wrap="square" rtlCol="0" anchor="t">
            <a:spAutoFit/>
          </a:bodyPr>
          <a:lstStyle/>
          <a:p>
            <a:pPr defTabSz="685800">
              <a:buClrTx/>
              <a:defRPr/>
            </a:pPr>
            <a:r>
              <a:rPr lang="en-US" altLang="zh-CN" sz="450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KHỞI ĐỘNG</a:t>
            </a:r>
            <a:endParaRPr lang="zh-CN" altLang="en-US" sz="450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42" name="图片 41" descr="未标题-2 (2)"/>
          <p:cNvPicPr>
            <a:picLocks noChangeAspect="1"/>
          </p:cNvPicPr>
          <p:nvPr/>
        </p:nvPicPr>
        <p:blipFill>
          <a:blip r:embed="rId5"/>
          <a:stretch>
            <a:fillRect/>
          </a:stretch>
        </p:blipFill>
        <p:spPr>
          <a:xfrm>
            <a:off x="8034338" y="235744"/>
            <a:ext cx="885825" cy="1714500"/>
          </a:xfrm>
          <a:prstGeom prst="rect">
            <a:avLst/>
          </a:prstGeom>
        </p:spPr>
      </p:pic>
      <p:pic>
        <p:nvPicPr>
          <p:cNvPr id="43" name="图片 42" descr="5b14cd4116a05"/>
          <p:cNvPicPr>
            <a:picLocks noChangeAspect="1"/>
          </p:cNvPicPr>
          <p:nvPr/>
        </p:nvPicPr>
        <p:blipFill>
          <a:blip r:embed="rId6"/>
          <a:stretch>
            <a:fillRect/>
          </a:stretch>
        </p:blipFill>
        <p:spPr>
          <a:xfrm>
            <a:off x="224314" y="1671638"/>
            <a:ext cx="1612106" cy="3221831"/>
          </a:xfrm>
          <a:prstGeom prst="rect">
            <a:avLst/>
          </a:prstGeom>
        </p:spPr>
      </p:pic>
      <p:pic>
        <p:nvPicPr>
          <p:cNvPr id="10" name="Graphic 9">
            <a:extLst>
              <a:ext uri="{FF2B5EF4-FFF2-40B4-BE49-F238E27FC236}">
                <a16:creationId xmlns:a16="http://schemas.microsoft.com/office/drawing/2014/main" id="{2B457528-3341-495D-9044-9337C45BD7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81325" y="617554"/>
            <a:ext cx="581351" cy="806926"/>
          </a:xfrm>
          <a:prstGeom prst="rect">
            <a:avLst/>
          </a:prstGeom>
        </p:spPr>
      </p:pic>
      <p:pic>
        <p:nvPicPr>
          <p:cNvPr id="11" name="Picture 2" descr="Sách Giáo Khoa Bình Minh. | Ha Loi">
            <a:extLst>
              <a:ext uri="{FF2B5EF4-FFF2-40B4-BE49-F238E27FC236}">
                <a16:creationId xmlns:a16="http://schemas.microsoft.com/office/drawing/2014/main" id="{485A4D98-385D-C84C-84AF-F4B61D77FA3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5513" y="117002"/>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658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62" y="199176"/>
            <a:ext cx="8415338" cy="4901462"/>
          </a:xfrm>
          <a:prstGeom prst="rect">
            <a:avLst/>
          </a:prstGeom>
        </p:spPr>
      </p:pic>
      <p:sp>
        <p:nvSpPr>
          <p:cNvPr id="16" name="TextBox 15"/>
          <p:cNvSpPr txBox="1"/>
          <p:nvPr/>
        </p:nvSpPr>
        <p:spPr>
          <a:xfrm>
            <a:off x="1662571" y="979005"/>
            <a:ext cx="5614988" cy="3108543"/>
          </a:xfrm>
          <a:prstGeom prst="rect">
            <a:avLst/>
          </a:prstGeom>
          <a:noFill/>
        </p:spPr>
        <p:txBody>
          <a:bodyPr wrap="square" rtlCol="0">
            <a:spAutoFit/>
          </a:bodyPr>
          <a:lstStyle/>
          <a:p>
            <a:pPr algn="ctr"/>
            <a:r>
              <a:rPr lang="pt-BR" sz="2800">
                <a:solidFill>
                  <a:srgbClr val="00B050"/>
                </a:solidFill>
              </a:rPr>
              <a:t>Trò chơi truyền điện:</a:t>
            </a:r>
          </a:p>
          <a:p>
            <a:r>
              <a:rPr lang="pt-BR" sz="2800">
                <a:solidFill>
                  <a:srgbClr val="00B050"/>
                </a:solidFill>
              </a:rPr>
              <a:t>  Một bạn đố:  số gồm ..  trăm, ... chục, ... đơn vị, ... phần mười, ... phần trăm là số thập phân nào?  Bạn tiếp theo trả lời, nếu đúng được đố tiếp, ..... trò chơi tiếp tục như vậy,...   </a:t>
            </a:r>
            <a:endParaRPr lang="vi-VN" sz="2800">
              <a:solidFill>
                <a:srgbClr val="00B050"/>
              </a:solidFill>
            </a:endParaRPr>
          </a:p>
        </p:txBody>
      </p:sp>
    </p:spTree>
    <p:extLst>
      <p:ext uri="{BB962C8B-B14F-4D97-AF65-F5344CB8AC3E}">
        <p14:creationId xmlns:p14="http://schemas.microsoft.com/office/powerpoint/2010/main" val="237904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851" y="551184"/>
            <a:ext cx="8663004" cy="2049792"/>
          </a:xfrm>
          <a:prstGeom prst="rect">
            <a:avLst/>
          </a:prstGeom>
          <a:noFill/>
        </p:spPr>
        <p:txBody>
          <a:bodyPr wrap="square" lIns="0" tIns="0" rIns="0" bIns="0" rtlCol="0">
            <a:noAutofit/>
          </a:bodyPr>
          <a:lstStyle/>
          <a:p>
            <a:pPr algn="ctr" defTabSz="914378">
              <a:lnSpc>
                <a:spcPct val="165000"/>
              </a:lnSpc>
              <a:buClrTx/>
              <a:defRPr/>
            </a:pPr>
            <a:r>
              <a:rPr lang="en-US" sz="3600" b="1" kern="1200" dirty="0" err="1">
                <a:solidFill>
                  <a:prstClr val="white"/>
                </a:solidFill>
                <a:latin typeface="Times New Roman" panose="02020603050405020304" pitchFamily="18" charset="0"/>
                <a:ea typeface="+mn-ea"/>
                <a:cs typeface="Times New Roman" panose="02020603050405020304" pitchFamily="18" charset="0"/>
              </a:rPr>
              <a:t>Thứ</a:t>
            </a:r>
            <a:r>
              <a:rPr lang="en-US" sz="3600" b="1" kern="1200" dirty="0">
                <a:solidFill>
                  <a:prstClr val="white"/>
                </a:solidFill>
                <a:latin typeface="Times New Roman" panose="02020603050405020304" pitchFamily="18" charset="0"/>
                <a:ea typeface="+mn-ea"/>
                <a:cs typeface="Times New Roman" panose="02020603050405020304" pitchFamily="18" charset="0"/>
              </a:rPr>
              <a:t> … </a:t>
            </a:r>
            <a:r>
              <a:rPr lang="en-US" sz="3600" b="1" kern="1200" dirty="0" err="1">
                <a:solidFill>
                  <a:prstClr val="white"/>
                </a:solidFill>
                <a:latin typeface="Times New Roman" panose="02020603050405020304" pitchFamily="18" charset="0"/>
                <a:ea typeface="+mn-ea"/>
                <a:cs typeface="Times New Roman" panose="02020603050405020304" pitchFamily="18" charset="0"/>
              </a:rPr>
              <a:t>ngày</a:t>
            </a:r>
            <a:r>
              <a:rPr lang="en-US" sz="3600" b="1" kern="1200" dirty="0">
                <a:solidFill>
                  <a:prstClr val="white"/>
                </a:solidFill>
                <a:latin typeface="Times New Roman" panose="02020603050405020304" pitchFamily="18" charset="0"/>
                <a:ea typeface="+mn-ea"/>
                <a:cs typeface="Times New Roman" panose="02020603050405020304" pitchFamily="18" charset="0"/>
              </a:rPr>
              <a:t> … </a:t>
            </a:r>
            <a:r>
              <a:rPr lang="en-US" sz="3600" b="1" kern="1200" dirty="0" err="1">
                <a:solidFill>
                  <a:prstClr val="white"/>
                </a:solidFill>
                <a:latin typeface="Times New Roman" panose="02020603050405020304" pitchFamily="18" charset="0"/>
                <a:ea typeface="+mn-ea"/>
                <a:cs typeface="Times New Roman" panose="02020603050405020304" pitchFamily="18" charset="0"/>
              </a:rPr>
              <a:t>tháng</a:t>
            </a:r>
            <a:r>
              <a:rPr lang="en-US" sz="3600" b="1" kern="1200" dirty="0">
                <a:solidFill>
                  <a:prstClr val="white"/>
                </a:solidFill>
                <a:latin typeface="Times New Roman" panose="02020603050405020304" pitchFamily="18" charset="0"/>
                <a:ea typeface="+mn-ea"/>
                <a:cs typeface="Times New Roman" panose="02020603050405020304" pitchFamily="18" charset="0"/>
              </a:rPr>
              <a:t> … </a:t>
            </a:r>
            <a:r>
              <a:rPr lang="en-US" sz="3600" b="1" kern="1200" dirty="0" err="1">
                <a:solidFill>
                  <a:prstClr val="white"/>
                </a:solidFill>
                <a:latin typeface="Times New Roman" panose="02020603050405020304" pitchFamily="18" charset="0"/>
                <a:ea typeface="+mn-ea"/>
                <a:cs typeface="Times New Roman" panose="02020603050405020304" pitchFamily="18" charset="0"/>
              </a:rPr>
              <a:t>năm</a:t>
            </a:r>
            <a:r>
              <a:rPr lang="en-US" sz="3600" b="1" kern="1200" dirty="0">
                <a:solidFill>
                  <a:prstClr val="white"/>
                </a:solidFill>
                <a:latin typeface="Times New Roman" panose="02020603050405020304" pitchFamily="18" charset="0"/>
                <a:ea typeface="+mn-ea"/>
                <a:cs typeface="Times New Roman" panose="02020603050405020304" pitchFamily="18" charset="0"/>
              </a:rPr>
              <a:t> ….</a:t>
            </a:r>
          </a:p>
          <a:p>
            <a:pPr algn="ctr" defTabSz="914378">
              <a:lnSpc>
                <a:spcPct val="165000"/>
              </a:lnSpc>
              <a:buClrTx/>
              <a:defRPr/>
            </a:pPr>
            <a:r>
              <a:rPr lang="en-US" sz="3600" b="1" kern="1200" err="1">
                <a:solidFill>
                  <a:prstClr val="white"/>
                </a:solidFill>
                <a:latin typeface="Times New Roman" panose="02020603050405020304" pitchFamily="18" charset="0"/>
                <a:ea typeface="+mn-ea"/>
                <a:cs typeface="Times New Roman" panose="02020603050405020304" pitchFamily="18" charset="0"/>
              </a:rPr>
              <a:t>Bài</a:t>
            </a:r>
            <a:r>
              <a:rPr lang="en-US" sz="3600" b="1" kern="1200">
                <a:solidFill>
                  <a:prstClr val="white"/>
                </a:solidFill>
                <a:latin typeface="Times New Roman" panose="02020603050405020304" pitchFamily="18" charset="0"/>
                <a:ea typeface="+mn-ea"/>
                <a:cs typeface="Times New Roman" panose="02020603050405020304" pitchFamily="18" charset="0"/>
              </a:rPr>
              <a:t> 28</a:t>
            </a:r>
            <a:endParaRPr lang="en-US" sz="3600" b="1" kern="1200" dirty="0">
              <a:solidFill>
                <a:prstClr val="white"/>
              </a:solidFill>
              <a:latin typeface="Times New Roman" panose="02020603050405020304" pitchFamily="18" charset="0"/>
              <a:ea typeface="+mn-ea"/>
              <a:cs typeface="Times New Roman" panose="02020603050405020304" pitchFamily="18" charset="0"/>
            </a:endParaRPr>
          </a:p>
          <a:p>
            <a:pPr algn="ctr" defTabSz="914378">
              <a:lnSpc>
                <a:spcPct val="165000"/>
              </a:lnSpc>
              <a:buClrTx/>
              <a:defRPr/>
            </a:pPr>
            <a:r>
              <a:rPr lang="en-US" sz="3600" b="1" kern="1200" dirty="0">
                <a:solidFill>
                  <a:prstClr val="white"/>
                </a:solidFill>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1025309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D61B3A-6FC9-4417-ACC7-2273C5FFF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3"/>
            <a:ext cx="9144000" cy="5142857"/>
          </a:xfrm>
          <a:prstGeom prst="rect">
            <a:avLst/>
          </a:prstGeom>
        </p:spPr>
      </p:pic>
      <p:sp>
        <p:nvSpPr>
          <p:cNvPr id="4" name="文本框 13">
            <a:extLst>
              <a:ext uri="{FF2B5EF4-FFF2-40B4-BE49-F238E27FC236}">
                <a16:creationId xmlns:a16="http://schemas.microsoft.com/office/drawing/2014/main" id="{223E3340-1155-46BF-AFFD-73B6CF86396C}"/>
              </a:ext>
            </a:extLst>
          </p:cNvPr>
          <p:cNvSpPr txBox="1"/>
          <p:nvPr/>
        </p:nvSpPr>
        <p:spPr>
          <a:xfrm>
            <a:off x="1922886" y="1813420"/>
            <a:ext cx="4310966" cy="446082"/>
          </a:xfrm>
          <a:prstGeom prst="rect">
            <a:avLst/>
          </a:prstGeom>
          <a:noFill/>
          <a:ln>
            <a:noFill/>
          </a:ln>
        </p:spPr>
        <p:txBody>
          <a:bodyPr wrap="square" lIns="68579" tIns="34289" rIns="68579" bIns="34289" rtlCol="0">
            <a:spAutoFit/>
          </a:bodyPr>
          <a:lstStyle/>
          <a:p>
            <a:pPr algn="ctr" defTabSz="685766">
              <a:lnSpc>
                <a:spcPct val="110000"/>
              </a:lnSpc>
              <a:spcBef>
                <a:spcPts val="375"/>
              </a:spcBef>
              <a:buClrTx/>
              <a:defRPr/>
            </a:pPr>
            <a:r>
              <a:rPr lang="en-US" altLang="zh-CN" sz="2400" kern="800">
                <a:ln w="28575">
                  <a:noFill/>
                </a:ln>
                <a:solidFill>
                  <a:srgbClr val="002060"/>
                </a:solidFill>
                <a:latin typeface="Times New Roman" panose="02020603050405020304" pitchFamily="18" charset="0"/>
                <a:ea typeface="Verdana" panose="020B0604030504040204" pitchFamily="34" charset="0"/>
                <a:cs typeface="Times New Roman" panose="02020603050405020304" pitchFamily="18" charset="0"/>
                <a:sym typeface="+mn-lt"/>
              </a:rPr>
              <a:t>YÊU CẦU CẦN ĐẠT</a:t>
            </a:r>
            <a:endParaRPr lang="zh-CN" altLang="en-US" sz="2400" kern="800">
              <a:ln w="28575">
                <a:noFill/>
              </a:ln>
              <a:solidFill>
                <a:srgbClr val="002060"/>
              </a:solid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sp>
        <p:nvSpPr>
          <p:cNvPr id="5" name="Title 1">
            <a:extLst>
              <a:ext uri="{FF2B5EF4-FFF2-40B4-BE49-F238E27FC236}">
                <a16:creationId xmlns:a16="http://schemas.microsoft.com/office/drawing/2014/main" id="{831E7F6A-B41B-41F8-A38D-2C00B53A3E74}"/>
              </a:ext>
            </a:extLst>
          </p:cNvPr>
          <p:cNvSpPr txBox="1"/>
          <p:nvPr/>
        </p:nvSpPr>
        <p:spPr>
          <a:xfrm>
            <a:off x="919350" y="2326410"/>
            <a:ext cx="5962262" cy="2148946"/>
          </a:xfrm>
          <a:prstGeom prst="rect">
            <a:avLst/>
          </a:prstGeom>
        </p:spPr>
        <p:txBody>
          <a:bodyPr anchor="ctr"/>
          <a:lstStyle/>
          <a:p>
            <a:r>
              <a:rPr lang="nl-NL" sz="2000">
                <a:solidFill>
                  <a:srgbClr val="C00000"/>
                </a:solidFill>
              </a:rPr>
              <a:t>- Nêu được tên các hàng trong số thập phân. Nêu được quan hệ giữa hai hàng liên tiếp trong số thập phân.</a:t>
            </a:r>
            <a:endParaRPr lang="vi-VN" sz="2000">
              <a:solidFill>
                <a:srgbClr val="C00000"/>
              </a:solidFill>
            </a:endParaRPr>
          </a:p>
          <a:p>
            <a:r>
              <a:rPr lang="nl-NL" sz="2000">
                <a:solidFill>
                  <a:srgbClr val="C00000"/>
                </a:solidFill>
              </a:rPr>
              <a:t>-  Nêu được mỗi chữ số trong một số thập phân thuộc hàng nào. Viết được số thập phân khi biết mỗi chữ số của nó thuộc hàng nào.</a:t>
            </a:r>
            <a:endParaRPr lang="vi-VN" sz="2000">
              <a:solidFill>
                <a:srgbClr val="C00000"/>
              </a:solidFill>
            </a:endParaRPr>
          </a:p>
          <a:p>
            <a:r>
              <a:rPr lang="nl-NL" sz="2000">
                <a:solidFill>
                  <a:srgbClr val="C00000"/>
                </a:solidFill>
              </a:rPr>
              <a:t>-  Vận dụng được vào các tình huống thực tiễn.</a:t>
            </a:r>
            <a:endParaRPr lang="vi-VN" sz="2000">
              <a:solidFill>
                <a:srgbClr val="C00000"/>
              </a:solidFill>
            </a:endParaRPr>
          </a:p>
        </p:txBody>
      </p:sp>
    </p:spTree>
    <p:extLst>
      <p:ext uri="{BB962C8B-B14F-4D97-AF65-F5344CB8AC3E}">
        <p14:creationId xmlns:p14="http://schemas.microsoft.com/office/powerpoint/2010/main" val="42810015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4288"/>
            <a:ext cx="9144000" cy="5157788"/>
          </a:xfrm>
          <a:prstGeom prst="rect">
            <a:avLst/>
          </a:prstGeom>
          <a:solidFill>
            <a:srgbClr val="FBB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pic>
        <p:nvPicPr>
          <p:cNvPr id="4" name="图片 3" descr="18 (3)"/>
          <p:cNvPicPr>
            <a:picLocks noChangeAspect="1"/>
          </p:cNvPicPr>
          <p:nvPr/>
        </p:nvPicPr>
        <p:blipFill>
          <a:blip r:embed="rId3"/>
          <a:stretch>
            <a:fillRect/>
          </a:stretch>
        </p:blipFill>
        <p:spPr>
          <a:xfrm>
            <a:off x="224314" y="235744"/>
            <a:ext cx="8695849" cy="4657725"/>
          </a:xfrm>
          <a:prstGeom prst="rect">
            <a:avLst/>
          </a:prstGeom>
        </p:spPr>
      </p:pic>
      <p:pic>
        <p:nvPicPr>
          <p:cNvPr id="48" name="图片 47" descr="5e44fafbac0de"/>
          <p:cNvPicPr>
            <a:picLocks noChangeAspect="1"/>
          </p:cNvPicPr>
          <p:nvPr/>
        </p:nvPicPr>
        <p:blipFill>
          <a:blip r:embed="rId4"/>
          <a:stretch>
            <a:fillRect/>
          </a:stretch>
        </p:blipFill>
        <p:spPr>
          <a:xfrm>
            <a:off x="1672352" y="-757238"/>
            <a:ext cx="5959316" cy="4584383"/>
          </a:xfrm>
          <a:prstGeom prst="rect">
            <a:avLst/>
          </a:prstGeom>
        </p:spPr>
      </p:pic>
      <p:pic>
        <p:nvPicPr>
          <p:cNvPr id="3" name="图片 2" descr="61da49d9e2dcf"/>
          <p:cNvPicPr>
            <a:picLocks noChangeAspect="1"/>
          </p:cNvPicPr>
          <p:nvPr/>
        </p:nvPicPr>
        <p:blipFill>
          <a:blip r:embed="rId5"/>
          <a:stretch>
            <a:fillRect/>
          </a:stretch>
        </p:blipFill>
        <p:spPr>
          <a:xfrm>
            <a:off x="2546033" y="2684145"/>
            <a:ext cx="4053364" cy="2209324"/>
          </a:xfrm>
          <a:prstGeom prst="rect">
            <a:avLst/>
          </a:prstGeom>
        </p:spPr>
      </p:pic>
      <p:pic>
        <p:nvPicPr>
          <p:cNvPr id="42" name="图片 41" descr="未标题-2 (2)"/>
          <p:cNvPicPr>
            <a:picLocks noChangeAspect="1"/>
          </p:cNvPicPr>
          <p:nvPr/>
        </p:nvPicPr>
        <p:blipFill>
          <a:blip r:embed="rId6"/>
          <a:stretch>
            <a:fillRect/>
          </a:stretch>
        </p:blipFill>
        <p:spPr>
          <a:xfrm>
            <a:off x="8034338" y="235744"/>
            <a:ext cx="885825" cy="1714500"/>
          </a:xfrm>
          <a:prstGeom prst="rect">
            <a:avLst/>
          </a:prstGeom>
        </p:spPr>
      </p:pic>
      <p:pic>
        <p:nvPicPr>
          <p:cNvPr id="43" name="图片 42" descr="5b14cd4116a05"/>
          <p:cNvPicPr>
            <a:picLocks noChangeAspect="1"/>
          </p:cNvPicPr>
          <p:nvPr/>
        </p:nvPicPr>
        <p:blipFill>
          <a:blip r:embed="rId7"/>
          <a:stretch>
            <a:fillRect/>
          </a:stretch>
        </p:blipFill>
        <p:spPr>
          <a:xfrm>
            <a:off x="224314" y="1671638"/>
            <a:ext cx="1612106" cy="3221831"/>
          </a:xfrm>
          <a:prstGeom prst="rect">
            <a:avLst/>
          </a:prstGeom>
        </p:spPr>
      </p:pic>
      <p:sp>
        <p:nvSpPr>
          <p:cNvPr id="11" name="文本框 7">
            <a:extLst>
              <a:ext uri="{FF2B5EF4-FFF2-40B4-BE49-F238E27FC236}">
                <a16:creationId xmlns:a16="http://schemas.microsoft.com/office/drawing/2014/main" id="{1A1A6726-8DC2-45EC-85B9-E68C767D6973}"/>
              </a:ext>
            </a:extLst>
          </p:cNvPr>
          <p:cNvSpPr txBox="1"/>
          <p:nvPr/>
        </p:nvSpPr>
        <p:spPr>
          <a:xfrm>
            <a:off x="2867379" y="1508949"/>
            <a:ext cx="4764289" cy="1477328"/>
          </a:xfrm>
          <a:prstGeom prst="rect">
            <a:avLst/>
          </a:prstGeom>
          <a:noFill/>
        </p:spPr>
        <p:txBody>
          <a:bodyPr wrap="square" rtlCol="0" anchor="t">
            <a:spAutoFit/>
          </a:bodyPr>
          <a:lstStyle/>
          <a:p>
            <a:pPr defTabSz="685800">
              <a:buClrTx/>
              <a:defRPr/>
            </a:pPr>
            <a:r>
              <a:rPr lang="en-US" altLang="zh-CN" sz="4500" b="1">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rPr>
              <a:t>LUYỆN TẬP – THỰC HÀNH</a:t>
            </a:r>
            <a:endParaRPr lang="zh-CN" altLang="en-US" sz="4500" b="1" dirty="0">
              <a:solidFill>
                <a:srgbClr val="264E4E"/>
              </a:solidFill>
              <a:latin typeface="Times New Roman" panose="02020603050405020304" pitchFamily="18" charset="0"/>
              <a:ea typeface="字魂95号-手刻宋" panose="00000500000000000000" charset="-122"/>
              <a:cs typeface="Times New Roman" panose="02020603050405020304" pitchFamily="18" charset="0"/>
              <a:sym typeface="+mn-ea"/>
            </a:endParaRPr>
          </a:p>
        </p:txBody>
      </p:sp>
      <p:pic>
        <p:nvPicPr>
          <p:cNvPr id="5" name="Graphic 4">
            <a:extLst>
              <a:ext uri="{FF2B5EF4-FFF2-40B4-BE49-F238E27FC236}">
                <a16:creationId xmlns:a16="http://schemas.microsoft.com/office/drawing/2014/main" id="{2C9D754A-5B17-42C8-96EC-297C005FD0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10218" y="763170"/>
            <a:ext cx="483582" cy="741493"/>
          </a:xfrm>
          <a:prstGeom prst="rect">
            <a:avLst/>
          </a:prstGeom>
        </p:spPr>
      </p:pic>
      <p:pic>
        <p:nvPicPr>
          <p:cNvPr id="10" name="Picture 2" descr="Sách Giáo Khoa Bình Minh. | Ha Loi">
            <a:extLst>
              <a:ext uri="{FF2B5EF4-FFF2-40B4-BE49-F238E27FC236}">
                <a16:creationId xmlns:a16="http://schemas.microsoft.com/office/drawing/2014/main" id="{9A8CEB3C-1FBA-474E-A27D-E38E093A42E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0276" y="104050"/>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4526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07" y="111512"/>
            <a:ext cx="9144000" cy="4989126"/>
          </a:xfrm>
          <a:prstGeom prst="rect">
            <a:avLst/>
          </a:prstGeom>
        </p:spPr>
      </p:pic>
      <p:pic>
        <p:nvPicPr>
          <p:cNvPr id="4" name="Hình ảnh 3">
            <a:extLst>
              <a:ext uri="{FF2B5EF4-FFF2-40B4-BE49-F238E27FC236}">
                <a16:creationId xmlns:a16="http://schemas.microsoft.com/office/drawing/2014/main" id="{86D00674-608E-495A-AE91-9A06549F33F4}"/>
              </a:ext>
            </a:extLst>
          </p:cNvPr>
          <p:cNvPicPr>
            <a:picLocks noChangeAspect="1"/>
          </p:cNvPicPr>
          <p:nvPr/>
        </p:nvPicPr>
        <p:blipFill rotWithShape="1">
          <a:blip r:embed="rId5"/>
          <a:srcRect t="4265"/>
          <a:stretch/>
        </p:blipFill>
        <p:spPr>
          <a:xfrm>
            <a:off x="1122556" y="854927"/>
            <a:ext cx="6921190" cy="3315629"/>
          </a:xfrm>
          <a:prstGeom prst="rect">
            <a:avLst/>
          </a:prstGeom>
        </p:spPr>
      </p:pic>
      <p:pic>
        <p:nvPicPr>
          <p:cNvPr id="5" name="图片 11">
            <a:extLst>
              <a:ext uri="{FF2B5EF4-FFF2-40B4-BE49-F238E27FC236}">
                <a16:creationId xmlns:a16="http://schemas.microsoft.com/office/drawing/2014/main" id="{81F6E782-4188-0DBE-A3B1-9FE8F895A1A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3798" y="3382537"/>
            <a:ext cx="2341281" cy="1869905"/>
          </a:xfrm>
          <a:prstGeom prst="rect">
            <a:avLst/>
          </a:prstGeom>
        </p:spPr>
      </p:pic>
      <p:sp>
        <p:nvSpPr>
          <p:cNvPr id="6" name="Hình chữ nhật 5">
            <a:extLst>
              <a:ext uri="{FF2B5EF4-FFF2-40B4-BE49-F238E27FC236}">
                <a16:creationId xmlns:a16="http://schemas.microsoft.com/office/drawing/2014/main" id="{5AA76005-5A5B-232A-426C-B9A6936F1181}"/>
              </a:ext>
            </a:extLst>
          </p:cNvPr>
          <p:cNvSpPr/>
          <p:nvPr/>
        </p:nvSpPr>
        <p:spPr>
          <a:xfrm>
            <a:off x="1832042" y="3501483"/>
            <a:ext cx="1018478" cy="61703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a:latin typeface="Arial" panose="020B0604020202020204" pitchFamily="34" charset="0"/>
                <a:cs typeface="Arial" panose="020B0604020202020204" pitchFamily="34" charset="0"/>
              </a:rPr>
              <a:t>0,602</a:t>
            </a:r>
            <a:endParaRPr lang="vi-VN" sz="2000">
              <a:latin typeface="Arial" panose="020B0604020202020204" pitchFamily="34" charset="0"/>
              <a:cs typeface="Arial" panose="020B0604020202020204" pitchFamily="34" charset="0"/>
            </a:endParaRPr>
          </a:p>
        </p:txBody>
      </p:sp>
      <p:sp>
        <p:nvSpPr>
          <p:cNvPr id="7" name="Hình chữ nhật 6">
            <a:extLst>
              <a:ext uri="{FF2B5EF4-FFF2-40B4-BE49-F238E27FC236}">
                <a16:creationId xmlns:a16="http://schemas.microsoft.com/office/drawing/2014/main" id="{FFE99F4C-B749-3EB7-5AAB-174CF75C29DD}"/>
              </a:ext>
            </a:extLst>
          </p:cNvPr>
          <p:cNvSpPr/>
          <p:nvPr/>
        </p:nvSpPr>
        <p:spPr>
          <a:xfrm>
            <a:off x="3627388" y="2875730"/>
            <a:ext cx="833100" cy="61703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a:latin typeface="Arial" panose="020B0604020202020204" pitchFamily="34" charset="0"/>
                <a:cs typeface="Arial" panose="020B0604020202020204" pitchFamily="34" charset="0"/>
              </a:rPr>
              <a:t>4</a:t>
            </a:r>
            <a:endParaRPr lang="vi-VN" sz="2000">
              <a:latin typeface="Arial" panose="020B0604020202020204" pitchFamily="34" charset="0"/>
              <a:cs typeface="Arial" panose="020B0604020202020204" pitchFamily="34" charset="0"/>
            </a:endParaRPr>
          </a:p>
        </p:txBody>
      </p:sp>
      <p:sp>
        <p:nvSpPr>
          <p:cNvPr id="8" name="Hình chữ nhật 7">
            <a:extLst>
              <a:ext uri="{FF2B5EF4-FFF2-40B4-BE49-F238E27FC236}">
                <a16:creationId xmlns:a16="http://schemas.microsoft.com/office/drawing/2014/main" id="{E13D3BF9-DE41-8B66-8234-497070997EC3}"/>
              </a:ext>
            </a:extLst>
          </p:cNvPr>
          <p:cNvSpPr/>
          <p:nvPr/>
        </p:nvSpPr>
        <p:spPr>
          <a:xfrm>
            <a:off x="4505093" y="2875730"/>
            <a:ext cx="780585" cy="61703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a:latin typeface="Arial" panose="020B0604020202020204" pitchFamily="34" charset="0"/>
                <a:cs typeface="Arial" panose="020B0604020202020204" pitchFamily="34" charset="0"/>
              </a:rPr>
              <a:t>5</a:t>
            </a:r>
            <a:endParaRPr lang="vi-VN" sz="2000">
              <a:latin typeface="Arial" panose="020B0604020202020204" pitchFamily="34" charset="0"/>
              <a:cs typeface="Arial" panose="020B0604020202020204" pitchFamily="34" charset="0"/>
            </a:endParaRPr>
          </a:p>
        </p:txBody>
      </p:sp>
      <p:sp>
        <p:nvSpPr>
          <p:cNvPr id="9" name="Hình chữ nhật 8">
            <a:extLst>
              <a:ext uri="{FF2B5EF4-FFF2-40B4-BE49-F238E27FC236}">
                <a16:creationId xmlns:a16="http://schemas.microsoft.com/office/drawing/2014/main" id="{BEE8EC25-0DCF-9C68-2969-020823D983CD}"/>
              </a:ext>
            </a:extLst>
          </p:cNvPr>
          <p:cNvSpPr/>
          <p:nvPr/>
        </p:nvSpPr>
        <p:spPr>
          <a:xfrm>
            <a:off x="5627649" y="2875730"/>
            <a:ext cx="780585" cy="61703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a:latin typeface="Arial" panose="020B0604020202020204" pitchFamily="34" charset="0"/>
                <a:cs typeface="Arial" panose="020B0604020202020204" pitchFamily="34" charset="0"/>
              </a:rPr>
              <a:t>1</a:t>
            </a:r>
            <a:endParaRPr lang="vi-VN" sz="2000">
              <a:latin typeface="Arial" panose="020B0604020202020204" pitchFamily="34" charset="0"/>
              <a:cs typeface="Arial" panose="020B0604020202020204" pitchFamily="34" charset="0"/>
            </a:endParaRPr>
          </a:p>
        </p:txBody>
      </p:sp>
      <p:sp>
        <p:nvSpPr>
          <p:cNvPr id="10" name="Hình chữ nhật 9">
            <a:extLst>
              <a:ext uri="{FF2B5EF4-FFF2-40B4-BE49-F238E27FC236}">
                <a16:creationId xmlns:a16="http://schemas.microsoft.com/office/drawing/2014/main" id="{C11272EB-3D12-CB10-89DA-80B2A25F0998}"/>
              </a:ext>
            </a:extLst>
          </p:cNvPr>
          <p:cNvSpPr/>
          <p:nvPr/>
        </p:nvSpPr>
        <p:spPr>
          <a:xfrm>
            <a:off x="6408234" y="2875730"/>
            <a:ext cx="780585" cy="61703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a:latin typeface="Arial" panose="020B0604020202020204" pitchFamily="34" charset="0"/>
                <a:cs typeface="Arial" panose="020B0604020202020204" pitchFamily="34" charset="0"/>
              </a:rPr>
              <a:t>8</a:t>
            </a:r>
            <a:endParaRPr lang="vi-VN" sz="2000">
              <a:latin typeface="Arial" panose="020B0604020202020204" pitchFamily="34" charset="0"/>
              <a:cs typeface="Arial" panose="020B0604020202020204" pitchFamily="34" charset="0"/>
            </a:endParaRPr>
          </a:p>
        </p:txBody>
      </p:sp>
      <p:sp>
        <p:nvSpPr>
          <p:cNvPr id="11" name="Hình chữ nhật 10">
            <a:extLst>
              <a:ext uri="{FF2B5EF4-FFF2-40B4-BE49-F238E27FC236}">
                <a16:creationId xmlns:a16="http://schemas.microsoft.com/office/drawing/2014/main" id="{DED14312-1E85-E789-51EA-113A1E3B5B77}"/>
              </a:ext>
            </a:extLst>
          </p:cNvPr>
          <p:cNvSpPr/>
          <p:nvPr/>
        </p:nvSpPr>
        <p:spPr>
          <a:xfrm>
            <a:off x="7225990" y="2875730"/>
            <a:ext cx="780585" cy="61703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a:latin typeface="Arial" panose="020B0604020202020204" pitchFamily="34" charset="0"/>
                <a:cs typeface="Arial" panose="020B0604020202020204" pitchFamily="34" charset="0"/>
              </a:rPr>
              <a:t>9</a:t>
            </a:r>
            <a:endParaRPr lang="vi-VN" sz="2000">
              <a:latin typeface="Arial" panose="020B0604020202020204" pitchFamily="34" charset="0"/>
              <a:cs typeface="Arial" panose="020B0604020202020204" pitchFamily="34" charset="0"/>
            </a:endParaRPr>
          </a:p>
        </p:txBody>
      </p:sp>
      <p:sp>
        <p:nvSpPr>
          <p:cNvPr id="12" name="Hình chữ nhật 11">
            <a:extLst>
              <a:ext uri="{FF2B5EF4-FFF2-40B4-BE49-F238E27FC236}">
                <a16:creationId xmlns:a16="http://schemas.microsoft.com/office/drawing/2014/main" id="{9FA03DE8-2184-0500-A294-78C89A9E3F65}"/>
              </a:ext>
            </a:extLst>
          </p:cNvPr>
          <p:cNvSpPr/>
          <p:nvPr/>
        </p:nvSpPr>
        <p:spPr>
          <a:xfrm>
            <a:off x="5627649" y="2229957"/>
            <a:ext cx="780585" cy="61703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a:latin typeface="Arial" panose="020B0604020202020204" pitchFamily="34" charset="0"/>
                <a:cs typeface="Arial" panose="020B0604020202020204" pitchFamily="34" charset="0"/>
              </a:rPr>
              <a:t>9</a:t>
            </a:r>
            <a:endParaRPr lang="vi-VN" sz="2000">
              <a:latin typeface="Arial" panose="020B0604020202020204" pitchFamily="34" charset="0"/>
              <a:cs typeface="Arial" panose="020B0604020202020204" pitchFamily="34" charset="0"/>
            </a:endParaRPr>
          </a:p>
        </p:txBody>
      </p:sp>
      <p:sp>
        <p:nvSpPr>
          <p:cNvPr id="14" name="Hình chữ nhật 13">
            <a:extLst>
              <a:ext uri="{FF2B5EF4-FFF2-40B4-BE49-F238E27FC236}">
                <a16:creationId xmlns:a16="http://schemas.microsoft.com/office/drawing/2014/main" id="{7735E54E-F4E1-DDFE-52B5-3AB7073C827C}"/>
              </a:ext>
            </a:extLst>
          </p:cNvPr>
          <p:cNvSpPr/>
          <p:nvPr/>
        </p:nvSpPr>
        <p:spPr>
          <a:xfrm>
            <a:off x="6408234" y="2236106"/>
            <a:ext cx="780585" cy="61703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000">
                <a:latin typeface="Arial" panose="020B0604020202020204" pitchFamily="34" charset="0"/>
                <a:cs typeface="Arial" panose="020B0604020202020204" pitchFamily="34" charset="0"/>
              </a:rPr>
              <a:t>8</a:t>
            </a:r>
            <a:endParaRPr lang="vi-VN" sz="2000">
              <a:latin typeface="Arial" panose="020B0604020202020204" pitchFamily="34" charset="0"/>
              <a:cs typeface="Arial" panose="020B0604020202020204" pitchFamily="34" charset="0"/>
            </a:endParaRPr>
          </a:p>
        </p:txBody>
      </p:sp>
      <p:pic>
        <p:nvPicPr>
          <p:cNvPr id="3" name="Picture 2" descr="Sách Giáo Khoa Bình Minh. | Ha Loi">
            <a:extLst>
              <a:ext uri="{FF2B5EF4-FFF2-40B4-BE49-F238E27FC236}">
                <a16:creationId xmlns:a16="http://schemas.microsoft.com/office/drawing/2014/main" id="{E96A5412-8F63-BBE4-21F3-57752CFEC6B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841" y="-138729"/>
            <a:ext cx="1318239" cy="13182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ách Giáo Khoa Bình Minh. | Ha Loi">
            <a:extLst>
              <a:ext uri="{FF2B5EF4-FFF2-40B4-BE49-F238E27FC236}">
                <a16:creationId xmlns:a16="http://schemas.microsoft.com/office/drawing/2014/main" id="{F0CD13AD-C7B4-3000-8FEA-6AA90BFAE3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48063" y="-102487"/>
            <a:ext cx="1318239" cy="13182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ách Giáo Khoa Bình Minh. | Ha Loi">
            <a:extLst>
              <a:ext uri="{FF2B5EF4-FFF2-40B4-BE49-F238E27FC236}">
                <a16:creationId xmlns:a16="http://schemas.microsoft.com/office/drawing/2014/main" id="{4F34425E-D53A-664B-D2B8-5A68E3F807C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748424" y="3855248"/>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35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barn(inVertical)">
                                      <p:cBhvr>
                                        <p:cTn id="5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83F88D-544B-E2B7-AE89-9950C6B8728A}"/>
              </a:ext>
            </a:extLst>
          </p:cNvPr>
          <p:cNvPicPr>
            <a:picLocks noChangeAspect="1"/>
          </p:cNvPicPr>
          <p:nvPr/>
        </p:nvPicPr>
        <p:blipFill>
          <a:blip r:embed="rId2"/>
          <a:stretch>
            <a:fillRect/>
          </a:stretch>
        </p:blipFill>
        <p:spPr>
          <a:xfrm>
            <a:off x="0" y="0"/>
            <a:ext cx="9166861" cy="5143500"/>
          </a:xfrm>
          <a:prstGeom prst="rect">
            <a:avLst/>
          </a:prstGeom>
        </p:spPr>
      </p:pic>
      <p:sp>
        <p:nvSpPr>
          <p:cNvPr id="4" name="Rectangle: Rounded Corners 3">
            <a:extLst>
              <a:ext uri="{FF2B5EF4-FFF2-40B4-BE49-F238E27FC236}">
                <a16:creationId xmlns:a16="http://schemas.microsoft.com/office/drawing/2014/main" id="{528158E0-4F25-A3A4-7F26-D1254FB9DA6C}"/>
              </a:ext>
            </a:extLst>
          </p:cNvPr>
          <p:cNvSpPr/>
          <p:nvPr/>
        </p:nvSpPr>
        <p:spPr>
          <a:xfrm>
            <a:off x="157877" y="89210"/>
            <a:ext cx="8851106" cy="49957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pic>
        <p:nvPicPr>
          <p:cNvPr id="13" name="Picture 2" descr="MỘT SỐ KĨ THUẬT DẠY HỌC TÍCH CỰC">
            <a:extLst>
              <a:ext uri="{FF2B5EF4-FFF2-40B4-BE49-F238E27FC236}">
                <a16:creationId xmlns:a16="http://schemas.microsoft.com/office/drawing/2014/main" id="{B4D1CD8D-561D-4838-C516-FAA421CD28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77" b="26778"/>
          <a:stretch/>
        </p:blipFill>
        <p:spPr bwMode="auto">
          <a:xfrm>
            <a:off x="-431180" y="4133385"/>
            <a:ext cx="1821365" cy="10101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ách Giáo Khoa Bình Minh. | Ha Loi">
            <a:extLst>
              <a:ext uri="{FF2B5EF4-FFF2-40B4-BE49-F238E27FC236}">
                <a16:creationId xmlns:a16="http://schemas.microsoft.com/office/drawing/2014/main" id="{510A0F03-A3EC-1318-88AB-9906BF36C9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7616" y="-89237"/>
            <a:ext cx="791558" cy="7137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ách Giáo Khoa Bình Minh. | Ha Loi">
            <a:extLst>
              <a:ext uri="{FF2B5EF4-FFF2-40B4-BE49-F238E27FC236}">
                <a16:creationId xmlns:a16="http://schemas.microsoft.com/office/drawing/2014/main" id="{29EC60F0-443D-7CB6-BE57-A2DD90393B6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2919" y="-89237"/>
            <a:ext cx="791558" cy="713706"/>
          </a:xfrm>
          <a:prstGeom prst="rect">
            <a:avLst/>
          </a:prstGeom>
          <a:noFill/>
          <a:extLst>
            <a:ext uri="{909E8E84-426E-40DD-AFC4-6F175D3DCCD1}">
              <a14:hiddenFill xmlns:a14="http://schemas.microsoft.com/office/drawing/2010/main">
                <a:solidFill>
                  <a:srgbClr val="FFFFFF"/>
                </a:solidFill>
              </a14:hiddenFill>
            </a:ext>
          </a:extLst>
        </p:spPr>
      </p:pic>
      <p:pic>
        <p:nvPicPr>
          <p:cNvPr id="14" name="Hình ảnh 13" descr="Ảnh có chứa văn bản, Phông chữ, ảnh chụp màn hình, biểu tượng&#10;&#10;Mô tả được tạo tự động">
            <a:extLst>
              <a:ext uri="{FF2B5EF4-FFF2-40B4-BE49-F238E27FC236}">
                <a16:creationId xmlns:a16="http://schemas.microsoft.com/office/drawing/2014/main" id="{869B2ECC-FD04-F67D-CD16-CE9AB9A7D573}"/>
              </a:ext>
            </a:extLst>
          </p:cNvPr>
          <p:cNvPicPr>
            <a:picLocks noChangeAspect="1"/>
          </p:cNvPicPr>
          <p:nvPr/>
        </p:nvPicPr>
        <p:blipFill>
          <a:blip r:embed="rId6"/>
          <a:stretch>
            <a:fillRect/>
          </a:stretch>
        </p:blipFill>
        <p:spPr>
          <a:xfrm>
            <a:off x="873791" y="100904"/>
            <a:ext cx="7419278" cy="1589852"/>
          </a:xfrm>
          <a:prstGeom prst="rect">
            <a:avLst/>
          </a:prstGeom>
        </p:spPr>
      </p:pic>
      <p:sp>
        <p:nvSpPr>
          <p:cNvPr id="16" name="Hình chữ nhật 15">
            <a:extLst>
              <a:ext uri="{FF2B5EF4-FFF2-40B4-BE49-F238E27FC236}">
                <a16:creationId xmlns:a16="http://schemas.microsoft.com/office/drawing/2014/main" id="{71C957DB-94F7-8727-4A3D-91A2E78C7B78}"/>
              </a:ext>
            </a:extLst>
          </p:cNvPr>
          <p:cNvSpPr/>
          <p:nvPr/>
        </p:nvSpPr>
        <p:spPr>
          <a:xfrm>
            <a:off x="230742" y="1598327"/>
            <a:ext cx="2891884" cy="249043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2000"/>
              <a:t>a, Trong số thập phân 4,67:</a:t>
            </a:r>
          </a:p>
          <a:p>
            <a:r>
              <a:rPr lang="vi-VN" sz="2000"/>
              <a:t>+ Chữ số 4 thuộc hàng đơn vị.</a:t>
            </a:r>
          </a:p>
          <a:p>
            <a:r>
              <a:rPr lang="vi-VN" sz="2000"/>
              <a:t>+ Chữ số 6 thuộc hàng phần mười.</a:t>
            </a:r>
          </a:p>
          <a:p>
            <a:r>
              <a:rPr lang="vi-VN" sz="2000"/>
              <a:t>+ Chữ số 7 thuộc hàng phần trăm.</a:t>
            </a:r>
          </a:p>
        </p:txBody>
      </p:sp>
      <p:sp>
        <p:nvSpPr>
          <p:cNvPr id="17" name="Hình chữ nhật 16">
            <a:extLst>
              <a:ext uri="{FF2B5EF4-FFF2-40B4-BE49-F238E27FC236}">
                <a16:creationId xmlns:a16="http://schemas.microsoft.com/office/drawing/2014/main" id="{03F6C686-A6E7-D4AA-1AFD-46C54C0E8452}"/>
              </a:ext>
            </a:extLst>
          </p:cNvPr>
          <p:cNvSpPr/>
          <p:nvPr/>
        </p:nvSpPr>
        <p:spPr>
          <a:xfrm>
            <a:off x="3330783" y="1613266"/>
            <a:ext cx="2763731" cy="32560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2000"/>
              <a:t>b) Trong số thập phân 0,309:</a:t>
            </a:r>
          </a:p>
          <a:p>
            <a:r>
              <a:rPr lang="vi-VN" sz="2000"/>
              <a:t>+ Chữ số 0 thuộc hàng đơn vị.</a:t>
            </a:r>
          </a:p>
          <a:p>
            <a:r>
              <a:rPr lang="vi-VN" sz="2000"/>
              <a:t>+ Chữ số 3 thuộc hàng phần mười.</a:t>
            </a:r>
          </a:p>
          <a:p>
            <a:r>
              <a:rPr lang="vi-VN" sz="2000"/>
              <a:t>+ Chữ số 0 thuộc hàng phần trăm</a:t>
            </a:r>
          </a:p>
          <a:p>
            <a:r>
              <a:rPr lang="vi-VN" sz="2000"/>
              <a:t>+ Chữ số 9 thuộc hàng phần nghìn.</a:t>
            </a:r>
          </a:p>
        </p:txBody>
      </p:sp>
      <p:sp>
        <p:nvSpPr>
          <p:cNvPr id="18" name="Hình chữ nhật 17">
            <a:extLst>
              <a:ext uri="{FF2B5EF4-FFF2-40B4-BE49-F238E27FC236}">
                <a16:creationId xmlns:a16="http://schemas.microsoft.com/office/drawing/2014/main" id="{205D24F2-BDC0-5502-FB38-00D854A6E055}"/>
              </a:ext>
            </a:extLst>
          </p:cNvPr>
          <p:cNvSpPr/>
          <p:nvPr/>
        </p:nvSpPr>
        <p:spPr>
          <a:xfrm>
            <a:off x="6245252" y="1613266"/>
            <a:ext cx="2898748" cy="342933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vi-VN" sz="1600"/>
              <a:t>c) Trong số thập phân 4 507,039:</a:t>
            </a:r>
          </a:p>
          <a:p>
            <a:r>
              <a:rPr lang="vi-VN" sz="1600"/>
              <a:t>+ Chữ số 4 thuộc hàng nghìn.</a:t>
            </a:r>
          </a:p>
          <a:p>
            <a:r>
              <a:rPr lang="vi-VN" sz="1600"/>
              <a:t>+ Chữ số 5 thuộc hàng trăm.</a:t>
            </a:r>
          </a:p>
          <a:p>
            <a:r>
              <a:rPr lang="vi-VN" sz="1600"/>
              <a:t>+ Chữ số 0 thuộc hàng chục.</a:t>
            </a:r>
          </a:p>
          <a:p>
            <a:r>
              <a:rPr lang="vi-VN" sz="1600"/>
              <a:t>+ Chữ số 7 thuộc hàng đơn vị.</a:t>
            </a:r>
          </a:p>
          <a:p>
            <a:r>
              <a:rPr lang="vi-VN" sz="1600"/>
              <a:t>+ Chữ số 0 thuộc hàng phần mười.</a:t>
            </a:r>
          </a:p>
          <a:p>
            <a:r>
              <a:rPr lang="vi-VN" sz="1600"/>
              <a:t>+ Chữ số 3 thuộc hàng phần trăm.- Chữ số 9 thuộc hàng phần nghìn.</a:t>
            </a:r>
          </a:p>
        </p:txBody>
      </p:sp>
    </p:spTree>
    <p:extLst>
      <p:ext uri="{BB962C8B-B14F-4D97-AF65-F5344CB8AC3E}">
        <p14:creationId xmlns:p14="http://schemas.microsoft.com/office/powerpoint/2010/main" val="25425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700" y="0"/>
            <a:ext cx="91567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828800" y="3409950"/>
            <a:ext cx="971550" cy="117633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597477" y="3998119"/>
            <a:ext cx="1066800" cy="7076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10124" y="3998119"/>
            <a:ext cx="1787353" cy="605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200400" y="3998119"/>
            <a:ext cx="762000" cy="5054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3998119"/>
            <a:ext cx="1066800" cy="707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8128001" y="3971345"/>
            <a:ext cx="914400" cy="5590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19800" y="2760452"/>
            <a:ext cx="1474982" cy="26306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7391993" y="2872914"/>
            <a:ext cx="1835809" cy="27732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4267200" y="-1695450"/>
            <a:ext cx="9281827" cy="82487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914401" y="-100238"/>
            <a:ext cx="914399" cy="131943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34967" y="2433612"/>
            <a:ext cx="1015637" cy="99188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13923" y="-628650"/>
            <a:ext cx="2605877" cy="26175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696499" y="978753"/>
            <a:ext cx="2073003"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BẢO VỆ</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125766" y="2059534"/>
            <a:ext cx="1152193" cy="700918"/>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9677400" y="4505156"/>
            <a:ext cx="609600" cy="609600"/>
          </a:xfrm>
          <a:prstGeom prst="rect">
            <a:avLst/>
          </a:prstGeom>
        </p:spPr>
      </p:pic>
      <p:sp>
        <p:nvSpPr>
          <p:cNvPr id="2" name="Oval 11">
            <a:extLst>
              <a:ext uri="{FF2B5EF4-FFF2-40B4-BE49-F238E27FC236}">
                <a16:creationId xmlns:a16="http://schemas.microsoft.com/office/drawing/2014/main" id="{D9BFB00C-5D1B-2017-D65A-FFF01086F88C}"/>
              </a:ext>
            </a:extLst>
          </p:cNvPr>
          <p:cNvSpPr/>
          <p:nvPr/>
        </p:nvSpPr>
        <p:spPr>
          <a:xfrm>
            <a:off x="4370616" y="447767"/>
            <a:ext cx="662491"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9900"/>
                </a:solidFill>
                <a:effectLst/>
                <a:uLnTx/>
                <a:uFillTx/>
                <a:latin typeface="Calibri"/>
                <a:ea typeface="+mn-ea"/>
                <a:cs typeface="+mn-cs"/>
              </a:rPr>
              <a:t>2</a:t>
            </a:r>
          </a:p>
        </p:txBody>
      </p:sp>
    </p:spTree>
    <p:extLst>
      <p:ext uri="{BB962C8B-B14F-4D97-AF65-F5344CB8AC3E}">
        <p14:creationId xmlns:p14="http://schemas.microsoft.com/office/powerpoint/2010/main" val="31151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seq concurrent="1" nextAc="seek">
              <p:cTn id="44" restart="whenNotActive" fill="hold" evtFilter="cancelBubble" nodeType="interactiveSeq">
                <p:stCondLst>
                  <p:cond evt="onClick" delay="0">
                    <p:tgtEl>
                      <p:spTgt spid="2"/>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bldLst>
      <p:bldP spid="4" grpId="0"/>
      <p:bldP spid="2" grpId="0" animBg="1"/>
    </p:bldLst>
  </p:timing>
</p:sld>
</file>

<file path=ppt/theme/theme1.xml><?xml version="1.0" encoding="utf-8"?>
<a:theme xmlns:a="http://schemas.openxmlformats.org/drawingml/2006/main" name="Chibi Anime Characters for Pre-K by Slidesgo">
  <a:themeElements>
    <a:clrScheme name="Simple Light">
      <a:dk1>
        <a:srgbClr val="612C28"/>
      </a:dk1>
      <a:lt1>
        <a:srgbClr val="FFFFFF"/>
      </a:lt1>
      <a:dk2>
        <a:srgbClr val="DF99A8"/>
      </a:dk2>
      <a:lt2>
        <a:srgbClr val="FCF3A8"/>
      </a:lt2>
      <a:accent1>
        <a:srgbClr val="BCEBAC"/>
      </a:accent1>
      <a:accent2>
        <a:srgbClr val="F2DDE3"/>
      </a:accent2>
      <a:accent3>
        <a:srgbClr val="C7E5F6"/>
      </a:accent3>
      <a:accent4>
        <a:srgbClr val="C55964"/>
      </a:accent4>
      <a:accent5>
        <a:srgbClr val="E7B6C3"/>
      </a:accent5>
      <a:accent6>
        <a:srgbClr val="F6E3DA"/>
      </a:accent6>
      <a:hlink>
        <a:srgbClr val="612C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2482</TotalTime>
  <Words>519</Words>
  <Application>Microsoft Office PowerPoint</Application>
  <PresentationFormat>Trình chiếu Trên màn hình (16:9)</PresentationFormat>
  <Paragraphs>83</Paragraphs>
  <Slides>18</Slides>
  <Notes>8</Notes>
  <HiddenSlides>0</HiddenSlides>
  <MMClips>1</MMClips>
  <ScaleCrop>false</ScaleCrop>
  <HeadingPairs>
    <vt:vector size="6" baseType="variant">
      <vt:variant>
        <vt:lpstr>Phông được Dùng</vt:lpstr>
      </vt:variant>
      <vt:variant>
        <vt:i4>9</vt:i4>
      </vt:variant>
      <vt:variant>
        <vt:lpstr>Chủ đề</vt:lpstr>
      </vt:variant>
      <vt:variant>
        <vt:i4>5</vt:i4>
      </vt:variant>
      <vt:variant>
        <vt:lpstr>Tiêu đề Bản chiếu</vt:lpstr>
      </vt:variant>
      <vt:variant>
        <vt:i4>18</vt:i4>
      </vt:variant>
    </vt:vector>
  </HeadingPairs>
  <TitlesOfParts>
    <vt:vector size="32" baseType="lpstr">
      <vt:lpstr>Fredoka One</vt:lpstr>
      <vt:lpstr>Lilita One</vt:lpstr>
      <vt:lpstr>Hachi Maru Pop</vt:lpstr>
      <vt:lpstr>Nunito SemiBold</vt:lpstr>
      <vt:lpstr>Arial</vt:lpstr>
      <vt:lpstr>Calibri</vt:lpstr>
      <vt:lpstr>Nunito</vt:lpstr>
      <vt:lpstr>Times New Roman</vt:lpstr>
      <vt:lpstr>Calibri Light</vt:lpstr>
      <vt:lpstr>Chibi Anime Characters for Pre-K by Slidesgo</vt:lpstr>
      <vt:lpstr>11_Office Theme</vt:lpstr>
      <vt:lpstr>Office Theme</vt:lpstr>
      <vt:lpstr>1_Office Theme</vt:lpstr>
      <vt:lpstr>2_Office Theme</vt:lpstr>
      <vt:lpstr>TOÁN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TIẾT HỌC KẾT THÚC</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TRỪ SỐ ĐO THỜI GIAN</dc:title>
  <dc:subject/>
  <dc:creator>HP</dc:creator>
  <cp:keywords/>
  <dc:description/>
  <cp:lastModifiedBy>LÔ THỊ DI</cp:lastModifiedBy>
  <cp:revision>49</cp:revision>
  <cp:lastPrinted>2024-07-31T11:10:15Z</cp:lastPrinted>
  <dcterms:modified xsi:type="dcterms:W3CDTF">2024-08-01T08:09:10Z</dcterms:modified>
  <cp:category/>
</cp:coreProperties>
</file>