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</p:sldMasterIdLst>
  <p:notesMasterIdLst>
    <p:notesMasterId r:id="rId19"/>
  </p:notesMasterIdLst>
  <p:sldIdLst>
    <p:sldId id="1582" r:id="rId5"/>
    <p:sldId id="1607" r:id="rId6"/>
    <p:sldId id="1575" r:id="rId7"/>
    <p:sldId id="387" r:id="rId8"/>
    <p:sldId id="1593" r:id="rId9"/>
    <p:sldId id="1599" r:id="rId10"/>
    <p:sldId id="1610" r:id="rId11"/>
    <p:sldId id="1600" r:id="rId12"/>
    <p:sldId id="1605" r:id="rId13"/>
    <p:sldId id="1595" r:id="rId14"/>
    <p:sldId id="1585" r:id="rId15"/>
    <p:sldId id="1611" r:id="rId16"/>
    <p:sldId id="332" r:id="rId17"/>
    <p:sldId id="15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07"/>
            <p14:sldId id="1575"/>
            <p14:sldId id="387"/>
            <p14:sldId id="1593"/>
            <p14:sldId id="1599"/>
            <p14:sldId id="1610"/>
            <p14:sldId id="1600"/>
            <p14:sldId id="1605"/>
            <p14:sldId id="1595"/>
            <p14:sldId id="1585"/>
            <p14:sldId id="1611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105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Thiết kế Hân Di zalo 0948607584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17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65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47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3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54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5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5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9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5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9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0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pixnio.com/vi/canh-quan/duong/go-thien-nhien-cay-duong-la-phong-canh-mua-thu-nha-ma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hyperlink" Target="https://pixnio.com/vi/canh-quan/duong/go-thien-nhien-cay-duong-la-phong-canh-mua-thu-nha-may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hyperlink" Target="https://pixnio.com/vi/canh-quan/duong/go-thien-nhien-cay-duong-la-phong-canh-mua-thu-nha-may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goài trời, mùa thu, rụng lá, cỏ">
            <a:extLst>
              <a:ext uri="{FF2B5EF4-FFF2-40B4-BE49-F238E27FC236}">
                <a16:creationId xmlns:a16="http://schemas.microsoft.com/office/drawing/2014/main" id="{D6F45214-F99F-E635-61E0-25A36204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694" b="6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B6721E7-72A5-D3A2-ABFB-35A12FA0FC2D}"/>
              </a:ext>
            </a:extLst>
          </p:cNvPr>
          <p:cNvSpPr/>
          <p:nvPr/>
        </p:nvSpPr>
        <p:spPr>
          <a:xfrm>
            <a:off x="457201" y="207818"/>
            <a:ext cx="11232572" cy="6380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ách Giáo Khoa Bình Minh. | Ha Loi">
            <a:extLst>
              <a:ext uri="{FF2B5EF4-FFF2-40B4-BE49-F238E27FC236}">
                <a16:creationId xmlns:a16="http://schemas.microsoft.com/office/drawing/2014/main" id="{0C49D5C2-6002-B925-794F-1C2B5C39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81" y="-1305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ách Giáo Khoa Bình Minh. | Ha Loi">
            <a:extLst>
              <a:ext uri="{FF2B5EF4-FFF2-40B4-BE49-F238E27FC236}">
                <a16:creationId xmlns:a16="http://schemas.microsoft.com/office/drawing/2014/main" id="{DB7081CE-D0F8-3BD5-9AB3-7F5798C2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555" y="0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3811B61-3901-3141-BECC-348490422F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926" b="6550"/>
          <a:stretch/>
        </p:blipFill>
        <p:spPr>
          <a:xfrm>
            <a:off x="1292944" y="270164"/>
            <a:ext cx="9529849" cy="26289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2607462-026B-0A3B-08AC-C172346A1A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929" b="8695"/>
          <a:stretch/>
        </p:blipFill>
        <p:spPr>
          <a:xfrm>
            <a:off x="1481366" y="3548944"/>
            <a:ext cx="9341427" cy="2353092"/>
          </a:xfrm>
          <a:prstGeom prst="rect">
            <a:avLst/>
          </a:prstGeom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81FF1B7-6996-234E-020A-334FEB88BFFB}"/>
              </a:ext>
            </a:extLst>
          </p:cNvPr>
          <p:cNvSpPr/>
          <p:nvPr/>
        </p:nvSpPr>
        <p:spPr>
          <a:xfrm>
            <a:off x="2171700" y="2899064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603,920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4265E972-1310-AE28-BD08-C736E5ACDE6B}"/>
              </a:ext>
            </a:extLst>
          </p:cNvPr>
          <p:cNvSpPr/>
          <p:nvPr/>
        </p:nvSpPr>
        <p:spPr>
          <a:xfrm>
            <a:off x="4040550" y="2899059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81,500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3D65DBB5-CACC-6820-6A6B-7C06D225BC96}"/>
              </a:ext>
            </a:extLst>
          </p:cNvPr>
          <p:cNvSpPr/>
          <p:nvPr/>
        </p:nvSpPr>
        <p:spPr>
          <a:xfrm>
            <a:off x="6096000" y="2899059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3,247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E102E95-939A-A0A6-19DC-61B2B0A7BEF5}"/>
              </a:ext>
            </a:extLst>
          </p:cNvPr>
          <p:cNvSpPr/>
          <p:nvPr/>
        </p:nvSpPr>
        <p:spPr>
          <a:xfrm>
            <a:off x="8151450" y="2893419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70,050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44A9BD38-3CFF-E00D-F54A-509356BCAEAE}"/>
              </a:ext>
            </a:extLst>
          </p:cNvPr>
          <p:cNvSpPr/>
          <p:nvPr/>
        </p:nvSpPr>
        <p:spPr>
          <a:xfrm>
            <a:off x="2043545" y="5902036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628,7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59BD2C63-08C2-1956-C81B-195DD999B20D}"/>
              </a:ext>
            </a:extLst>
          </p:cNvPr>
          <p:cNvSpPr/>
          <p:nvPr/>
        </p:nvSpPr>
        <p:spPr>
          <a:xfrm>
            <a:off x="4143579" y="5902036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15,4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3B914EDA-7B15-A7EE-060A-1B775CF905DC}"/>
              </a:ext>
            </a:extLst>
          </p:cNvPr>
          <p:cNvSpPr/>
          <p:nvPr/>
        </p:nvSpPr>
        <p:spPr>
          <a:xfrm>
            <a:off x="6152079" y="5852894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39,5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6674F4F3-E45C-FCC3-5F06-7CA9FA245A5F}"/>
              </a:ext>
            </a:extLst>
          </p:cNvPr>
          <p:cNvSpPr/>
          <p:nvPr/>
        </p:nvSpPr>
        <p:spPr>
          <a:xfrm>
            <a:off x="8160579" y="5848146"/>
            <a:ext cx="1537855" cy="64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300,2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35081"/>
            <a:ext cx="12420599" cy="6858000"/>
          </a:xfrm>
          <a:prstGeom prst="rect">
            <a:avLst/>
          </a:prstGeom>
        </p:spPr>
      </p:pic>
      <p:pic>
        <p:nvPicPr>
          <p:cNvPr id="17" name="Picture 2" descr="Sách Giáo Khoa Bình Minh. | Ha Loi">
            <a:extLst>
              <a:ext uri="{FF2B5EF4-FFF2-40B4-BE49-F238E27FC236}">
                <a16:creationId xmlns:a16="http://schemas.microsoft.com/office/drawing/2014/main" id="{CFA00D43-0508-F690-85BA-E1EDA4A0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8" y="-135081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ách Giáo Khoa Bình Minh. | Ha Loi">
            <a:extLst>
              <a:ext uri="{FF2B5EF4-FFF2-40B4-BE49-F238E27FC236}">
                <a16:creationId xmlns:a16="http://schemas.microsoft.com/office/drawing/2014/main" id="{8130E7C3-8386-F39C-D0A1-453D41DF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61" y="-135081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203D8554-1FA6-248C-95E2-31AABD9D0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307" y="883227"/>
            <a:ext cx="8923029" cy="4956463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786BD19-1D19-9AB8-4D76-B80F5A693390}"/>
              </a:ext>
            </a:extLst>
          </p:cNvPr>
          <p:cNvSpPr/>
          <p:nvPr/>
        </p:nvSpPr>
        <p:spPr>
          <a:xfrm>
            <a:off x="6296891" y="1808018"/>
            <a:ext cx="509154" cy="519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2317D56-13A1-8578-5672-0AF743553A41}"/>
              </a:ext>
            </a:extLst>
          </p:cNvPr>
          <p:cNvSpPr/>
          <p:nvPr/>
        </p:nvSpPr>
        <p:spPr>
          <a:xfrm>
            <a:off x="6286500" y="2642754"/>
            <a:ext cx="509154" cy="519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92F8AB8-EB32-0E61-6B5E-996BF09E6D73}"/>
              </a:ext>
            </a:extLst>
          </p:cNvPr>
          <p:cNvSpPr/>
          <p:nvPr/>
        </p:nvSpPr>
        <p:spPr>
          <a:xfrm>
            <a:off x="6286500" y="4270664"/>
            <a:ext cx="509154" cy="519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A6915D4-923A-E94C-5244-A8CB7E21683F}"/>
              </a:ext>
            </a:extLst>
          </p:cNvPr>
          <p:cNvSpPr/>
          <p:nvPr/>
        </p:nvSpPr>
        <p:spPr>
          <a:xfrm>
            <a:off x="6255327" y="3456709"/>
            <a:ext cx="509154" cy="519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MỘT SỐ KĨ THUẬT DẠY HỌC TÍCH CỰC">
            <a:extLst>
              <a:ext uri="{FF2B5EF4-FFF2-40B4-BE49-F238E27FC236}">
                <a16:creationId xmlns:a16="http://schemas.microsoft.com/office/drawing/2014/main" id="{07673886-BE16-AC52-9D5D-1DD331583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26778"/>
          <a:stretch/>
        </p:blipFill>
        <p:spPr bwMode="auto">
          <a:xfrm>
            <a:off x="-228601" y="3976255"/>
            <a:ext cx="3482043" cy="21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2534575" y="2738025"/>
            <a:ext cx="9086689" cy="16885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ker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Trò chơi “ Đố bạn”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kern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1 b</a:t>
            </a:r>
            <a:r>
              <a:rPr lang="vi-VN" sz="2800" kern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ạn đ</a:t>
            </a:r>
            <a:r>
              <a:rPr lang="pt-BR" sz="2800" ker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ưa ra một số thập phân, </a:t>
            </a:r>
            <a:r>
              <a:rPr lang="en-US" sz="2800" ker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1 bạn</a:t>
            </a:r>
            <a:r>
              <a:rPr lang="pt-BR" sz="2800" ker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nêu được nhanh một số thập phân bằng </a:t>
            </a:r>
            <a:r>
              <a:rPr lang="vi-VN" sz="2800" kern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số bạn vừa nêu</a:t>
            </a:r>
            <a:r>
              <a:rPr lang="pt-BR" sz="2800" ker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vi-VN" sz="2800" ker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2800" ker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 đổi vai</a:t>
            </a:r>
            <a:r>
              <a:rPr lang="en-US" sz="2800" ker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)</a:t>
            </a:r>
            <a:endParaRPr lang="vi-VN" sz="2800" kern="0">
              <a:solidFill>
                <a:srgbClr val="FF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8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1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2" y="473077"/>
            <a:ext cx="663575" cy="73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679" y="1587184"/>
            <a:ext cx="4054088" cy="5177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696203" y="4603110"/>
            <a:ext cx="3092524" cy="30925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20688" y="3803633"/>
            <a:ext cx="3975811" cy="1238700"/>
            <a:chOff x="5888071" y="3803632"/>
            <a:chExt cx="2930690" cy="1238700"/>
          </a:xfrm>
        </p:grpSpPr>
        <p:sp>
          <p:nvSpPr>
            <p:cNvPr id="22" name="矩形 21"/>
            <p:cNvSpPr/>
            <p:nvPr/>
          </p:nvSpPr>
          <p:spPr>
            <a:xfrm>
              <a:off x="5888071" y="3803632"/>
              <a:ext cx="2245987" cy="2936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Arial"/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72774" y="4748725"/>
              <a:ext cx="2245987" cy="2936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Arial"/>
                <a:sym typeface="Arial"/>
              </a:endParaRP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23728441-5689-6260-EDBE-EEFF84C4F020}"/>
              </a:ext>
            </a:extLst>
          </p:cNvPr>
          <p:cNvSpPr txBox="1"/>
          <p:nvPr/>
        </p:nvSpPr>
        <p:spPr>
          <a:xfrm>
            <a:off x="1874392" y="7295380"/>
            <a:ext cx="10425637" cy="913007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LID4096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en-US" altLang="LID4096" sz="5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4</a:t>
            </a:r>
            <a:r>
              <a:rPr kumimoji="0" lang="en-US" altLang="LID4096" sz="5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altLang="LID4096" sz="53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altLang="LID4096" sz="5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LID4096" sz="5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LID4096" sz="5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bé</a:t>
            </a:r>
            <a:endParaRPr kumimoji="0" lang="en-US" altLang="LID4096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2" descr="Sách Giáo Khoa Bình Minh. | Ha Loi">
            <a:extLst>
              <a:ext uri="{FF2B5EF4-FFF2-40B4-BE49-F238E27FC236}">
                <a16:creationId xmlns:a16="http://schemas.microsoft.com/office/drawing/2014/main" id="{A543FE91-05C1-F1C7-9C2D-0ECBB9C8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34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774D153-A478-1865-2F53-E226969C0D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4392" y="548640"/>
            <a:ext cx="4110087" cy="3365483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B7100A0-77AF-82E2-3A2B-11D4F6F41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4545" y="638685"/>
            <a:ext cx="3916405" cy="3275438"/>
          </a:xfrm>
          <a:prstGeom prst="rect">
            <a:avLst/>
          </a:prstGeom>
        </p:spPr>
      </p:pic>
      <p:sp>
        <p:nvSpPr>
          <p:cNvPr id="11" name="AutoShape 36">
            <a:extLst>
              <a:ext uri="{FF2B5EF4-FFF2-40B4-BE49-F238E27FC236}">
                <a16:creationId xmlns:a16="http://schemas.microsoft.com/office/drawing/2014/main" id="{9897BA3A-C522-09AA-A0B8-1E99C915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968" y="3862239"/>
            <a:ext cx="6523440" cy="2108299"/>
          </a:xfrm>
          <a:prstGeom prst="cloudCallout">
            <a:avLst>
              <a:gd name="adj1" fmla="val -45723"/>
              <a:gd name="adj2" fmla="val 71092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en-US" sz="2800" b="1" i="1" kern="1200">
                <a:solidFill>
                  <a:srgbClr val="6600CC"/>
                </a:solidFill>
                <a:ea typeface="+mn-ea"/>
                <a:cs typeface="+mn-cs"/>
              </a:rPr>
              <a:t>Qủa xoài nặng hơn hay quả thanh long nặng hơn nhỉ?</a:t>
            </a:r>
            <a:endParaRPr lang="en-US" altLang="en-US" sz="2800" b="1" i="1" kern="1200" dirty="0">
              <a:solidFill>
                <a:srgbClr val="6600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611833" cy="178676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29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Số thập phân bằng nhau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….năm…..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Bước đầu nhận biết được: Viết thêm chữ số 0 vào bên phải phần thập phân hoặc bỏ chữ số 0 ở tận cùng bên phải của số thập phân thì giá trị của số thập phân không thay đổi.</a:t>
            </a:r>
            <a:endParaRPr lang="vi-V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Bước đầu vận dụng được trong tình huống toán học đơn giản.</a:t>
            </a:r>
            <a:endParaRPr lang="vi-V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goài trời, mùa thu, rụng lá, cỏ">
            <a:extLst>
              <a:ext uri="{FF2B5EF4-FFF2-40B4-BE49-F238E27FC236}">
                <a16:creationId xmlns:a16="http://schemas.microsoft.com/office/drawing/2014/main" id="{D6F45214-F99F-E635-61E0-25A36204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694" b="6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D2311922-BB67-5285-3293-D49FE4BD4248}"/>
              </a:ext>
            </a:extLst>
          </p:cNvPr>
          <p:cNvSpPr/>
          <p:nvPr/>
        </p:nvSpPr>
        <p:spPr>
          <a:xfrm>
            <a:off x="332509" y="115193"/>
            <a:ext cx="11523517" cy="6627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C00000"/>
              </a:solidFill>
            </a:endParaRPr>
          </a:p>
        </p:txBody>
      </p:sp>
      <p:pic>
        <p:nvPicPr>
          <p:cNvPr id="3" name="Picture 2" descr="Sách Giáo Khoa Bình Minh. | Ha Loi">
            <a:extLst>
              <a:ext uri="{FF2B5EF4-FFF2-40B4-BE49-F238E27FC236}">
                <a16:creationId xmlns:a16="http://schemas.microsoft.com/office/drawing/2014/main" id="{DB31056B-502D-D353-2A9E-92B515BD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26" y="-99422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ỘT SỐ KĨ THUẬT DẠY HỌC TÍCH CỰC">
            <a:extLst>
              <a:ext uri="{FF2B5EF4-FFF2-40B4-BE49-F238E27FC236}">
                <a16:creationId xmlns:a16="http://schemas.microsoft.com/office/drawing/2014/main" id="{426C8889-5F88-689A-088D-AAF52FA05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26778"/>
          <a:stretch/>
        </p:blipFill>
        <p:spPr bwMode="auto">
          <a:xfrm>
            <a:off x="8683297" y="115192"/>
            <a:ext cx="3482043" cy="21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EFD139B4-445C-2A9A-40E7-F3D1A67368F6}"/>
              </a:ext>
            </a:extLst>
          </p:cNvPr>
          <p:cNvSpPr txBox="1"/>
          <p:nvPr/>
        </p:nvSpPr>
        <p:spPr>
          <a:xfrm>
            <a:off x="4016651" y="294895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0,5 và 0,50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2441B8CC-ACEB-9B5A-399E-58B841C46D36}"/>
                  </a:ext>
                </a:extLst>
              </p:cNvPr>
              <p:cNvSpPr txBox="1"/>
              <p:nvPr/>
            </p:nvSpPr>
            <p:spPr>
              <a:xfrm>
                <a:off x="1481376" y="818115"/>
                <a:ext cx="4189545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</a:t>
                </a:r>
                <a:r>
                  <a:rPr lang="en-US" sz="2800" b="1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0,5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b="1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0,50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2441B8CC-ACEB-9B5A-399E-58B841C46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76" y="818115"/>
                <a:ext cx="4189545" cy="710451"/>
              </a:xfrm>
              <a:prstGeom prst="rect">
                <a:avLst/>
              </a:prstGeom>
              <a:blipFill>
                <a:blip r:embed="rId8"/>
                <a:stretch>
                  <a:fillRect l="-2766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433F0526-52E5-B925-F233-5E617D8B3176}"/>
                  </a:ext>
                </a:extLst>
              </p:cNvPr>
              <p:cNvSpPr txBox="1"/>
              <p:nvPr/>
            </p:nvSpPr>
            <p:spPr>
              <a:xfrm>
                <a:off x="1481376" y="1494571"/>
                <a:ext cx="3289683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đã biết</a:t>
                </a:r>
                <a:r>
                  <a:rPr lang="en-US" sz="2800" b="1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b="1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433F0526-52E5-B925-F233-5E617D8B3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76" y="1494571"/>
                <a:ext cx="3289683" cy="710451"/>
              </a:xfrm>
              <a:prstGeom prst="rect">
                <a:avLst/>
              </a:prstGeom>
              <a:blipFill>
                <a:blip r:embed="rId9"/>
                <a:stretch>
                  <a:fillRect l="-2778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0">
            <a:extLst>
              <a:ext uri="{FF2B5EF4-FFF2-40B4-BE49-F238E27FC236}">
                <a16:creationId xmlns:a16="http://schemas.microsoft.com/office/drawing/2014/main" id="{E74E0D23-FC27-E37F-1A6C-DBD268ED3142}"/>
              </a:ext>
            </a:extLst>
          </p:cNvPr>
          <p:cNvSpPr txBox="1"/>
          <p:nvPr/>
        </p:nvSpPr>
        <p:spPr>
          <a:xfrm>
            <a:off x="1499642" y="2178557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0,50 hay 0,50 = 0,5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3FC0E428-9B11-6FEC-8B85-AB398D1F7AB7}"/>
              </a:ext>
            </a:extLst>
          </p:cNvPr>
          <p:cNvSpPr txBox="1"/>
          <p:nvPr/>
        </p:nvSpPr>
        <p:spPr>
          <a:xfrm>
            <a:off x="1606550" y="2758677"/>
            <a:ext cx="7305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ta có 0,5 = 0,50 = 0,500 = 0,5000</a:t>
            </a:r>
          </a:p>
          <a:p>
            <a:pPr algn="ctr"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0,5000 = 0,500 = 0,50 = 0,5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9DADB6B-11CF-F156-80EA-5A1CC43F5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02" y="3756237"/>
            <a:ext cx="4110087" cy="276286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A2B4258F-883F-E1EE-563D-3437222661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6892" y="3807078"/>
            <a:ext cx="3916405" cy="2604006"/>
          </a:xfrm>
          <a:prstGeom prst="rect">
            <a:avLst/>
          </a:prstGeom>
        </p:spPr>
      </p:pic>
      <p:sp>
        <p:nvSpPr>
          <p:cNvPr id="26" name="AutoShape 36">
            <a:extLst>
              <a:ext uri="{FF2B5EF4-FFF2-40B4-BE49-F238E27FC236}">
                <a16:creationId xmlns:a16="http://schemas.microsoft.com/office/drawing/2014/main" id="{9364DF06-5C1A-3F8F-E977-50589107F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503" y="3050922"/>
            <a:ext cx="3482043" cy="2764215"/>
          </a:xfrm>
          <a:prstGeom prst="cloudCallout">
            <a:avLst>
              <a:gd name="adj1" fmla="val -45723"/>
              <a:gd name="adj2" fmla="val 71092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en-US" sz="2800" b="1" i="1" kern="1200">
                <a:solidFill>
                  <a:srgbClr val="6600CC"/>
                </a:solidFill>
                <a:ea typeface="+mn-ea"/>
                <a:cs typeface="+mn-cs"/>
              </a:rPr>
              <a:t>Qủa xoài và quả thanh long nặng bằng nhau</a:t>
            </a:r>
            <a:endParaRPr lang="en-US" altLang="en-US" sz="2800" b="1" i="1" kern="1200" dirty="0">
              <a:solidFill>
                <a:srgbClr val="6600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4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goài trời, mùa thu, rụng lá, cỏ">
            <a:extLst>
              <a:ext uri="{FF2B5EF4-FFF2-40B4-BE49-F238E27FC236}">
                <a16:creationId xmlns:a16="http://schemas.microsoft.com/office/drawing/2014/main" id="{D6F45214-F99F-E635-61E0-25A36204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694" b="6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D2311922-BB67-5285-3293-D49FE4BD4248}"/>
              </a:ext>
            </a:extLst>
          </p:cNvPr>
          <p:cNvSpPr/>
          <p:nvPr/>
        </p:nvSpPr>
        <p:spPr>
          <a:xfrm>
            <a:off x="332509" y="115193"/>
            <a:ext cx="11523517" cy="6627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ách Giáo Khoa Bình Minh. | Ha Loi">
            <a:extLst>
              <a:ext uri="{FF2B5EF4-FFF2-40B4-BE49-F238E27FC236}">
                <a16:creationId xmlns:a16="http://schemas.microsoft.com/office/drawing/2014/main" id="{DB31056B-502D-D353-2A9E-92B515BD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26" y="-99422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ỘT SỐ KĨ THUẬT DẠY HỌC TÍCH CỰC">
            <a:extLst>
              <a:ext uri="{FF2B5EF4-FFF2-40B4-BE49-F238E27FC236}">
                <a16:creationId xmlns:a16="http://schemas.microsoft.com/office/drawing/2014/main" id="{426C8889-5F88-689A-088D-AAF52FA05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26778"/>
          <a:stretch/>
        </p:blipFill>
        <p:spPr bwMode="auto">
          <a:xfrm>
            <a:off x="10353376" y="-103960"/>
            <a:ext cx="2372623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22F680A-42A2-ED6A-04BF-7D2A0CFC5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713" y="228601"/>
            <a:ext cx="9369623" cy="1444336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21377EC6-2BAE-2D3B-5257-7A32F057CAEE}"/>
              </a:ext>
            </a:extLst>
          </p:cNvPr>
          <p:cNvSpPr txBox="1"/>
          <p:nvPr/>
        </p:nvSpPr>
        <p:spPr>
          <a:xfrm>
            <a:off x="1122260" y="1786345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dụ 4,72 = 4,720 = 4,7200 = 4,72000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B6EC05F-33AD-901D-2FC8-05D459F97A84}"/>
              </a:ext>
            </a:extLst>
          </p:cNvPr>
          <p:cNvSpPr txBox="1"/>
          <p:nvPr/>
        </p:nvSpPr>
        <p:spPr>
          <a:xfrm>
            <a:off x="2060818" y="2407303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= 16,0 = 16,00 = 16,000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82424F9-EB43-282A-84B3-B608DCEB4F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3753" y="1772369"/>
            <a:ext cx="4342273" cy="3194486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FBCFEF9-3436-5FFE-867C-1B587211D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593" y="2994806"/>
            <a:ext cx="6911939" cy="145250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17CA0D18-0BB2-804D-637E-703BF5B5223E}"/>
              </a:ext>
            </a:extLst>
          </p:cNvPr>
          <p:cNvSpPr txBox="1"/>
          <p:nvPr/>
        </p:nvSpPr>
        <p:spPr>
          <a:xfrm>
            <a:off x="1080039" y="4685050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4,72000 = 4,7200 = 4,720 = 4,72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DEF2347-9D42-4306-D6E1-BC446DEBEA6A}"/>
              </a:ext>
            </a:extLst>
          </p:cNvPr>
          <p:cNvSpPr txBox="1"/>
          <p:nvPr/>
        </p:nvSpPr>
        <p:spPr>
          <a:xfrm>
            <a:off x="2060818" y="5244285"/>
            <a:ext cx="461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16,000 = 16,00 = 16,0 = 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35081"/>
            <a:ext cx="12420599" cy="6858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19DDA95-ADB3-338A-0E32-C04089FE5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683" y="924791"/>
            <a:ext cx="9227126" cy="4977245"/>
          </a:xfrm>
          <a:prstGeom prst="rect">
            <a:avLst/>
          </a:prstGeom>
        </p:spPr>
      </p:pic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97F332BF-C9B8-D3AD-B6D4-55A7EEBAC2B0}"/>
              </a:ext>
            </a:extLst>
          </p:cNvPr>
          <p:cNvCxnSpPr/>
          <p:nvPr/>
        </p:nvCxnSpPr>
        <p:spPr>
          <a:xfrm>
            <a:off x="3584864" y="3179618"/>
            <a:ext cx="2511136" cy="98713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BE77E27D-8A95-9AD3-F6F5-A963A5300BE5}"/>
              </a:ext>
            </a:extLst>
          </p:cNvPr>
          <p:cNvCxnSpPr/>
          <p:nvPr/>
        </p:nvCxnSpPr>
        <p:spPr>
          <a:xfrm>
            <a:off x="6182591" y="3148445"/>
            <a:ext cx="2576945" cy="1070264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2775FD07-2571-0CB8-394C-BB8CAE6DE905}"/>
              </a:ext>
            </a:extLst>
          </p:cNvPr>
          <p:cNvCxnSpPr/>
          <p:nvPr/>
        </p:nvCxnSpPr>
        <p:spPr>
          <a:xfrm flipH="1">
            <a:off x="4301836" y="3148445"/>
            <a:ext cx="4457700" cy="158981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2" descr="Sách Giáo Khoa Bình Minh. | Ha Loi">
            <a:extLst>
              <a:ext uri="{FF2B5EF4-FFF2-40B4-BE49-F238E27FC236}">
                <a16:creationId xmlns:a16="http://schemas.microsoft.com/office/drawing/2014/main" id="{CFA00D43-0508-F690-85BA-E1EDA4A0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8" y="-135081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ách Giáo Khoa Bình Minh. | Ha Loi">
            <a:extLst>
              <a:ext uri="{FF2B5EF4-FFF2-40B4-BE49-F238E27FC236}">
                <a16:creationId xmlns:a16="http://schemas.microsoft.com/office/drawing/2014/main" id="{8130E7C3-8386-F39C-D0A1-453D41DF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61" y="-135081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267</Words>
  <Application>Microsoft Office PowerPoint</Application>
  <PresentationFormat>Màn hình rộng</PresentationFormat>
  <Paragraphs>46</Paragraphs>
  <Slides>14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31" baseType="lpstr">
      <vt:lpstr>Hachi Maru Pop</vt:lpstr>
      <vt:lpstr>Arial</vt:lpstr>
      <vt:lpstr>Calibri</vt:lpstr>
      <vt:lpstr>Calibri Light</vt:lpstr>
      <vt:lpstr>Cambria Math</vt:lpstr>
      <vt:lpstr>Fredoka One</vt:lpstr>
      <vt:lpstr>HP001 4 hàng</vt:lpstr>
      <vt:lpstr>Lilita One</vt:lpstr>
      <vt:lpstr>Nunito</vt:lpstr>
      <vt:lpstr>Nunito SemiBold</vt:lpstr>
      <vt:lpstr>Times New Roman</vt:lpstr>
      <vt:lpstr>UTM Davida</vt:lpstr>
      <vt:lpstr>字魂95号-手刻宋</vt:lpstr>
      <vt:lpstr>Office Theme</vt:lpstr>
      <vt:lpstr>11_Office Theme</vt:lpstr>
      <vt:lpstr>Chibi Anime Characters for Pre-K by Slidesgo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160</cp:revision>
  <dcterms:created xsi:type="dcterms:W3CDTF">2023-04-19T08:21:59Z</dcterms:created>
  <dcterms:modified xsi:type="dcterms:W3CDTF">2024-08-02T09:59:27Z</dcterms:modified>
</cp:coreProperties>
</file>