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7" r:id="rId3"/>
  </p:sldMasterIdLst>
  <p:notesMasterIdLst>
    <p:notesMasterId r:id="rId22"/>
  </p:notesMasterIdLst>
  <p:sldIdLst>
    <p:sldId id="2654" r:id="rId4"/>
    <p:sldId id="2653" r:id="rId5"/>
    <p:sldId id="262" r:id="rId6"/>
    <p:sldId id="298" r:id="rId7"/>
    <p:sldId id="299" r:id="rId8"/>
    <p:sldId id="300" r:id="rId9"/>
    <p:sldId id="261" r:id="rId10"/>
    <p:sldId id="276" r:id="rId11"/>
    <p:sldId id="2635" r:id="rId12"/>
    <p:sldId id="264" r:id="rId13"/>
    <p:sldId id="277" r:id="rId14"/>
    <p:sldId id="2652" r:id="rId15"/>
    <p:sldId id="2648" r:id="rId16"/>
    <p:sldId id="2649" r:id="rId17"/>
    <p:sldId id="2650" r:id="rId18"/>
    <p:sldId id="2646" r:id="rId19"/>
    <p:sldId id="2651" r:id="rId20"/>
    <p:sldId id="28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86" autoAdjust="0"/>
    <p:restoredTop sz="94660"/>
  </p:normalViewPr>
  <p:slideViewPr>
    <p:cSldViewPr snapToGrid="0">
      <p:cViewPr varScale="1">
        <p:scale>
          <a:sx n="87" d="100"/>
          <a:sy n="87" d="100"/>
        </p:scale>
        <p:origin x="37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B59857-A547-4E48-93BC-3F12AFC377B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2283BC-E1CC-42FA-9A18-3706C4C74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566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686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1303be3818b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4" name="Google Shape;694;g1303be3818b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97569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131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2843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3.png"/><Relationship Id="rId7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5" Type="http://schemas.openxmlformats.org/officeDocument/2006/relationships/image" Target="../media/image7.png"/><Relationship Id="rId4" Type="http://schemas.openxmlformats.org/officeDocument/2006/relationships/image" Target="../media/image13.png"/><Relationship Id="rId9" Type="http://schemas.openxmlformats.org/officeDocument/2006/relationships/image" Target="../media/image1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42163B-FD22-419C-BBA6-CB9777F35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477CF9-864C-4360-B99A-637B2D799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DC3595-65EF-4694-A8D4-9B34A1C3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87FE9A-A440-41FF-BA7E-816A82B1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803C39-207C-4609-9ECB-2A51588E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176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7C65E3-8765-4D8E-9475-8D66587C2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14012E-2441-4F52-AA3E-EF00A0046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C4ADB6-73D2-41AE-982B-9195607D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4EE861-9EFD-455A-88F2-3AB5CBE64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79D257-0D13-4700-877C-6D23F29D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947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FCDCD38-6FE3-4B50-9B09-A098E175A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8D92F1-2B6D-4F03-9C7F-33C533D49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225F83-7BFD-41A9-AB96-77E8DC20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307F57-B31D-49B8-ABDA-690B139C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5696C-70BA-4E39-81C6-53BC097F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248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452">
            <a:off x="4955749" y="4649831"/>
            <a:ext cx="6082000" cy="568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761551" y="1639367"/>
            <a:ext cx="6470400" cy="2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8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7" y="1"/>
            <a:ext cx="10179541" cy="6858001"/>
            <a:chOff x="-5" y="0"/>
            <a:chExt cx="7634656" cy="5143501"/>
          </a:xfrm>
        </p:grpSpPr>
        <p:pic>
          <p:nvPicPr>
            <p:cNvPr id="12" name="Google Shape;12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49025" y="2682962"/>
              <a:ext cx="2617875" cy="1248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13;p2"/>
            <p:cNvPicPr preferRelativeResize="0"/>
            <p:nvPr/>
          </p:nvPicPr>
          <p:blipFill rotWithShape="1">
            <a:blip r:embed="rId3">
              <a:alphaModFix/>
            </a:blip>
            <a:srcRect l="19028" t="4480" b="10831"/>
            <a:stretch/>
          </p:blipFill>
          <p:spPr>
            <a:xfrm>
              <a:off x="0" y="0"/>
              <a:ext cx="3929374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14;p2"/>
            <p:cNvPicPr preferRelativeResize="0"/>
            <p:nvPr/>
          </p:nvPicPr>
          <p:blipFill rotWithShape="1">
            <a:blip r:embed="rId4">
              <a:alphaModFix/>
            </a:blip>
            <a:srcRect l="16506" b="55904"/>
            <a:stretch/>
          </p:blipFill>
          <p:spPr>
            <a:xfrm>
              <a:off x="0" y="3436775"/>
              <a:ext cx="7634650" cy="17067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5;p2"/>
            <p:cNvPicPr preferRelativeResize="0"/>
            <p:nvPr/>
          </p:nvPicPr>
          <p:blipFill rotWithShape="1">
            <a:blip r:embed="rId5">
              <a:alphaModFix/>
            </a:blip>
            <a:srcRect t="36326"/>
            <a:stretch/>
          </p:blipFill>
          <p:spPr>
            <a:xfrm>
              <a:off x="2966025" y="0"/>
              <a:ext cx="2617875" cy="10770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6;p2"/>
            <p:cNvPicPr preferRelativeResize="0"/>
            <p:nvPr/>
          </p:nvPicPr>
          <p:blipFill rotWithShape="1">
            <a:blip r:embed="rId6">
              <a:alphaModFix/>
            </a:blip>
            <a:srcRect l="42015"/>
            <a:stretch/>
          </p:blipFill>
          <p:spPr>
            <a:xfrm>
              <a:off x="-5" y="146750"/>
              <a:ext cx="1517976" cy="16076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" name="Google Shape;17;p2"/>
          <p:cNvGrpSpPr/>
          <p:nvPr/>
        </p:nvGrpSpPr>
        <p:grpSpPr>
          <a:xfrm>
            <a:off x="3076201" y="260034"/>
            <a:ext cx="8757833" cy="6322567"/>
            <a:chOff x="2307150" y="195025"/>
            <a:chExt cx="6568375" cy="4741925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2734126" y="491305"/>
              <a:ext cx="170184" cy="199027"/>
              <a:chOff x="3938129" y="1563480"/>
              <a:chExt cx="400999" cy="468962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" name="Google Shape;29;p2"/>
            <p:cNvSpPr/>
            <p:nvPr/>
          </p:nvSpPr>
          <p:spPr>
            <a:xfrm>
              <a:off x="7907059" y="356422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631450" y="9532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07150" y="3216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188900" y="46940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631450" y="8527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725550" y="3564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645375" y="195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7390725" y="521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712900" y="3970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783850" y="10051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7613675" y="3564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838325" y="41139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466750" y="4720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458475" y="2322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838325" y="36819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084575" y="48997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146356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"/>
          <p:cNvSpPr txBox="1">
            <a:spLocks noGrp="1"/>
          </p:cNvSpPr>
          <p:nvPr>
            <p:ph type="title" hasCustomPrompt="1"/>
          </p:nvPr>
        </p:nvSpPr>
        <p:spPr>
          <a:xfrm>
            <a:off x="8641397" y="1224333"/>
            <a:ext cx="2590800" cy="2578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7" name="Google Shape;47;p3"/>
          <p:cNvSpPr txBox="1">
            <a:spLocks noGrp="1"/>
          </p:cNvSpPr>
          <p:nvPr>
            <p:ph type="subTitle" idx="1"/>
          </p:nvPr>
        </p:nvSpPr>
        <p:spPr>
          <a:xfrm rot="231">
            <a:off x="5267000" y="5022672"/>
            <a:ext cx="5965200" cy="610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title" idx="2"/>
          </p:nvPr>
        </p:nvSpPr>
        <p:spPr>
          <a:xfrm>
            <a:off x="5267000" y="3725167"/>
            <a:ext cx="5965200" cy="1122400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57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49" name="Google Shape;49;p3"/>
          <p:cNvGrpSpPr/>
          <p:nvPr/>
        </p:nvGrpSpPr>
        <p:grpSpPr>
          <a:xfrm>
            <a:off x="0" y="0"/>
            <a:ext cx="11901336" cy="6858000"/>
            <a:chOff x="0" y="0"/>
            <a:chExt cx="8926002" cy="5143500"/>
          </a:xfrm>
        </p:grpSpPr>
        <p:pic>
          <p:nvPicPr>
            <p:cNvPr id="50" name="Google Shape;50;p3"/>
            <p:cNvPicPr preferRelativeResize="0"/>
            <p:nvPr/>
          </p:nvPicPr>
          <p:blipFill rotWithShape="1">
            <a:blip r:embed="rId2">
              <a:alphaModFix/>
            </a:blip>
            <a:srcRect l="20286" t="-1723" b="21575"/>
            <a:stretch/>
          </p:blipFill>
          <p:spPr>
            <a:xfrm>
              <a:off x="0" y="1596675"/>
              <a:ext cx="4299424" cy="3546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51;p3"/>
            <p:cNvPicPr preferRelativeResize="0"/>
            <p:nvPr/>
          </p:nvPicPr>
          <p:blipFill rotWithShape="1">
            <a:blip r:embed="rId3">
              <a:alphaModFix/>
            </a:blip>
            <a:srcRect l="31534"/>
            <a:stretch/>
          </p:blipFill>
          <p:spPr>
            <a:xfrm>
              <a:off x="1" y="1045050"/>
              <a:ext cx="1152050" cy="1238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52;p3"/>
            <p:cNvPicPr preferRelativeResize="0"/>
            <p:nvPr/>
          </p:nvPicPr>
          <p:blipFill rotWithShape="1">
            <a:blip r:embed="rId4">
              <a:alphaModFix/>
            </a:blip>
            <a:srcRect b="33744"/>
            <a:stretch/>
          </p:blipFill>
          <p:spPr>
            <a:xfrm>
              <a:off x="2162925" y="4085000"/>
              <a:ext cx="2601425" cy="1058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53;p3"/>
            <p:cNvPicPr preferRelativeResize="0"/>
            <p:nvPr/>
          </p:nvPicPr>
          <p:blipFill rotWithShape="1">
            <a:blip r:embed="rId5">
              <a:alphaModFix/>
            </a:blip>
            <a:srcRect l="2381" t="55317"/>
            <a:stretch/>
          </p:blipFill>
          <p:spPr>
            <a:xfrm>
              <a:off x="0" y="0"/>
              <a:ext cx="8926002" cy="1107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54;p3"/>
            <p:cNvPicPr preferRelativeResize="0"/>
            <p:nvPr/>
          </p:nvPicPr>
          <p:blipFill rotWithShape="1">
            <a:blip r:embed="rId6">
              <a:alphaModFix/>
            </a:blip>
            <a:srcRect l="36487"/>
            <a:stretch/>
          </p:blipFill>
          <p:spPr>
            <a:xfrm>
              <a:off x="4" y="2752350"/>
              <a:ext cx="1460250" cy="1801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" name="Google Shape;55;p3"/>
          <p:cNvGrpSpPr/>
          <p:nvPr/>
        </p:nvGrpSpPr>
        <p:grpSpPr>
          <a:xfrm>
            <a:off x="-39893" y="925033"/>
            <a:ext cx="11776960" cy="5694211"/>
            <a:chOff x="-29920" y="693775"/>
            <a:chExt cx="8832720" cy="4270658"/>
          </a:xfrm>
        </p:grpSpPr>
        <p:grpSp>
          <p:nvGrpSpPr>
            <p:cNvPr id="56" name="Google Shape;56;p3"/>
            <p:cNvGrpSpPr/>
            <p:nvPr/>
          </p:nvGrpSpPr>
          <p:grpSpPr>
            <a:xfrm>
              <a:off x="1217575" y="693775"/>
              <a:ext cx="7585225" cy="4270650"/>
              <a:chOff x="1217575" y="693775"/>
              <a:chExt cx="7585225" cy="4270650"/>
            </a:xfrm>
          </p:grpSpPr>
          <p:sp>
            <p:nvSpPr>
              <p:cNvPr id="57" name="Google Shape;57;p3"/>
              <p:cNvSpPr/>
              <p:nvPr/>
            </p:nvSpPr>
            <p:spPr>
              <a:xfrm>
                <a:off x="8591900" y="40659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7726675" y="49272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8565800" y="4432225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8765600" y="42507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8629100" y="48635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8188550" y="48002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8728400" y="6937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1387325" y="8555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8565800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8728400" y="12646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8001150" y="48263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1217575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9" name="Google Shape;69;p3"/>
            <p:cNvSpPr/>
            <p:nvPr/>
          </p:nvSpPr>
          <p:spPr>
            <a:xfrm>
              <a:off x="-29920" y="23881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0" name="Google Shape;70;p3"/>
            <p:cNvGrpSpPr/>
            <p:nvPr/>
          </p:nvGrpSpPr>
          <p:grpSpPr>
            <a:xfrm>
              <a:off x="7283126" y="4765405"/>
              <a:ext cx="170184" cy="199027"/>
              <a:chOff x="3938129" y="1563480"/>
              <a:chExt cx="400999" cy="468962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1" name="Google Shape;81;p3"/>
            <p:cNvSpPr/>
            <p:nvPr/>
          </p:nvSpPr>
          <p:spPr>
            <a:xfrm>
              <a:off x="8582145" y="156354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545891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"/>
          <p:cNvSpPr txBox="1">
            <a:spLocks noGrp="1"/>
          </p:cNvSpPr>
          <p:nvPr>
            <p:ph type="subTitle" idx="1"/>
          </p:nvPr>
        </p:nvSpPr>
        <p:spPr>
          <a:xfrm>
            <a:off x="900400" y="3786400"/>
            <a:ext cx="3936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5"/>
          <p:cNvSpPr txBox="1">
            <a:spLocks noGrp="1"/>
          </p:cNvSpPr>
          <p:nvPr>
            <p:ph type="subTitle" idx="2"/>
          </p:nvPr>
        </p:nvSpPr>
        <p:spPr>
          <a:xfrm>
            <a:off x="7355200" y="3786467"/>
            <a:ext cx="3936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5"/>
          <p:cNvSpPr txBox="1">
            <a:spLocks noGrp="1"/>
          </p:cNvSpPr>
          <p:nvPr>
            <p:ph type="title"/>
          </p:nvPr>
        </p:nvSpPr>
        <p:spPr>
          <a:xfrm>
            <a:off x="900417" y="3163467"/>
            <a:ext cx="3936400" cy="62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title" idx="3"/>
          </p:nvPr>
        </p:nvSpPr>
        <p:spPr>
          <a:xfrm>
            <a:off x="7355217" y="3163467"/>
            <a:ext cx="3936400" cy="62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3" name="Google Shape;113;p5"/>
          <p:cNvSpPr txBox="1">
            <a:spLocks noGrp="1"/>
          </p:cNvSpPr>
          <p:nvPr>
            <p:ph type="title" idx="4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14" name="Google Shape;114;p5"/>
          <p:cNvGrpSpPr/>
          <p:nvPr/>
        </p:nvGrpSpPr>
        <p:grpSpPr>
          <a:xfrm>
            <a:off x="-1" y="304900"/>
            <a:ext cx="12192005" cy="6553101"/>
            <a:chOff x="-1" y="228675"/>
            <a:chExt cx="9144004" cy="4914826"/>
          </a:xfrm>
        </p:grpSpPr>
        <p:pic>
          <p:nvPicPr>
            <p:cNvPr id="115" name="Google Shape;115;p5"/>
            <p:cNvPicPr preferRelativeResize="0"/>
            <p:nvPr/>
          </p:nvPicPr>
          <p:blipFill rotWithShape="1">
            <a:blip r:embed="rId2">
              <a:alphaModFix/>
            </a:blip>
            <a:srcRect b="39972"/>
            <a:stretch/>
          </p:blipFill>
          <p:spPr>
            <a:xfrm>
              <a:off x="377725" y="3559250"/>
              <a:ext cx="1427501" cy="15842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Google Shape;116;p5"/>
            <p:cNvPicPr preferRelativeResize="0"/>
            <p:nvPr/>
          </p:nvPicPr>
          <p:blipFill rotWithShape="1">
            <a:blip r:embed="rId3">
              <a:alphaModFix/>
            </a:blip>
            <a:srcRect l="42508" b="27896"/>
            <a:stretch/>
          </p:blipFill>
          <p:spPr>
            <a:xfrm>
              <a:off x="0" y="3381900"/>
              <a:ext cx="1369475" cy="176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117;p5"/>
            <p:cNvPicPr preferRelativeResize="0"/>
            <p:nvPr/>
          </p:nvPicPr>
          <p:blipFill rotWithShape="1">
            <a:blip r:embed="rId4">
              <a:alphaModFix/>
            </a:blip>
            <a:srcRect r="34258" b="8206"/>
            <a:stretch/>
          </p:blipFill>
          <p:spPr>
            <a:xfrm>
              <a:off x="6637825" y="3474500"/>
              <a:ext cx="2506175" cy="1669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" name="Google Shape;118;p5"/>
            <p:cNvPicPr preferRelativeResize="0"/>
            <p:nvPr/>
          </p:nvPicPr>
          <p:blipFill rotWithShape="1">
            <a:blip r:embed="rId5">
              <a:alphaModFix/>
            </a:blip>
            <a:srcRect l="34383" r="10159"/>
            <a:stretch/>
          </p:blipFill>
          <p:spPr>
            <a:xfrm>
              <a:off x="0" y="1174500"/>
              <a:ext cx="1061600" cy="1175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" name="Google Shape;119;p5"/>
            <p:cNvPicPr preferRelativeResize="0"/>
            <p:nvPr/>
          </p:nvPicPr>
          <p:blipFill rotWithShape="1">
            <a:blip r:embed="rId6">
              <a:alphaModFix/>
            </a:blip>
            <a:srcRect b="44183"/>
            <a:stretch/>
          </p:blipFill>
          <p:spPr>
            <a:xfrm>
              <a:off x="2226000" y="4433651"/>
              <a:ext cx="4692001" cy="709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5"/>
            <p:cNvPicPr preferRelativeResize="0"/>
            <p:nvPr/>
          </p:nvPicPr>
          <p:blipFill rotWithShape="1">
            <a:blip r:embed="rId7">
              <a:alphaModFix/>
            </a:blip>
            <a:srcRect l="20760" b="13058"/>
            <a:stretch/>
          </p:blipFill>
          <p:spPr>
            <a:xfrm>
              <a:off x="-1" y="4037800"/>
              <a:ext cx="1369475" cy="1105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" name="Google Shape;121;p5"/>
            <p:cNvPicPr preferRelativeResize="0"/>
            <p:nvPr/>
          </p:nvPicPr>
          <p:blipFill rotWithShape="1">
            <a:blip r:embed="rId3">
              <a:alphaModFix/>
            </a:blip>
            <a:srcRect l="46198" b="27896"/>
            <a:stretch/>
          </p:blipFill>
          <p:spPr>
            <a:xfrm flipH="1">
              <a:off x="7862425" y="3381900"/>
              <a:ext cx="1281575" cy="176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" name="Google Shape;122;p5"/>
            <p:cNvPicPr preferRelativeResize="0"/>
            <p:nvPr/>
          </p:nvPicPr>
          <p:blipFill rotWithShape="1">
            <a:blip r:embed="rId7">
              <a:alphaModFix/>
            </a:blip>
            <a:srcRect r="44760"/>
            <a:stretch/>
          </p:blipFill>
          <p:spPr>
            <a:xfrm>
              <a:off x="8189353" y="1014550"/>
              <a:ext cx="954650" cy="1271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3" name="Google Shape;123;p5"/>
            <p:cNvSpPr/>
            <p:nvPr/>
          </p:nvSpPr>
          <p:spPr>
            <a:xfrm>
              <a:off x="8978000" y="31384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80325" y="25875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4044425" y="2286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317525" y="10652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377075" y="277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2129100" y="47383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8850225" y="2904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8850225" y="7022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8722150" y="31123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8748250" y="463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1948563" y="47383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350975" y="23726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135" name="Google Shape;135;p5"/>
            <p:cNvPicPr preferRelativeResize="0"/>
            <p:nvPr/>
          </p:nvPicPr>
          <p:blipFill rotWithShape="1">
            <a:blip r:embed="rId8">
              <a:alphaModFix/>
            </a:blip>
            <a:srcRect b="31982"/>
            <a:stretch/>
          </p:blipFill>
          <p:spPr>
            <a:xfrm>
              <a:off x="7008625" y="4144475"/>
              <a:ext cx="1127475" cy="99902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7066551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9"/>
          <p:cNvSpPr txBox="1">
            <a:spLocks noGrp="1"/>
          </p:cNvSpPr>
          <p:nvPr>
            <p:ph type="title"/>
          </p:nvPr>
        </p:nvSpPr>
        <p:spPr>
          <a:xfrm>
            <a:off x="2757800" y="2016600"/>
            <a:ext cx="6676400" cy="12520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8" name="Google Shape;208;p9"/>
          <p:cNvSpPr txBox="1">
            <a:spLocks noGrp="1"/>
          </p:cNvSpPr>
          <p:nvPr>
            <p:ph type="subTitle" idx="1"/>
          </p:nvPr>
        </p:nvSpPr>
        <p:spPr>
          <a:xfrm>
            <a:off x="2757667" y="3325800"/>
            <a:ext cx="6676400" cy="15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9" name="Google Shape;209;p9"/>
          <p:cNvGrpSpPr/>
          <p:nvPr/>
        </p:nvGrpSpPr>
        <p:grpSpPr>
          <a:xfrm>
            <a:off x="-3" y="-302250"/>
            <a:ext cx="12192003" cy="7160251"/>
            <a:chOff x="-2" y="-226687"/>
            <a:chExt cx="9144002" cy="5370188"/>
          </a:xfrm>
        </p:grpSpPr>
        <p:pic>
          <p:nvPicPr>
            <p:cNvPr id="210" name="Google Shape;210;p9"/>
            <p:cNvPicPr preferRelativeResize="0"/>
            <p:nvPr/>
          </p:nvPicPr>
          <p:blipFill rotWithShape="1">
            <a:blip r:embed="rId2">
              <a:alphaModFix/>
            </a:blip>
            <a:srcRect l="49212" b="12960"/>
            <a:stretch/>
          </p:blipFill>
          <p:spPr>
            <a:xfrm>
              <a:off x="0" y="703981"/>
              <a:ext cx="2068451" cy="44364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1" name="Google Shape;211;p9"/>
            <p:cNvPicPr preferRelativeResize="0"/>
            <p:nvPr/>
          </p:nvPicPr>
          <p:blipFill rotWithShape="1">
            <a:blip r:embed="rId3">
              <a:alphaModFix/>
            </a:blip>
            <a:srcRect l="45021" b="41857"/>
            <a:stretch/>
          </p:blipFill>
          <p:spPr>
            <a:xfrm>
              <a:off x="4" y="3817998"/>
              <a:ext cx="2627999" cy="1325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2" name="Google Shape;212;p9"/>
            <p:cNvPicPr preferRelativeResize="0"/>
            <p:nvPr/>
          </p:nvPicPr>
          <p:blipFill rotWithShape="1">
            <a:blip r:embed="rId4">
              <a:alphaModFix/>
            </a:blip>
            <a:srcRect l="52387" b="19955"/>
            <a:stretch/>
          </p:blipFill>
          <p:spPr>
            <a:xfrm>
              <a:off x="-2" y="2494675"/>
              <a:ext cx="1536226" cy="2648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3" name="Google Shape;213;p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8641" y="-31850"/>
              <a:ext cx="2974850" cy="1826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4" name="Google Shape;214;p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242348" y="-226687"/>
              <a:ext cx="2282475" cy="15333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5" name="Google Shape;215;p9"/>
            <p:cNvPicPr preferRelativeResize="0"/>
            <p:nvPr/>
          </p:nvPicPr>
          <p:blipFill rotWithShape="1">
            <a:blip r:embed="rId7">
              <a:alphaModFix/>
            </a:blip>
            <a:srcRect r="41911" b="45471"/>
            <a:stretch/>
          </p:blipFill>
          <p:spPr>
            <a:xfrm>
              <a:off x="5726500" y="3385670"/>
              <a:ext cx="3417499" cy="1757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6" name="Google Shape;216;p9"/>
            <p:cNvPicPr preferRelativeResize="0"/>
            <p:nvPr/>
          </p:nvPicPr>
          <p:blipFill rotWithShape="1">
            <a:blip r:embed="rId8">
              <a:alphaModFix/>
            </a:blip>
            <a:srcRect b="48717"/>
            <a:stretch/>
          </p:blipFill>
          <p:spPr>
            <a:xfrm>
              <a:off x="4084775" y="4087344"/>
              <a:ext cx="2798624" cy="1056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7" name="Google Shape;217;p9"/>
            <p:cNvPicPr preferRelativeResize="0"/>
            <p:nvPr/>
          </p:nvPicPr>
          <p:blipFill rotWithShape="1">
            <a:blip r:embed="rId9">
              <a:alphaModFix/>
            </a:blip>
            <a:srcRect r="21327" b="52945"/>
            <a:stretch/>
          </p:blipFill>
          <p:spPr>
            <a:xfrm>
              <a:off x="7075548" y="4174400"/>
              <a:ext cx="2068451" cy="9690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8" name="Google Shape;218;p9"/>
          <p:cNvGrpSpPr/>
          <p:nvPr/>
        </p:nvGrpSpPr>
        <p:grpSpPr>
          <a:xfrm>
            <a:off x="2849768" y="220000"/>
            <a:ext cx="8715233" cy="6037200"/>
            <a:chOff x="2137325" y="165000"/>
            <a:chExt cx="6536425" cy="4527900"/>
          </a:xfrm>
        </p:grpSpPr>
        <p:sp>
          <p:nvSpPr>
            <p:cNvPr id="219" name="Google Shape;219;p9"/>
            <p:cNvSpPr/>
            <p:nvPr/>
          </p:nvSpPr>
          <p:spPr>
            <a:xfrm>
              <a:off x="3347759" y="433335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4278920" y="22619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9"/>
            <p:cNvSpPr/>
            <p:nvPr/>
          </p:nvSpPr>
          <p:spPr>
            <a:xfrm>
              <a:off x="8424001" y="1100036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9"/>
            <p:cNvSpPr/>
            <p:nvPr/>
          </p:nvSpPr>
          <p:spPr>
            <a:xfrm>
              <a:off x="2137325" y="165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3952675" y="44227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9"/>
            <p:cNvSpPr/>
            <p:nvPr/>
          </p:nvSpPr>
          <p:spPr>
            <a:xfrm>
              <a:off x="4227225" y="495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9"/>
            <p:cNvSpPr/>
            <p:nvPr/>
          </p:nvSpPr>
          <p:spPr>
            <a:xfrm>
              <a:off x="2174525" y="27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9"/>
            <p:cNvSpPr/>
            <p:nvPr/>
          </p:nvSpPr>
          <p:spPr>
            <a:xfrm>
              <a:off x="289637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9"/>
            <p:cNvSpPr/>
            <p:nvPr/>
          </p:nvSpPr>
          <p:spPr>
            <a:xfrm>
              <a:off x="2270100" y="2262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9"/>
            <p:cNvSpPr/>
            <p:nvPr/>
          </p:nvSpPr>
          <p:spPr>
            <a:xfrm>
              <a:off x="4078550" y="315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9"/>
            <p:cNvSpPr/>
            <p:nvPr/>
          </p:nvSpPr>
          <p:spPr>
            <a:xfrm>
              <a:off x="8636550" y="88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9"/>
            <p:cNvSpPr/>
            <p:nvPr/>
          </p:nvSpPr>
          <p:spPr>
            <a:xfrm>
              <a:off x="3059825" y="46035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8468350" y="736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4142225" y="41740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4227225" y="43333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202168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"/>
          <p:cNvSpPr txBox="1">
            <a:spLocks noGrp="1"/>
          </p:cNvSpPr>
          <p:nvPr>
            <p:ph type="subTitle" idx="1"/>
          </p:nvPr>
        </p:nvSpPr>
        <p:spPr>
          <a:xfrm>
            <a:off x="4712400" y="4442400"/>
            <a:ext cx="6519600" cy="587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42" name="Google Shape;242;p11"/>
          <p:cNvSpPr txBox="1">
            <a:spLocks noGrp="1"/>
          </p:cNvSpPr>
          <p:nvPr>
            <p:ph type="title" hasCustomPrompt="1"/>
          </p:nvPr>
        </p:nvSpPr>
        <p:spPr>
          <a:xfrm rot="422">
            <a:off x="4712367" y="1828800"/>
            <a:ext cx="6519600" cy="2410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4666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grpSp>
        <p:nvGrpSpPr>
          <p:cNvPr id="243" name="Google Shape;243;p11"/>
          <p:cNvGrpSpPr/>
          <p:nvPr/>
        </p:nvGrpSpPr>
        <p:grpSpPr>
          <a:xfrm>
            <a:off x="0" y="2"/>
            <a:ext cx="12192000" cy="6858003"/>
            <a:chOff x="0" y="2"/>
            <a:chExt cx="9144000" cy="5143502"/>
          </a:xfrm>
        </p:grpSpPr>
        <p:pic>
          <p:nvPicPr>
            <p:cNvPr id="244" name="Google Shape;244;p11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11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11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11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11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9" name="Google Shape;249;p11"/>
          <p:cNvGrpSpPr/>
          <p:nvPr/>
        </p:nvGrpSpPr>
        <p:grpSpPr>
          <a:xfrm>
            <a:off x="793502" y="211733"/>
            <a:ext cx="11043041" cy="6348603"/>
            <a:chOff x="595126" y="158800"/>
            <a:chExt cx="8282281" cy="4761452"/>
          </a:xfrm>
        </p:grpSpPr>
        <p:sp>
          <p:nvSpPr>
            <p:cNvPr id="250" name="Google Shape;250;p11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1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1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1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88239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60268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Table of contents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3"/>
          <p:cNvSpPr txBox="1">
            <a:spLocks noGrp="1"/>
          </p:cNvSpPr>
          <p:nvPr>
            <p:ph type="title" hasCustomPrompt="1"/>
          </p:nvPr>
        </p:nvSpPr>
        <p:spPr>
          <a:xfrm rot="1973">
            <a:off x="960000" y="1749217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5" name="Google Shape;265;p13"/>
          <p:cNvSpPr txBox="1">
            <a:spLocks noGrp="1"/>
          </p:cNvSpPr>
          <p:nvPr>
            <p:ph type="title" idx="2"/>
          </p:nvPr>
        </p:nvSpPr>
        <p:spPr>
          <a:xfrm>
            <a:off x="960000" y="2428433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6" name="Google Shape;266;p13"/>
          <p:cNvSpPr txBox="1">
            <a:spLocks noGrp="1"/>
          </p:cNvSpPr>
          <p:nvPr>
            <p:ph type="subTitle" idx="1"/>
          </p:nvPr>
        </p:nvSpPr>
        <p:spPr>
          <a:xfrm>
            <a:off x="960000" y="3090809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13"/>
          <p:cNvSpPr txBox="1">
            <a:spLocks noGrp="1"/>
          </p:cNvSpPr>
          <p:nvPr>
            <p:ph type="title" idx="3" hasCustomPrompt="1"/>
          </p:nvPr>
        </p:nvSpPr>
        <p:spPr>
          <a:xfrm rot="1973">
            <a:off x="960000" y="4032284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" name="Google Shape;268;p13"/>
          <p:cNvSpPr txBox="1">
            <a:spLocks noGrp="1"/>
          </p:cNvSpPr>
          <p:nvPr>
            <p:ph type="title" idx="4"/>
          </p:nvPr>
        </p:nvSpPr>
        <p:spPr>
          <a:xfrm>
            <a:off x="960000" y="4711868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" name="Google Shape;269;p13"/>
          <p:cNvSpPr txBox="1">
            <a:spLocks noGrp="1"/>
          </p:cNvSpPr>
          <p:nvPr>
            <p:ph type="subTitle" idx="5"/>
          </p:nvPr>
        </p:nvSpPr>
        <p:spPr>
          <a:xfrm>
            <a:off x="960000" y="5374003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4538400" y="1749217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71" name="Google Shape;271;p13"/>
          <p:cNvSpPr txBox="1">
            <a:spLocks noGrp="1"/>
          </p:cNvSpPr>
          <p:nvPr>
            <p:ph type="title" idx="7"/>
          </p:nvPr>
        </p:nvSpPr>
        <p:spPr>
          <a:xfrm>
            <a:off x="4538400" y="2428433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72" name="Google Shape;272;p13"/>
          <p:cNvSpPr txBox="1">
            <a:spLocks noGrp="1"/>
          </p:cNvSpPr>
          <p:nvPr>
            <p:ph type="subTitle" idx="8"/>
          </p:nvPr>
        </p:nvSpPr>
        <p:spPr>
          <a:xfrm>
            <a:off x="4538400" y="3090809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13"/>
          <p:cNvSpPr txBox="1">
            <a:spLocks noGrp="1"/>
          </p:cNvSpPr>
          <p:nvPr>
            <p:ph type="title" idx="9" hasCustomPrompt="1"/>
          </p:nvPr>
        </p:nvSpPr>
        <p:spPr>
          <a:xfrm rot="1973">
            <a:off x="4538400" y="4032284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74" name="Google Shape;274;p13"/>
          <p:cNvSpPr txBox="1">
            <a:spLocks noGrp="1"/>
          </p:cNvSpPr>
          <p:nvPr>
            <p:ph type="title" idx="13"/>
          </p:nvPr>
        </p:nvSpPr>
        <p:spPr>
          <a:xfrm>
            <a:off x="4538400" y="4711868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75" name="Google Shape;275;p13"/>
          <p:cNvSpPr txBox="1">
            <a:spLocks noGrp="1"/>
          </p:cNvSpPr>
          <p:nvPr>
            <p:ph type="subTitle" idx="14"/>
          </p:nvPr>
        </p:nvSpPr>
        <p:spPr>
          <a:xfrm>
            <a:off x="4538400" y="5374003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13"/>
          <p:cNvSpPr txBox="1">
            <a:spLocks noGrp="1"/>
          </p:cNvSpPr>
          <p:nvPr>
            <p:ph type="title" idx="15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77" name="Google Shape;277;p13"/>
          <p:cNvGrpSpPr/>
          <p:nvPr/>
        </p:nvGrpSpPr>
        <p:grpSpPr>
          <a:xfrm>
            <a:off x="8034433" y="3177832"/>
            <a:ext cx="4157569" cy="3680168"/>
            <a:chOff x="6025824" y="2383374"/>
            <a:chExt cx="3118177" cy="2760126"/>
          </a:xfrm>
        </p:grpSpPr>
        <p:pic>
          <p:nvPicPr>
            <p:cNvPr id="278" name="Google Shape;278;p13"/>
            <p:cNvPicPr preferRelativeResize="0"/>
            <p:nvPr/>
          </p:nvPicPr>
          <p:blipFill rotWithShape="1">
            <a:blip r:embed="rId2">
              <a:alphaModFix/>
            </a:blip>
            <a:srcRect b="20923"/>
            <a:stretch/>
          </p:blipFill>
          <p:spPr>
            <a:xfrm>
              <a:off x="6038775" y="3389973"/>
              <a:ext cx="2830875" cy="17535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9" name="Google Shape;279;p13"/>
            <p:cNvPicPr preferRelativeResize="0"/>
            <p:nvPr/>
          </p:nvPicPr>
          <p:blipFill rotWithShape="1">
            <a:blip r:embed="rId3">
              <a:alphaModFix/>
            </a:blip>
            <a:srcRect r="9633" b="14390"/>
            <a:stretch/>
          </p:blipFill>
          <p:spPr>
            <a:xfrm>
              <a:off x="6698900" y="2383374"/>
              <a:ext cx="2445101" cy="2760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0" name="Google Shape;280;p1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025824" y="3050079"/>
              <a:ext cx="1575425" cy="10583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1" name="Google Shape;281;p13"/>
          <p:cNvGrpSpPr/>
          <p:nvPr/>
        </p:nvGrpSpPr>
        <p:grpSpPr>
          <a:xfrm>
            <a:off x="268401" y="146267"/>
            <a:ext cx="11557801" cy="5634533"/>
            <a:chOff x="201300" y="109700"/>
            <a:chExt cx="8668351" cy="4225900"/>
          </a:xfrm>
        </p:grpSpPr>
        <p:grpSp>
          <p:nvGrpSpPr>
            <p:cNvPr id="282" name="Google Shape;282;p13"/>
            <p:cNvGrpSpPr/>
            <p:nvPr/>
          </p:nvGrpSpPr>
          <p:grpSpPr>
            <a:xfrm>
              <a:off x="212826" y="804480"/>
              <a:ext cx="170184" cy="199027"/>
              <a:chOff x="3938129" y="1563480"/>
              <a:chExt cx="400999" cy="468962"/>
            </a:xfrm>
          </p:grpSpPr>
          <p:sp>
            <p:nvSpPr>
              <p:cNvPr id="283" name="Google Shape;283;p1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1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1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" name="Google Shape;286;p1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" name="Google Shape;287;p1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1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1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1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1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1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3" name="Google Shape;293;p13"/>
            <p:cNvSpPr/>
            <p:nvPr/>
          </p:nvSpPr>
          <p:spPr>
            <a:xfrm>
              <a:off x="8540259" y="195094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4" name="Google Shape;294;p13"/>
            <p:cNvGrpSpPr/>
            <p:nvPr/>
          </p:nvGrpSpPr>
          <p:grpSpPr>
            <a:xfrm>
              <a:off x="8776550" y="779328"/>
              <a:ext cx="93101" cy="334443"/>
              <a:chOff x="2058353" y="1704261"/>
              <a:chExt cx="219370" cy="788036"/>
            </a:xfrm>
          </p:grpSpPr>
          <p:sp>
            <p:nvSpPr>
              <p:cNvPr id="295" name="Google Shape;295;p13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13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7" name="Google Shape;297;p13"/>
            <p:cNvSpPr/>
            <p:nvPr/>
          </p:nvSpPr>
          <p:spPr>
            <a:xfrm>
              <a:off x="240300" y="14576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13"/>
            <p:cNvSpPr/>
            <p:nvPr/>
          </p:nvSpPr>
          <p:spPr>
            <a:xfrm>
              <a:off x="4293775" y="365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13"/>
            <p:cNvSpPr/>
            <p:nvPr/>
          </p:nvSpPr>
          <p:spPr>
            <a:xfrm>
              <a:off x="353700" y="1311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379800" y="1709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13"/>
            <p:cNvSpPr/>
            <p:nvPr/>
          </p:nvSpPr>
          <p:spPr>
            <a:xfrm>
              <a:off x="3816025" y="225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3"/>
            <p:cNvSpPr/>
            <p:nvPr/>
          </p:nvSpPr>
          <p:spPr>
            <a:xfrm>
              <a:off x="4065625" y="1734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4449000" y="1097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13"/>
            <p:cNvSpPr/>
            <p:nvPr/>
          </p:nvSpPr>
          <p:spPr>
            <a:xfrm>
              <a:off x="8776550" y="16100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13"/>
            <p:cNvSpPr/>
            <p:nvPr/>
          </p:nvSpPr>
          <p:spPr>
            <a:xfrm>
              <a:off x="390900" y="38764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3"/>
            <p:cNvSpPr/>
            <p:nvPr/>
          </p:nvSpPr>
          <p:spPr>
            <a:xfrm>
              <a:off x="8602825" y="14652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3"/>
            <p:cNvSpPr/>
            <p:nvPr/>
          </p:nvSpPr>
          <p:spPr>
            <a:xfrm>
              <a:off x="4647900" y="173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201300" y="429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3"/>
            <p:cNvSpPr/>
            <p:nvPr/>
          </p:nvSpPr>
          <p:spPr>
            <a:xfrm>
              <a:off x="201300" y="39724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327600" y="41688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780230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">
  <p:cSld name="Title and text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5"/>
          <p:cNvSpPr txBox="1">
            <a:spLocks noGrp="1"/>
          </p:cNvSpPr>
          <p:nvPr>
            <p:ph type="subTitle" idx="1"/>
          </p:nvPr>
        </p:nvSpPr>
        <p:spPr>
          <a:xfrm>
            <a:off x="6917251" y="3452817"/>
            <a:ext cx="3760400" cy="13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348" name="Google Shape;348;p15"/>
          <p:cNvGrpSpPr/>
          <p:nvPr/>
        </p:nvGrpSpPr>
        <p:grpSpPr>
          <a:xfrm>
            <a:off x="1" y="1806968"/>
            <a:ext cx="12192001" cy="5051033"/>
            <a:chOff x="0" y="1355225"/>
            <a:chExt cx="9144001" cy="3788275"/>
          </a:xfrm>
        </p:grpSpPr>
        <p:pic>
          <p:nvPicPr>
            <p:cNvPr id="349" name="Google Shape;349;p15"/>
            <p:cNvPicPr preferRelativeResize="0"/>
            <p:nvPr/>
          </p:nvPicPr>
          <p:blipFill rotWithShape="1">
            <a:blip r:embed="rId2">
              <a:alphaModFix/>
            </a:blip>
            <a:srcRect r="26964"/>
            <a:stretch/>
          </p:blipFill>
          <p:spPr>
            <a:xfrm>
              <a:off x="7801975" y="1355225"/>
              <a:ext cx="1342025" cy="123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0" name="Google Shape;350;p15"/>
            <p:cNvPicPr preferRelativeResize="0"/>
            <p:nvPr/>
          </p:nvPicPr>
          <p:blipFill rotWithShape="1">
            <a:blip r:embed="rId3">
              <a:alphaModFix/>
            </a:blip>
            <a:srcRect b="56356"/>
            <a:stretch/>
          </p:blipFill>
          <p:spPr>
            <a:xfrm>
              <a:off x="5655800" y="3951450"/>
              <a:ext cx="1477350" cy="11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1" name="Google Shape;351;p15"/>
            <p:cNvPicPr preferRelativeResize="0"/>
            <p:nvPr/>
          </p:nvPicPr>
          <p:blipFill rotWithShape="1">
            <a:blip r:embed="rId4">
              <a:alphaModFix/>
            </a:blip>
            <a:srcRect r="10530" b="33119"/>
            <a:stretch/>
          </p:blipFill>
          <p:spPr>
            <a:xfrm>
              <a:off x="5655800" y="3004046"/>
              <a:ext cx="3488201" cy="2139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2" name="Google Shape;352;p15"/>
            <p:cNvPicPr preferRelativeResize="0"/>
            <p:nvPr/>
          </p:nvPicPr>
          <p:blipFill rotWithShape="1">
            <a:blip r:embed="rId5">
              <a:alphaModFix/>
            </a:blip>
            <a:srcRect b="40971"/>
            <a:stretch/>
          </p:blipFill>
          <p:spPr>
            <a:xfrm>
              <a:off x="5418175" y="4121149"/>
              <a:ext cx="2820301" cy="1022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3" name="Google Shape;353;p15"/>
            <p:cNvPicPr preferRelativeResize="0"/>
            <p:nvPr/>
          </p:nvPicPr>
          <p:blipFill rotWithShape="1">
            <a:blip r:embed="rId6">
              <a:alphaModFix/>
            </a:blip>
            <a:srcRect l="44040" b="14258"/>
            <a:stretch/>
          </p:blipFill>
          <p:spPr>
            <a:xfrm>
              <a:off x="0" y="3358350"/>
              <a:ext cx="1487374" cy="1785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54" name="Google Shape;354;p15"/>
          <p:cNvGrpSpPr/>
          <p:nvPr/>
        </p:nvGrpSpPr>
        <p:grpSpPr>
          <a:xfrm>
            <a:off x="370701" y="235867"/>
            <a:ext cx="11456233" cy="6219117"/>
            <a:chOff x="278025" y="176900"/>
            <a:chExt cx="8592175" cy="4664338"/>
          </a:xfrm>
        </p:grpSpPr>
        <p:grpSp>
          <p:nvGrpSpPr>
            <p:cNvPr id="355" name="Google Shape;355;p15"/>
            <p:cNvGrpSpPr/>
            <p:nvPr/>
          </p:nvGrpSpPr>
          <p:grpSpPr>
            <a:xfrm>
              <a:off x="367426" y="1663768"/>
              <a:ext cx="170184" cy="199027"/>
              <a:chOff x="3938129" y="1563480"/>
              <a:chExt cx="400999" cy="468962"/>
            </a:xfrm>
          </p:grpSpPr>
          <p:sp>
            <p:nvSpPr>
              <p:cNvPr id="356" name="Google Shape;356;p15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15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15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" name="Google Shape;359;p15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" name="Google Shape;360;p15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15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" name="Google Shape;362;p15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" name="Google Shape;363;p15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" name="Google Shape;364;p15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15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" name="Google Shape;366;p15"/>
            <p:cNvSpPr/>
            <p:nvPr/>
          </p:nvSpPr>
          <p:spPr>
            <a:xfrm>
              <a:off x="5248459" y="447409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7" name="Google Shape;367;p15"/>
            <p:cNvGrpSpPr/>
            <p:nvPr/>
          </p:nvGrpSpPr>
          <p:grpSpPr>
            <a:xfrm>
              <a:off x="8739900" y="508903"/>
              <a:ext cx="93101" cy="334443"/>
              <a:chOff x="2058353" y="1704261"/>
              <a:chExt cx="219370" cy="788036"/>
            </a:xfrm>
          </p:grpSpPr>
          <p:sp>
            <p:nvSpPr>
              <p:cNvPr id="368" name="Google Shape;368;p15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15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0" name="Google Shape;370;p15"/>
            <p:cNvSpPr/>
            <p:nvPr/>
          </p:nvSpPr>
          <p:spPr>
            <a:xfrm>
              <a:off x="3612925" y="17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433925" y="12292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8618875" y="1769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15"/>
            <p:cNvSpPr/>
            <p:nvPr/>
          </p:nvSpPr>
          <p:spPr>
            <a:xfrm>
              <a:off x="8833000" y="292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15"/>
            <p:cNvSpPr/>
            <p:nvPr/>
          </p:nvSpPr>
          <p:spPr>
            <a:xfrm>
              <a:off x="3926100" y="203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15"/>
            <p:cNvSpPr/>
            <p:nvPr/>
          </p:nvSpPr>
          <p:spPr>
            <a:xfrm>
              <a:off x="278025" y="14208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15"/>
            <p:cNvSpPr/>
            <p:nvPr/>
          </p:nvSpPr>
          <p:spPr>
            <a:xfrm>
              <a:off x="8405400" y="32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15"/>
            <p:cNvSpPr/>
            <p:nvPr/>
          </p:nvSpPr>
          <p:spPr>
            <a:xfrm>
              <a:off x="5102950" y="4762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15"/>
            <p:cNvSpPr/>
            <p:nvPr/>
          </p:nvSpPr>
          <p:spPr>
            <a:xfrm>
              <a:off x="3755150" y="266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15"/>
            <p:cNvSpPr/>
            <p:nvPr/>
          </p:nvSpPr>
          <p:spPr>
            <a:xfrm>
              <a:off x="433913" y="2682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15"/>
            <p:cNvSpPr/>
            <p:nvPr/>
          </p:nvSpPr>
          <p:spPr>
            <a:xfrm>
              <a:off x="367425" y="3063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278025" y="28068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51910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ABA4B8-CEA6-4724-9068-9A6DBF440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FB3083-AB69-4F21-934C-14A88787A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29F189-3146-4164-87CE-0144BF6B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A3F472-21CA-491B-B181-B6ADC326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66058F-DC23-43FF-86B0-7C46465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62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umbers and text">
  <p:cSld name="Numbers and text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19"/>
          <p:cNvSpPr txBox="1">
            <a:spLocks noGrp="1"/>
          </p:cNvSpPr>
          <p:nvPr>
            <p:ph type="title" hasCustomPrompt="1"/>
          </p:nvPr>
        </p:nvSpPr>
        <p:spPr>
          <a:xfrm rot="-358">
            <a:off x="6861267" y="1112125"/>
            <a:ext cx="3841600" cy="146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97" name="Google Shape;497;p19"/>
          <p:cNvSpPr txBox="1">
            <a:spLocks noGrp="1"/>
          </p:cNvSpPr>
          <p:nvPr>
            <p:ph type="subTitle" idx="1"/>
          </p:nvPr>
        </p:nvSpPr>
        <p:spPr>
          <a:xfrm>
            <a:off x="6861236" y="2575016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19"/>
          <p:cNvSpPr txBox="1">
            <a:spLocks noGrp="1"/>
          </p:cNvSpPr>
          <p:nvPr>
            <p:ph type="title" idx="2" hasCustomPrompt="1"/>
          </p:nvPr>
        </p:nvSpPr>
        <p:spPr>
          <a:xfrm>
            <a:off x="6861267" y="3761833"/>
            <a:ext cx="3841600" cy="14632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99" name="Google Shape;499;p19"/>
          <p:cNvSpPr txBox="1">
            <a:spLocks noGrp="1"/>
          </p:cNvSpPr>
          <p:nvPr>
            <p:ph type="subTitle" idx="3"/>
          </p:nvPr>
        </p:nvSpPr>
        <p:spPr>
          <a:xfrm>
            <a:off x="6861236" y="5224883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0" name="Google Shape;500;p19"/>
          <p:cNvSpPr txBox="1">
            <a:spLocks noGrp="1"/>
          </p:cNvSpPr>
          <p:nvPr>
            <p:ph type="title" idx="4" hasCustomPrompt="1"/>
          </p:nvPr>
        </p:nvSpPr>
        <p:spPr>
          <a:xfrm rot="-358">
            <a:off x="1489167" y="1112125"/>
            <a:ext cx="3841600" cy="146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501" name="Google Shape;501;p19"/>
          <p:cNvSpPr txBox="1">
            <a:spLocks noGrp="1"/>
          </p:cNvSpPr>
          <p:nvPr>
            <p:ph type="subTitle" idx="5"/>
          </p:nvPr>
        </p:nvSpPr>
        <p:spPr>
          <a:xfrm>
            <a:off x="1489137" y="2575016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19"/>
          <p:cNvSpPr txBox="1">
            <a:spLocks noGrp="1"/>
          </p:cNvSpPr>
          <p:nvPr>
            <p:ph type="title" idx="6" hasCustomPrompt="1"/>
          </p:nvPr>
        </p:nvSpPr>
        <p:spPr>
          <a:xfrm>
            <a:off x="1489167" y="3761833"/>
            <a:ext cx="3841600" cy="14632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503" name="Google Shape;503;p19"/>
          <p:cNvSpPr txBox="1">
            <a:spLocks noGrp="1"/>
          </p:cNvSpPr>
          <p:nvPr>
            <p:ph type="subTitle" idx="7"/>
          </p:nvPr>
        </p:nvSpPr>
        <p:spPr>
          <a:xfrm>
            <a:off x="1489137" y="5224883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04" name="Google Shape;504;p19"/>
          <p:cNvGrpSpPr/>
          <p:nvPr/>
        </p:nvGrpSpPr>
        <p:grpSpPr>
          <a:xfrm>
            <a:off x="-7" y="1"/>
            <a:ext cx="12192013" cy="6858001"/>
            <a:chOff x="-5" y="0"/>
            <a:chExt cx="9144010" cy="5143501"/>
          </a:xfrm>
        </p:grpSpPr>
        <p:pic>
          <p:nvPicPr>
            <p:cNvPr id="505" name="Google Shape;505;p19"/>
            <p:cNvPicPr preferRelativeResize="0"/>
            <p:nvPr/>
          </p:nvPicPr>
          <p:blipFill rotWithShape="1">
            <a:blip r:embed="rId2">
              <a:alphaModFix/>
            </a:blip>
            <a:srcRect t="40259"/>
            <a:stretch/>
          </p:blipFill>
          <p:spPr>
            <a:xfrm>
              <a:off x="4625075" y="0"/>
              <a:ext cx="1633550" cy="764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6" name="Google Shape;506;p19"/>
            <p:cNvPicPr preferRelativeResize="0"/>
            <p:nvPr/>
          </p:nvPicPr>
          <p:blipFill rotWithShape="1">
            <a:blip r:embed="rId3">
              <a:alphaModFix/>
            </a:blip>
            <a:srcRect r="51679" b="27235"/>
            <a:stretch/>
          </p:blipFill>
          <p:spPr>
            <a:xfrm flipH="1">
              <a:off x="0" y="2688525"/>
              <a:ext cx="1986800" cy="24549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7" name="Google Shape;507;p19"/>
            <p:cNvPicPr preferRelativeResize="0"/>
            <p:nvPr/>
          </p:nvPicPr>
          <p:blipFill rotWithShape="1">
            <a:blip r:embed="rId4">
              <a:alphaModFix/>
            </a:blip>
            <a:srcRect r="29804"/>
            <a:stretch/>
          </p:blipFill>
          <p:spPr>
            <a:xfrm>
              <a:off x="8027153" y="1862325"/>
              <a:ext cx="1116851" cy="1097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8" name="Google Shape;508;p19"/>
            <p:cNvPicPr preferRelativeResize="0"/>
            <p:nvPr/>
          </p:nvPicPr>
          <p:blipFill rotWithShape="1">
            <a:blip r:embed="rId5">
              <a:alphaModFix/>
            </a:blip>
            <a:srcRect l="2827" b="61151"/>
            <a:stretch/>
          </p:blipFill>
          <p:spPr>
            <a:xfrm>
              <a:off x="0" y="4511925"/>
              <a:ext cx="5827952" cy="631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9" name="Google Shape;509;p19"/>
            <p:cNvPicPr preferRelativeResize="0"/>
            <p:nvPr/>
          </p:nvPicPr>
          <p:blipFill rotWithShape="1">
            <a:blip r:embed="rId6">
              <a:alphaModFix/>
            </a:blip>
            <a:srcRect l="28253" b="60460"/>
            <a:stretch/>
          </p:blipFill>
          <p:spPr>
            <a:xfrm flipH="1">
              <a:off x="4840777" y="4139700"/>
              <a:ext cx="4303223" cy="1003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0" name="Google Shape;510;p19"/>
            <p:cNvPicPr preferRelativeResize="0"/>
            <p:nvPr/>
          </p:nvPicPr>
          <p:blipFill rotWithShape="1">
            <a:blip r:embed="rId4">
              <a:alphaModFix/>
            </a:blip>
            <a:srcRect l="59054"/>
            <a:stretch/>
          </p:blipFill>
          <p:spPr>
            <a:xfrm>
              <a:off x="-5" y="153125"/>
              <a:ext cx="668850" cy="1097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11" name="Google Shape;511;p19"/>
          <p:cNvGrpSpPr/>
          <p:nvPr/>
        </p:nvGrpSpPr>
        <p:grpSpPr>
          <a:xfrm>
            <a:off x="211027" y="211630"/>
            <a:ext cx="11730573" cy="5184213"/>
            <a:chOff x="158270" y="158722"/>
            <a:chExt cx="8797930" cy="3888160"/>
          </a:xfrm>
        </p:grpSpPr>
        <p:sp>
          <p:nvSpPr>
            <p:cNvPr id="512" name="Google Shape;512;p19"/>
            <p:cNvSpPr/>
            <p:nvPr/>
          </p:nvSpPr>
          <p:spPr>
            <a:xfrm>
              <a:off x="3377855" y="1587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19"/>
            <p:cNvSpPr/>
            <p:nvPr/>
          </p:nvSpPr>
          <p:spPr>
            <a:xfrm>
              <a:off x="8655821" y="453779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19"/>
            <p:cNvSpPr/>
            <p:nvPr/>
          </p:nvSpPr>
          <p:spPr>
            <a:xfrm>
              <a:off x="158270" y="240269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19"/>
            <p:cNvSpPr/>
            <p:nvPr/>
          </p:nvSpPr>
          <p:spPr>
            <a:xfrm>
              <a:off x="8623176" y="3812436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19"/>
            <p:cNvSpPr/>
            <p:nvPr/>
          </p:nvSpPr>
          <p:spPr>
            <a:xfrm>
              <a:off x="8729450" y="3563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19"/>
            <p:cNvSpPr/>
            <p:nvPr/>
          </p:nvSpPr>
          <p:spPr>
            <a:xfrm>
              <a:off x="3177675" y="188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19"/>
            <p:cNvSpPr/>
            <p:nvPr/>
          </p:nvSpPr>
          <p:spPr>
            <a:xfrm>
              <a:off x="8677250" y="13022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19"/>
            <p:cNvSpPr/>
            <p:nvPr/>
          </p:nvSpPr>
          <p:spPr>
            <a:xfrm>
              <a:off x="8618450" y="32381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19"/>
            <p:cNvSpPr/>
            <p:nvPr/>
          </p:nvSpPr>
          <p:spPr>
            <a:xfrm>
              <a:off x="2758325" y="188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19"/>
            <p:cNvSpPr/>
            <p:nvPr/>
          </p:nvSpPr>
          <p:spPr>
            <a:xfrm>
              <a:off x="2928275" y="2742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19"/>
            <p:cNvSpPr/>
            <p:nvPr/>
          </p:nvSpPr>
          <p:spPr>
            <a:xfrm>
              <a:off x="8829600" y="1507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19"/>
            <p:cNvSpPr/>
            <p:nvPr/>
          </p:nvSpPr>
          <p:spPr>
            <a:xfrm>
              <a:off x="8766650" y="1057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19"/>
            <p:cNvSpPr/>
            <p:nvPr/>
          </p:nvSpPr>
          <p:spPr>
            <a:xfrm>
              <a:off x="8866800" y="32381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19"/>
            <p:cNvSpPr/>
            <p:nvPr/>
          </p:nvSpPr>
          <p:spPr>
            <a:xfrm>
              <a:off x="458450" y="26083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19"/>
            <p:cNvSpPr/>
            <p:nvPr/>
          </p:nvSpPr>
          <p:spPr>
            <a:xfrm>
              <a:off x="362875" y="2228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19"/>
            <p:cNvSpPr/>
            <p:nvPr/>
          </p:nvSpPr>
          <p:spPr>
            <a:xfrm>
              <a:off x="527500" y="2313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795964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s">
  <p:cSld name="Thanks"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0"/>
          <p:cNvSpPr txBox="1">
            <a:spLocks noGrp="1"/>
          </p:cNvSpPr>
          <p:nvPr>
            <p:ph type="subTitle" idx="1"/>
          </p:nvPr>
        </p:nvSpPr>
        <p:spPr>
          <a:xfrm>
            <a:off x="960000" y="3292767"/>
            <a:ext cx="4288800" cy="13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0" name="Google Shape;530;p20"/>
          <p:cNvSpPr txBox="1">
            <a:spLocks noGrp="1"/>
          </p:cNvSpPr>
          <p:nvPr>
            <p:ph type="subTitle" idx="2"/>
          </p:nvPr>
        </p:nvSpPr>
        <p:spPr>
          <a:xfrm rot="-1251">
            <a:off x="960000" y="5578917"/>
            <a:ext cx="4398400" cy="558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20"/>
          <p:cNvSpPr txBox="1">
            <a:spLocks noGrp="1"/>
          </p:cNvSpPr>
          <p:nvPr>
            <p:ph type="ctrTitle"/>
          </p:nvPr>
        </p:nvSpPr>
        <p:spPr>
          <a:xfrm>
            <a:off x="960000" y="720000"/>
            <a:ext cx="6329600" cy="2027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grpSp>
        <p:nvGrpSpPr>
          <p:cNvPr id="533" name="Google Shape;533;p20"/>
          <p:cNvGrpSpPr/>
          <p:nvPr/>
        </p:nvGrpSpPr>
        <p:grpSpPr>
          <a:xfrm>
            <a:off x="4007234" y="0"/>
            <a:ext cx="8184769" cy="6858008"/>
            <a:chOff x="3005425" y="0"/>
            <a:chExt cx="6138577" cy="5143506"/>
          </a:xfrm>
        </p:grpSpPr>
        <p:pic>
          <p:nvPicPr>
            <p:cNvPr id="534" name="Google Shape;534;p20"/>
            <p:cNvPicPr preferRelativeResize="0"/>
            <p:nvPr/>
          </p:nvPicPr>
          <p:blipFill rotWithShape="1">
            <a:blip r:embed="rId2">
              <a:alphaModFix/>
            </a:blip>
            <a:srcRect t="39719"/>
            <a:stretch/>
          </p:blipFill>
          <p:spPr>
            <a:xfrm>
              <a:off x="5582150" y="0"/>
              <a:ext cx="2342225" cy="1106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5" name="Google Shape;535;p20"/>
            <p:cNvPicPr preferRelativeResize="0"/>
            <p:nvPr/>
          </p:nvPicPr>
          <p:blipFill rotWithShape="1">
            <a:blip r:embed="rId3">
              <a:alphaModFix/>
            </a:blip>
            <a:srcRect l="32313" b="26182"/>
            <a:stretch/>
          </p:blipFill>
          <p:spPr>
            <a:xfrm flipH="1">
              <a:off x="4901102" y="1346775"/>
              <a:ext cx="4242900" cy="37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6" name="Google Shape;536;p20"/>
            <p:cNvPicPr preferRelativeResize="0"/>
            <p:nvPr/>
          </p:nvPicPr>
          <p:blipFill rotWithShape="1">
            <a:blip r:embed="rId4">
              <a:alphaModFix/>
            </a:blip>
            <a:srcRect r="42223"/>
            <a:stretch/>
          </p:blipFill>
          <p:spPr>
            <a:xfrm>
              <a:off x="7665775" y="440950"/>
              <a:ext cx="1478225" cy="1718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7" name="Google Shape;537;p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831676" y="3346402"/>
              <a:ext cx="1097201" cy="708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8" name="Google Shape;538;p20"/>
            <p:cNvPicPr preferRelativeResize="0"/>
            <p:nvPr/>
          </p:nvPicPr>
          <p:blipFill rotWithShape="1">
            <a:blip r:embed="rId6">
              <a:alphaModFix/>
            </a:blip>
            <a:srcRect b="59291"/>
            <a:stretch/>
          </p:blipFill>
          <p:spPr>
            <a:xfrm>
              <a:off x="3005425" y="4295906"/>
              <a:ext cx="4918952" cy="847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39" name="Google Shape;539;p20"/>
          <p:cNvGrpSpPr/>
          <p:nvPr/>
        </p:nvGrpSpPr>
        <p:grpSpPr>
          <a:xfrm>
            <a:off x="265300" y="286067"/>
            <a:ext cx="7101667" cy="4628877"/>
            <a:chOff x="198975" y="214550"/>
            <a:chExt cx="5326250" cy="3471658"/>
          </a:xfrm>
        </p:grpSpPr>
        <p:grpSp>
          <p:nvGrpSpPr>
            <p:cNvPr id="540" name="Google Shape;540;p20"/>
            <p:cNvGrpSpPr/>
            <p:nvPr/>
          </p:nvGrpSpPr>
          <p:grpSpPr>
            <a:xfrm>
              <a:off x="236176" y="3487180"/>
              <a:ext cx="170184" cy="199027"/>
              <a:chOff x="3938129" y="1563480"/>
              <a:chExt cx="400999" cy="468962"/>
            </a:xfrm>
          </p:grpSpPr>
          <p:sp>
            <p:nvSpPr>
              <p:cNvPr id="541" name="Google Shape;541;p20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2" name="Google Shape;542;p20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20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20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" name="Google Shape;545;p20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" name="Google Shape;546;p20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20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8" name="Google Shape;548;p20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" name="Google Shape;549;p20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20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1" name="Google Shape;551;p20"/>
            <p:cNvGrpSpPr/>
            <p:nvPr/>
          </p:nvGrpSpPr>
          <p:grpSpPr>
            <a:xfrm>
              <a:off x="505325" y="793528"/>
              <a:ext cx="93101" cy="334443"/>
              <a:chOff x="2058353" y="1704261"/>
              <a:chExt cx="219370" cy="788036"/>
            </a:xfrm>
          </p:grpSpPr>
          <p:sp>
            <p:nvSpPr>
              <p:cNvPr id="552" name="Google Shape;552;p20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" name="Google Shape;553;p20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54" name="Google Shape;554;p20"/>
            <p:cNvSpPr/>
            <p:nvPr/>
          </p:nvSpPr>
          <p:spPr>
            <a:xfrm>
              <a:off x="198975" y="33083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20"/>
            <p:cNvSpPr/>
            <p:nvPr/>
          </p:nvSpPr>
          <p:spPr>
            <a:xfrm>
              <a:off x="4931400" y="2406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20"/>
            <p:cNvSpPr/>
            <p:nvPr/>
          </p:nvSpPr>
          <p:spPr>
            <a:xfrm>
              <a:off x="5435825" y="2145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20"/>
            <p:cNvSpPr/>
            <p:nvPr/>
          </p:nvSpPr>
          <p:spPr>
            <a:xfrm>
              <a:off x="320450" y="849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20"/>
            <p:cNvSpPr/>
            <p:nvPr/>
          </p:nvSpPr>
          <p:spPr>
            <a:xfrm>
              <a:off x="5181150" y="3401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20"/>
            <p:cNvSpPr/>
            <p:nvPr/>
          </p:nvSpPr>
          <p:spPr>
            <a:xfrm>
              <a:off x="383750" y="31162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20"/>
            <p:cNvSpPr/>
            <p:nvPr/>
          </p:nvSpPr>
          <p:spPr>
            <a:xfrm>
              <a:off x="294350" y="10385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449965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53169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" name="Google Shape;563;p22"/>
          <p:cNvGrpSpPr/>
          <p:nvPr/>
        </p:nvGrpSpPr>
        <p:grpSpPr>
          <a:xfrm>
            <a:off x="0" y="2"/>
            <a:ext cx="12192000" cy="6858003"/>
            <a:chOff x="0" y="2"/>
            <a:chExt cx="9144000" cy="5143502"/>
          </a:xfrm>
        </p:grpSpPr>
        <p:pic>
          <p:nvPicPr>
            <p:cNvPr id="564" name="Google Shape;564;p22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5" name="Google Shape;565;p22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6" name="Google Shape;566;p22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7" name="Google Shape;567;p22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8" name="Google Shape;568;p22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69" name="Google Shape;569;p22"/>
          <p:cNvGrpSpPr/>
          <p:nvPr/>
        </p:nvGrpSpPr>
        <p:grpSpPr>
          <a:xfrm>
            <a:off x="793502" y="211733"/>
            <a:ext cx="11043041" cy="6348603"/>
            <a:chOff x="595126" y="158800"/>
            <a:chExt cx="8282281" cy="4761452"/>
          </a:xfrm>
        </p:grpSpPr>
        <p:sp>
          <p:nvSpPr>
            <p:cNvPr id="570" name="Google Shape;570;p22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22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2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22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22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22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22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22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22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22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22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22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307451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" name="Google Shape;583;p23"/>
          <p:cNvGrpSpPr/>
          <p:nvPr/>
        </p:nvGrpSpPr>
        <p:grpSpPr>
          <a:xfrm>
            <a:off x="1" y="1806968"/>
            <a:ext cx="12192001" cy="5051033"/>
            <a:chOff x="0" y="1355225"/>
            <a:chExt cx="9144001" cy="3788275"/>
          </a:xfrm>
        </p:grpSpPr>
        <p:pic>
          <p:nvPicPr>
            <p:cNvPr id="584" name="Google Shape;584;p23"/>
            <p:cNvPicPr preferRelativeResize="0"/>
            <p:nvPr/>
          </p:nvPicPr>
          <p:blipFill rotWithShape="1">
            <a:blip r:embed="rId2">
              <a:alphaModFix/>
            </a:blip>
            <a:srcRect r="26964"/>
            <a:stretch/>
          </p:blipFill>
          <p:spPr>
            <a:xfrm>
              <a:off x="7801975" y="1355225"/>
              <a:ext cx="1342025" cy="123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5" name="Google Shape;585;p23"/>
            <p:cNvPicPr preferRelativeResize="0"/>
            <p:nvPr/>
          </p:nvPicPr>
          <p:blipFill rotWithShape="1">
            <a:blip r:embed="rId3">
              <a:alphaModFix/>
            </a:blip>
            <a:srcRect b="56356"/>
            <a:stretch/>
          </p:blipFill>
          <p:spPr>
            <a:xfrm>
              <a:off x="5655800" y="3951450"/>
              <a:ext cx="1477350" cy="11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6" name="Google Shape;586;p23"/>
            <p:cNvPicPr preferRelativeResize="0"/>
            <p:nvPr/>
          </p:nvPicPr>
          <p:blipFill rotWithShape="1">
            <a:blip r:embed="rId4">
              <a:alphaModFix/>
            </a:blip>
            <a:srcRect r="10530" b="33119"/>
            <a:stretch/>
          </p:blipFill>
          <p:spPr>
            <a:xfrm>
              <a:off x="5655800" y="3004046"/>
              <a:ext cx="3488201" cy="2139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7" name="Google Shape;587;p23"/>
            <p:cNvPicPr preferRelativeResize="0"/>
            <p:nvPr/>
          </p:nvPicPr>
          <p:blipFill rotWithShape="1">
            <a:blip r:embed="rId5">
              <a:alphaModFix/>
            </a:blip>
            <a:srcRect b="40971"/>
            <a:stretch/>
          </p:blipFill>
          <p:spPr>
            <a:xfrm>
              <a:off x="5418175" y="4121149"/>
              <a:ext cx="2820301" cy="1022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8" name="Google Shape;588;p23"/>
            <p:cNvPicPr preferRelativeResize="0"/>
            <p:nvPr/>
          </p:nvPicPr>
          <p:blipFill rotWithShape="1">
            <a:blip r:embed="rId6">
              <a:alphaModFix/>
            </a:blip>
            <a:srcRect l="44040" b="14258"/>
            <a:stretch/>
          </p:blipFill>
          <p:spPr>
            <a:xfrm>
              <a:off x="0" y="3358350"/>
              <a:ext cx="1487374" cy="1785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89" name="Google Shape;589;p23"/>
          <p:cNvGrpSpPr/>
          <p:nvPr/>
        </p:nvGrpSpPr>
        <p:grpSpPr>
          <a:xfrm>
            <a:off x="370701" y="235867"/>
            <a:ext cx="11456233" cy="6219117"/>
            <a:chOff x="278025" y="176900"/>
            <a:chExt cx="8592175" cy="4664338"/>
          </a:xfrm>
        </p:grpSpPr>
        <p:grpSp>
          <p:nvGrpSpPr>
            <p:cNvPr id="590" name="Google Shape;590;p23"/>
            <p:cNvGrpSpPr/>
            <p:nvPr/>
          </p:nvGrpSpPr>
          <p:grpSpPr>
            <a:xfrm>
              <a:off x="367426" y="1663768"/>
              <a:ext cx="170184" cy="199027"/>
              <a:chOff x="3938129" y="1563480"/>
              <a:chExt cx="400999" cy="468962"/>
            </a:xfrm>
          </p:grpSpPr>
          <p:sp>
            <p:nvSpPr>
              <p:cNvPr id="591" name="Google Shape;591;p2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2" name="Google Shape;592;p2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3" name="Google Shape;593;p2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4" name="Google Shape;594;p2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5" name="Google Shape;595;p2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6" name="Google Shape;596;p2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7" name="Google Shape;597;p2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8" name="Google Shape;598;p2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9" name="Google Shape;599;p2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2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1" name="Google Shape;601;p23"/>
            <p:cNvSpPr/>
            <p:nvPr/>
          </p:nvSpPr>
          <p:spPr>
            <a:xfrm>
              <a:off x="5248459" y="447409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2" name="Google Shape;602;p23"/>
            <p:cNvGrpSpPr/>
            <p:nvPr/>
          </p:nvGrpSpPr>
          <p:grpSpPr>
            <a:xfrm>
              <a:off x="8739900" y="508903"/>
              <a:ext cx="93101" cy="334443"/>
              <a:chOff x="2058353" y="1704261"/>
              <a:chExt cx="219370" cy="788036"/>
            </a:xfrm>
          </p:grpSpPr>
          <p:sp>
            <p:nvSpPr>
              <p:cNvPr id="603" name="Google Shape;603;p23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23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5" name="Google Shape;605;p23"/>
            <p:cNvSpPr/>
            <p:nvPr/>
          </p:nvSpPr>
          <p:spPr>
            <a:xfrm>
              <a:off x="3612925" y="17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23"/>
            <p:cNvSpPr/>
            <p:nvPr/>
          </p:nvSpPr>
          <p:spPr>
            <a:xfrm>
              <a:off x="433925" y="12292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23"/>
            <p:cNvSpPr/>
            <p:nvPr/>
          </p:nvSpPr>
          <p:spPr>
            <a:xfrm>
              <a:off x="8618875" y="1769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8833000" y="292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3926100" y="203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23"/>
            <p:cNvSpPr/>
            <p:nvPr/>
          </p:nvSpPr>
          <p:spPr>
            <a:xfrm>
              <a:off x="278025" y="14208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23"/>
            <p:cNvSpPr/>
            <p:nvPr/>
          </p:nvSpPr>
          <p:spPr>
            <a:xfrm>
              <a:off x="8405400" y="32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23"/>
            <p:cNvSpPr/>
            <p:nvPr/>
          </p:nvSpPr>
          <p:spPr>
            <a:xfrm>
              <a:off x="5102950" y="4762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23"/>
            <p:cNvSpPr/>
            <p:nvPr/>
          </p:nvSpPr>
          <p:spPr>
            <a:xfrm>
              <a:off x="3755150" y="266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433913" y="2682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367425" y="3063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23"/>
            <p:cNvSpPr/>
            <p:nvPr/>
          </p:nvSpPr>
          <p:spPr>
            <a:xfrm>
              <a:off x="278025" y="28068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449883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" userDrawn="1">
  <p:cSld name="Title and three columns"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15556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3269191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6554263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userDrawn="1">
  <p:cSld name="Title and bod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59619285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799967861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6CD300-B375-449D-82E1-EA0BA19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E3CEEB-D602-4947-A0A0-E4D4CBDD5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7063B1-A6BC-45C4-99BD-8127A5AFC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2A91E5-AB00-4475-B860-79DEA23A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88DE88-38DE-4A72-8060-1B5C5FAB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25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271606433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7501489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6382956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7407796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2316352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8726387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9881259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">
  <p:cSld name="Quote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9935992"/>
      </p:ext>
    </p:extLst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1">
  <p:cSld name="Section header 1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4923358"/>
      </p:ext>
    </p:extLst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 userDrawn="1">
  <p:cSld name="Table of contents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791609652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A4D8F8-DA83-45AD-A98D-40750A04E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28205F-10DC-43AB-84CC-CC99B07A4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3FED303-BA22-4F56-8B26-0FFE1C47F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AD0A593-00D2-4ED1-82B7-8BD2211E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9E633B-7823-4965-AC3A-75A494A9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2AD9BB-8E72-444C-BBDE-B4237357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32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 1">
  <p:cSld name="Title and three columns 1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539530283"/>
      </p:ext>
    </p:extLst>
  </p:cSld>
  <p:clrMapOvr>
    <a:masterClrMapping/>
  </p:clrMapOvr>
  <p:transition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eight columns">
  <p:cSld name="Title and eight columns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2516367"/>
      </p:ext>
    </p:extLst>
  </p:cSld>
  <p:clrMapOvr>
    <a:masterClrMapping/>
  </p:clrMapOvr>
  <p:transition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s">
  <p:cSld name="Thanks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953277059"/>
      </p:ext>
    </p:extLst>
  </p:cSld>
  <p:clrMapOvr>
    <a:masterClrMapping/>
  </p:clrMapOvr>
  <p:transition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1730352"/>
      </p:ext>
    </p:extLst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034888"/>
      </p:ext>
    </p:extLst>
  </p:cSld>
  <p:clrMapOvr>
    <a:masterClrMapping/>
  </p:clrMapOvr>
  <p:transition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3">
  <p:cSld name="Background 3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9202371"/>
      </p:ext>
    </p:extLst>
  </p:cSld>
  <p:clrMapOvr>
    <a:masterClrMapping/>
  </p:clrMapOvr>
  <p:transition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4">
  <p:cSld name="Background 4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63590450"/>
      </p:ext>
    </p:extLst>
  </p:cSld>
  <p:clrMapOvr>
    <a:masterClrMapping/>
  </p:clrMapOvr>
  <p:transition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5">
  <p:cSld name="Background 5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16529896"/>
      </p:ext>
    </p:extLst>
  </p:cSld>
  <p:clrMapOvr>
    <a:masterClrMapping/>
  </p:clrMapOvr>
  <p:transition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13F91CE-E1F8-2364-8804-785EAD2DB7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9666B13-A4F6-2580-0CAB-1768002F95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CA82879-38C1-D8A8-A1CE-6F25D9DBB5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1E261D-D87A-403B-B633-20CDBF39B0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1152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E769E9-912E-43AC-BECA-BA18382A6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629964-83FF-4829-857D-E28D69C18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4B2E5-6D29-433A-8906-4010AC274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CB1034F-04E1-409A-B469-F2A4F7AD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01FAC3B-FDD0-44BF-8B23-2E2C41872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86C5A5E-9314-4CD7-864B-5F4FA4629B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171DCCC-63FD-4B56-BFCA-F6E9757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C4C5626-C0F5-47CF-AE7C-DE1473EA8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61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D48E6D-E096-472E-BD07-3D5B1B8D0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D4E129-EDEB-4C59-9744-8F2D8C31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0FCFE56-FC14-4043-827B-6C0767C7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A473F6-3623-40C7-9E9A-4BC898A3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643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696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EAE70-7F1D-479D-8822-268C1FFF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E34DB8-82DD-45F1-BF65-715D2FD07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9EDF2A-DE44-4336-AA05-51646B18B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38054ED-485F-40FD-B058-A389D79910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20485E-92B4-4395-8726-C7BDBDF8D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DED9AD4-CCBA-42C9-8708-6E66BEE8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343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60D5FE-ADEE-40B8-ACE0-91C766AF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9820831-13CF-45D4-B7D2-A503158FE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CEBE428-21E6-4EB3-8340-040FD629E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789585-FFEB-4D20-8A90-45C1D2C9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018688-58A0-4816-B813-7612CFED6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C2F646-191C-4DDD-9AD2-3EA65A8C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126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09862235-3807-E7D3-6B95-030D295AF39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3520" y="339090"/>
            <a:ext cx="1261110" cy="1261110"/>
          </a:xfrm>
          <a:prstGeom prst="rect">
            <a:avLst/>
          </a:prstGeom>
        </p:spPr>
      </p:pic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D4F58EC-CFFB-182C-277D-C6AFE695C27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429" y="8526160"/>
            <a:ext cx="1261110" cy="126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763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389324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23042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  <p:sldLayoutId id="2147483710" r:id="rId23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slide" Target="slide5.xml"/><Relationship Id="rId18" Type="http://schemas.openxmlformats.org/officeDocument/2006/relationships/slide" Target="slide10.xml"/><Relationship Id="rId3" Type="http://schemas.openxmlformats.org/officeDocument/2006/relationships/image" Target="../media/image24.png"/><Relationship Id="rId7" Type="http://schemas.openxmlformats.org/officeDocument/2006/relationships/image" Target="../media/image9.png"/><Relationship Id="rId12" Type="http://schemas.microsoft.com/office/2007/relationships/hdphoto" Target="../media/hdphoto2.wdp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6" Type="http://schemas.openxmlformats.org/officeDocument/2006/relationships/slide" Target="slide7.xml"/><Relationship Id="rId20" Type="http://schemas.microsoft.com/office/2007/relationships/hdphoto" Target="../media/hdphoto3.wdp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.png"/><Relationship Id="rId11" Type="http://schemas.openxmlformats.org/officeDocument/2006/relationships/image" Target="../media/image26.png"/><Relationship Id="rId5" Type="http://schemas.openxmlformats.org/officeDocument/2006/relationships/image" Target="../media/image3.png"/><Relationship Id="rId15" Type="http://schemas.openxmlformats.org/officeDocument/2006/relationships/slide" Target="slide6.xml"/><Relationship Id="rId10" Type="http://schemas.openxmlformats.org/officeDocument/2006/relationships/image" Target="../media/image6.png"/><Relationship Id="rId19" Type="http://schemas.openxmlformats.org/officeDocument/2006/relationships/image" Target="../media/image29.png"/><Relationship Id="rId4" Type="http://schemas.microsoft.com/office/2007/relationships/hdphoto" Target="../media/hdphoto1.wdp"/><Relationship Id="rId9" Type="http://schemas.openxmlformats.org/officeDocument/2006/relationships/image" Target="../media/image25.png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microsoft.com/office/2007/relationships/hdphoto" Target="../media/hdphoto4.wdp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slide" Target="slide4.xml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microsoft.com/office/2007/relationships/hdphoto" Target="../media/hdphoto4.wdp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slide" Target="slide4.xml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emf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emf"/><Relationship Id="rId4" Type="http://schemas.openxmlformats.org/officeDocument/2006/relationships/image" Target="../media/image36.emf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38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5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511656" y="891314"/>
            <a:ext cx="9171735" cy="3267559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err="1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Bài</a:t>
            </a:r>
            <a:r>
              <a:rPr kumimoji="0" lang="en-US" altLang="zh-CN" sz="6000" b="0" i="0" u="none" strike="noStrike" kern="800" cap="none" spc="0" normalizeH="0" baseline="0" noProof="0" dirty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6000" kern="800" noProof="0" dirty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3</a:t>
            </a:r>
            <a:endParaRPr kumimoji="0" lang="en-US" altLang="zh-CN" sz="6000" b="0" i="0" u="none" strike="noStrike" kern="800" cap="none" spc="0" normalizeH="0" baseline="0" noProof="0" dirty="0">
              <a:ln w="28575"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HelvetIns" pitchFamily="2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kern="800" dirty="0" smtClean="0">
                <a:ln w="28575">
                  <a:noFill/>
                </a:ln>
                <a:solidFill>
                  <a:srgbClr val="C00000"/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ÔN TẬP VỀ CÁC PHÉP TÍNH</a:t>
            </a:r>
          </a:p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smtClean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VỚI</a:t>
            </a:r>
            <a:r>
              <a:rPr kumimoji="0" lang="en-US" altLang="zh-CN" sz="6000" b="0" i="0" u="none" strike="noStrike" kern="800" cap="none" spc="0" normalizeH="0" noProof="0" dirty="0" smtClean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SỐ TỰ NHIÊN (TIẾP THEO)</a:t>
            </a:r>
            <a:endParaRPr kumimoji="0" lang="zh-CN" altLang="en-US" sz="6000" b="0" i="0" u="none" strike="noStrike" kern="800" cap="none" spc="0" normalizeH="0" baseline="0" noProof="0" dirty="0">
              <a:ln w="28575">
                <a:noFill/>
              </a:ln>
              <a:solidFill>
                <a:srgbClr val="C00000"/>
              </a:solidFill>
              <a:effectLst/>
              <a:uLnTx/>
              <a:uFillTx/>
              <a:latin typeface="UTM HelvetIns" pitchFamily="2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6" name="Subtitle 3">
            <a:extLst>
              <a:ext uri="{FF2B5EF4-FFF2-40B4-BE49-F238E27FC236}">
                <a16:creationId xmlns:a16="http://schemas.microsoft.com/office/drawing/2014/main" id="{6734CE7D-5AFB-4EF2-BBED-165338F4FADE}"/>
              </a:ext>
            </a:extLst>
          </p:cNvPr>
          <p:cNvSpPr txBox="1">
            <a:spLocks/>
          </p:cNvSpPr>
          <p:nvPr/>
        </p:nvSpPr>
        <p:spPr>
          <a:xfrm>
            <a:off x="2648188" y="4158873"/>
            <a:ext cx="7456394" cy="5078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khoa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noProof="0" dirty="0" smtClean="0">
                <a:solidFill>
                  <a:prstClr val="black"/>
                </a:solidFill>
                <a:latin typeface="Calibri" panose="020F0502020204030204"/>
              </a:rPr>
              <a:t>8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189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D83F88D-544B-E2B7-AE89-9950C6B87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22481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28158E0-4F25-A3A4-7F26-D1254FB9DA6C}"/>
              </a:ext>
            </a:extLst>
          </p:cNvPr>
          <p:cNvSpPr/>
          <p:nvPr/>
        </p:nvSpPr>
        <p:spPr>
          <a:xfrm>
            <a:off x="210502" y="290512"/>
            <a:ext cx="11801475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F12018-ABDE-E6E6-9A77-0A5FDE33EE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894449"/>
            <a:ext cx="2396280" cy="1198140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D0ECA782-BC85-43C9-2091-C01B00710728}"/>
              </a:ext>
            </a:extLst>
          </p:cNvPr>
          <p:cNvSpPr/>
          <p:nvPr/>
        </p:nvSpPr>
        <p:spPr>
          <a:xfrm>
            <a:off x="2618867" y="1000125"/>
            <a:ext cx="6089036" cy="870878"/>
          </a:xfrm>
          <a:prstGeom prst="wedgeRoundRectCallout">
            <a:avLst>
              <a:gd name="adj1" fmla="val 13408"/>
              <a:gd name="adj2" fmla="val 75357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B3732A-042C-F8F9-D0F5-0CFAEC942A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727959"/>
            <a:ext cx="11734800" cy="259080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9C705FC-0998-F022-9BE2-C65BF90201B7}"/>
              </a:ext>
            </a:extLst>
          </p:cNvPr>
          <p:cNvSpPr/>
          <p:nvPr/>
        </p:nvSpPr>
        <p:spPr>
          <a:xfrm>
            <a:off x="1584960" y="3063240"/>
            <a:ext cx="883920" cy="685800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64 986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F548C84-C3FD-72CE-2D16-6DA8F8B661AE}"/>
              </a:ext>
            </a:extLst>
          </p:cNvPr>
          <p:cNvSpPr/>
          <p:nvPr/>
        </p:nvSpPr>
        <p:spPr>
          <a:xfrm>
            <a:off x="9250680" y="3063240"/>
            <a:ext cx="762000" cy="685800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806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3A27B5E-11C2-4811-BE17-E93D170E08CA}"/>
              </a:ext>
            </a:extLst>
          </p:cNvPr>
          <p:cNvSpPr/>
          <p:nvPr/>
        </p:nvSpPr>
        <p:spPr>
          <a:xfrm>
            <a:off x="3276600" y="4337684"/>
            <a:ext cx="762000" cy="685800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8 845</a:t>
            </a:r>
            <a:endParaRPr lang="en-US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7804930-F2EF-82C6-001C-A611AEB549F7}"/>
              </a:ext>
            </a:extLst>
          </p:cNvPr>
          <p:cNvSpPr/>
          <p:nvPr/>
        </p:nvSpPr>
        <p:spPr>
          <a:xfrm>
            <a:off x="7909560" y="4337684"/>
            <a:ext cx="1203960" cy="685800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3 786 752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2472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DD0452C-FF7D-4F7C-BA40-6F543856D00E}"/>
              </a:ext>
            </a:extLst>
          </p:cNvPr>
          <p:cNvGrpSpPr/>
          <p:nvPr/>
        </p:nvGrpSpPr>
        <p:grpSpPr>
          <a:xfrm>
            <a:off x="457200" y="275897"/>
            <a:ext cx="7115175" cy="1248103"/>
            <a:chOff x="457200" y="275897"/>
            <a:chExt cx="7115175" cy="124810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9513EA8-81E7-44E8-90C5-DCCDF96398FC}"/>
                </a:ext>
              </a:extLst>
            </p:cNvPr>
            <p:cNvGrpSpPr/>
            <p:nvPr/>
          </p:nvGrpSpPr>
          <p:grpSpPr>
            <a:xfrm>
              <a:off x="1371601" y="484363"/>
              <a:ext cx="6200774" cy="1014237"/>
              <a:chOff x="1371601" y="484363"/>
              <a:chExt cx="6200774" cy="1014237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9DB767A-9CD3-48DE-8667-08CB50100B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371601" y="484363"/>
                <a:ext cx="6200774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C81C180-27B4-46A2-A5B2-9C38CABF3709}"/>
                  </a:ext>
                </a:extLst>
              </p:cNvPr>
              <p:cNvSpPr txBox="1"/>
              <p:nvPr/>
            </p:nvSpPr>
            <p:spPr>
              <a:xfrm>
                <a:off x="1731867" y="685014"/>
                <a:ext cx="438658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2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r>
                  <a:rPr lang="en-US" sz="32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bằng</a:t>
                </a:r>
                <a:r>
                  <a:rPr lang="en-US" sz="32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cách</a:t>
                </a:r>
                <a:r>
                  <a:rPr lang="en-US" sz="32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thuận</a:t>
                </a:r>
                <a:r>
                  <a:rPr lang="en-US" sz="32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tiện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269088A-C5CD-48CE-BAE6-9F5DADCF3196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id="{86A8DE41-1F61-4312-B78D-AB41E3E19D74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ln w="571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5F53E23-A298-4EFD-B826-57F2F0B3B842}"/>
                  </a:ext>
                </a:extLst>
              </p:cNvPr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2</a:t>
                </a: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994376A-AE5D-4926-C553-A2869EDB2D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1589"/>
          <a:stretch/>
        </p:blipFill>
        <p:spPr>
          <a:xfrm>
            <a:off x="-394682" y="1925505"/>
            <a:ext cx="12586682" cy="458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51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971" y="4956980"/>
            <a:ext cx="6648450" cy="159067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DD0452C-FF7D-4F7C-BA40-6F543856D00E}"/>
              </a:ext>
            </a:extLst>
          </p:cNvPr>
          <p:cNvGrpSpPr/>
          <p:nvPr/>
        </p:nvGrpSpPr>
        <p:grpSpPr>
          <a:xfrm>
            <a:off x="1153423" y="183975"/>
            <a:ext cx="7115175" cy="1248103"/>
            <a:chOff x="457200" y="275897"/>
            <a:chExt cx="7115175" cy="124810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9513EA8-81E7-44E8-90C5-DCCDF96398FC}"/>
                </a:ext>
              </a:extLst>
            </p:cNvPr>
            <p:cNvGrpSpPr/>
            <p:nvPr/>
          </p:nvGrpSpPr>
          <p:grpSpPr>
            <a:xfrm>
              <a:off x="1371601" y="484363"/>
              <a:ext cx="6200774" cy="1014237"/>
              <a:chOff x="1371601" y="484363"/>
              <a:chExt cx="6200774" cy="1014237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49DB767A-9CD3-48DE-8667-08CB50100B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71601" y="484363"/>
                <a:ext cx="6200774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C81C180-27B4-46A2-A5B2-9C38CABF3709}"/>
                  </a:ext>
                </a:extLst>
              </p:cNvPr>
              <p:cNvSpPr txBox="1"/>
              <p:nvPr/>
            </p:nvSpPr>
            <p:spPr>
              <a:xfrm>
                <a:off x="1731867" y="685014"/>
                <a:ext cx="438658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200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r>
                  <a:rPr lang="en-US" sz="32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bằng</a:t>
                </a:r>
                <a:r>
                  <a:rPr lang="en-US" sz="32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cách</a:t>
                </a:r>
                <a:r>
                  <a:rPr lang="en-US" sz="32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thuận</a:t>
                </a:r>
                <a:r>
                  <a:rPr lang="en-US" sz="32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tiện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269088A-C5CD-48CE-BAE6-9F5DADCF3196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12" name="Isosceles Triangle 11">
                <a:extLst>
                  <a:ext uri="{FF2B5EF4-FFF2-40B4-BE49-F238E27FC236}">
                    <a16:creationId xmlns:a16="http://schemas.microsoft.com/office/drawing/2014/main" id="{86A8DE41-1F61-4312-B78D-AB41E3E19D74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ln w="571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5F53E23-A298-4EFD-B826-57F2F0B3B842}"/>
                  </a:ext>
                </a:extLst>
              </p:cNvPr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2</a:t>
                </a:r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423" y="1706587"/>
            <a:ext cx="10048875" cy="17240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423" y="3109130"/>
            <a:ext cx="7791450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4625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>
            <a:extLst>
              <a:ext uri="{FF2B5EF4-FFF2-40B4-BE49-F238E27FC236}">
                <a16:creationId xmlns:a16="http://schemas.microsoft.com/office/drawing/2014/main" id="{13C9065E-31BA-061A-9045-7E9BFFAFD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90366B-208E-2146-8304-FA073CC14B2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43063" y="4421188"/>
            <a:ext cx="1727200" cy="238760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5BE206F-EA54-00E9-5C65-649372D05171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531813"/>
            <a:ext cx="3886200" cy="1128712"/>
            <a:chOff x="2681256" y="5802148"/>
            <a:chExt cx="7485762" cy="150441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0F44B92-F5C1-A170-2503-F5EC34E71830}"/>
                </a:ext>
              </a:extLst>
            </p:cNvPr>
            <p:cNvSpPr txBox="1"/>
            <p:nvPr/>
          </p:nvSpPr>
          <p:spPr>
            <a:xfrm>
              <a:off x="2973116" y="5829239"/>
              <a:ext cx="7193902" cy="147732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6600" b="1" dirty="0">
                  <a:ln w="3175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LUYỆN T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92322F8-47AF-5907-9701-2487CC090116}"/>
                </a:ext>
              </a:extLst>
            </p:cNvPr>
            <p:cNvSpPr txBox="1"/>
            <p:nvPr/>
          </p:nvSpPr>
          <p:spPr>
            <a:xfrm>
              <a:off x="2681256" y="5802148"/>
              <a:ext cx="7187432" cy="147732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3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B7AC3F1-F147-A91C-5652-316EAAE78361}"/>
              </a:ext>
            </a:extLst>
          </p:cNvPr>
          <p:cNvSpPr txBox="1"/>
          <p:nvPr/>
        </p:nvSpPr>
        <p:spPr>
          <a:xfrm>
            <a:off x="5257800" y="765176"/>
            <a:ext cx="4838700" cy="10215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/>
          <a:p>
            <a:pPr algn="ctr" defTabSz="685800">
              <a:defRPr/>
            </a:pPr>
            <a:r>
              <a:rPr lang="en-US" sz="6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&lt;, &gt;, =?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152FC6-4990-907C-0179-F649464E00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8261" y="1999770"/>
            <a:ext cx="7808111" cy="3920811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66DCE2B-C747-1EDA-4E1B-479A42F86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9502" y="363690"/>
            <a:ext cx="12176762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AE25F2-6131-5BE1-08D5-AF08A730F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1E261D-D87A-403B-B633-20CDBF39B027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5D956A-19E7-D758-5AC9-3D2F1B1EF2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049"/>
          <a:stretch/>
        </p:blipFill>
        <p:spPr>
          <a:xfrm>
            <a:off x="1974710" y="1521828"/>
            <a:ext cx="7908339" cy="14891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5E9238-3469-0426-F4EE-6568F0B632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0168" y="2780067"/>
            <a:ext cx="7029288" cy="20252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5DCC8D-7BA5-ADBC-7994-42F2827D9A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3246"/>
          <a:stretch/>
        </p:blipFill>
        <p:spPr>
          <a:xfrm>
            <a:off x="2339795" y="4808776"/>
            <a:ext cx="7057423" cy="1471642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829FF29C-D182-EC65-4275-026089D8B5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0645" y="1005839"/>
            <a:ext cx="1054423" cy="794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 smtClean="0">
                <a:solidFill>
                  <a:srgbClr val="003399"/>
                </a:solidFill>
                <a:latin typeface="Arial"/>
              </a:rPr>
              <a:t>3, </a:t>
            </a:r>
            <a:r>
              <a:rPr lang="en-US" b="1" kern="0" dirty="0" smtClean="0">
                <a:solidFill>
                  <a:schemeClr val="bg2">
                    <a:lumMod val="75000"/>
                  </a:schemeClr>
                </a:solidFill>
                <a:latin typeface="Arial"/>
              </a:rPr>
              <a:t>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</a:t>
            </a:r>
          </a:p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  </a:t>
            </a:r>
          </a:p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                                              </a:t>
            </a:r>
          </a:p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</a:t>
            </a:r>
          </a:p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</a:t>
            </a:r>
          </a:p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</a:t>
            </a:r>
          </a:p>
        </p:txBody>
      </p:sp>
    </p:spTree>
    <p:extLst>
      <p:ext uri="{BB962C8B-B14F-4D97-AF65-F5344CB8AC3E}">
        <p14:creationId xmlns:p14="http://schemas.microsoft.com/office/powerpoint/2010/main" val="1256604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6E61BF-F77E-6E5A-F3A6-0436BCF3A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1E261D-D87A-403B-B633-20CDBF39B027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C87D23-21CC-658E-10D7-542CD5DC58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4162" y="853440"/>
            <a:ext cx="4633996" cy="3505200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829FF29C-D182-EC65-4275-026089D8B5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7762" y="569595"/>
            <a:ext cx="5486400" cy="5718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Hai chú thợ làm được 2 190 sản phẩm. Chú thợ thứ nhất làm được ít hơn chú thợ thứ hai là 364 sản phẩm. Hỏi mỗi chú thợ làm được bao nhiêu sản phẩm?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</a:t>
            </a:r>
          </a:p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  </a:t>
            </a:r>
          </a:p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                                              </a:t>
            </a:r>
          </a:p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</a:t>
            </a:r>
          </a:p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</a:t>
            </a:r>
          </a:p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1EB2AA-B2DF-016A-1D1B-01A40FB623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5599"/>
            <a:ext cx="1264920" cy="855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822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F4185192-C574-F161-E4E9-536001FB3533}"/>
              </a:ext>
            </a:extLst>
          </p:cNvPr>
          <p:cNvSpPr/>
          <p:nvPr/>
        </p:nvSpPr>
        <p:spPr>
          <a:xfrm>
            <a:off x="133350" y="247650"/>
            <a:ext cx="790575" cy="723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02CEFB-0861-8403-00DD-1FE720B1B3F4}"/>
              </a:ext>
            </a:extLst>
          </p:cNvPr>
          <p:cNvSpPr txBox="1"/>
          <p:nvPr/>
        </p:nvSpPr>
        <p:spPr>
          <a:xfrm>
            <a:off x="1190625" y="152400"/>
            <a:ext cx="10848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5F772E-562C-DE9B-598E-ACE208D01E89}"/>
              </a:ext>
            </a:extLst>
          </p:cNvPr>
          <p:cNvSpPr txBox="1"/>
          <p:nvPr/>
        </p:nvSpPr>
        <p:spPr>
          <a:xfrm>
            <a:off x="4202430" y="247650"/>
            <a:ext cx="764857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số sản phẩm mỗi chú thợ làm được theo bài toán tìm hai số khi biết tổng và hiệu của hai số đó.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 algn="ctr">
              <a:buFontTx/>
              <a:buChar char="-"/>
            </a:pP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Áp dụng các công thức: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 algn="ctr">
              <a:buFontTx/>
              <a:buChar char="-"/>
            </a:pP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lớn = (tổng + hiệu) : 2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 algn="ctr">
              <a:buFontTx/>
              <a:buChar char="-"/>
            </a:pP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bé = (tổng – hiệu) : 2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6E7020-47FA-59E1-D317-1E1102FCCA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5" y="1680561"/>
            <a:ext cx="4639458" cy="35055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C3AA2A-8878-6A20-26D0-94B13B285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8533" y="3563363"/>
            <a:ext cx="7333467" cy="224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79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F4185192-C574-F161-E4E9-536001FB3533}"/>
              </a:ext>
            </a:extLst>
          </p:cNvPr>
          <p:cNvSpPr/>
          <p:nvPr/>
        </p:nvSpPr>
        <p:spPr>
          <a:xfrm>
            <a:off x="133350" y="247650"/>
            <a:ext cx="790575" cy="723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5F772E-562C-DE9B-598E-ACE208D01E89}"/>
              </a:ext>
            </a:extLst>
          </p:cNvPr>
          <p:cNvSpPr txBox="1"/>
          <p:nvPr/>
        </p:nvSpPr>
        <p:spPr>
          <a:xfrm>
            <a:off x="3916681" y="444787"/>
            <a:ext cx="827532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  <a:endParaRPr lang="en-US" sz="2800" b="1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 thợ thứ hai làm được số sản phẩm là:</a:t>
            </a:r>
            <a:endParaRPr lang="en-US" sz="2800" b="1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(2 190 + 364) : 2 = 1 277 (sản phẩm)</a:t>
            </a:r>
            <a:endParaRPr lang="en-US" sz="2800" b="1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 thợ thứ nhất làm được số sản phẩm là:</a:t>
            </a:r>
            <a:endParaRPr lang="en-US" sz="2800" b="1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2 190 – 1 277 = 913 (sản phẩm)</a:t>
            </a:r>
            <a:endParaRPr lang="en-US" sz="2800" b="1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vi-VN" sz="2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Chú thợ thứ nhất: 913 sản phẩm            </a:t>
            </a:r>
            <a:endParaRPr lang="en-US" sz="2800" b="1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vi-VN" sz="2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 thợ thứ hai: 1 277 sản phẩm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6E7020-47FA-59E1-D317-1E1102FCCA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5" y="2046757"/>
            <a:ext cx="4154805" cy="313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53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4734" y="1387956"/>
            <a:ext cx="7879644" cy="36491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844">
            <a:off x="10683046" y="286054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7679811" y="569727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18FCB14-F5A7-4BA3-9F26-62CF02B85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426019">
            <a:off x="4615232" y="-92442"/>
            <a:ext cx="1245866" cy="1222359"/>
          </a:xfrm>
          <a:prstGeom prst="rect">
            <a:avLst/>
          </a:prstGeom>
        </p:spPr>
      </p:pic>
      <p:pic>
        <p:nvPicPr>
          <p:cNvPr id="17" name="Picture 16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FAA763D3-1F86-440E-ACE3-AF9CE057D2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7698" flipH="1">
            <a:off x="72716" y="1581551"/>
            <a:ext cx="4509356" cy="47529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A2D433-D407-94EB-D6CA-55CB68EB75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1269" y="1972700"/>
            <a:ext cx="7267062" cy="27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3441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5455" y="806032"/>
            <a:ext cx="11550672" cy="2733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Thứ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ngày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tháng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năm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….</a:t>
            </a: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Bài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3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Ôn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tập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về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các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phép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tính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với</a:t>
            </a:r>
            <a:endParaRPr lang="en-US" sz="4800" b="1" dirty="0" smtClean="0">
              <a:solidFill>
                <a:schemeClr val="bg1"/>
              </a:solidFill>
              <a:latin typeface="Fujiyama" pitchFamily="50" charset="0"/>
            </a:endParaRP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số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tự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nhiên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(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tiếp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theo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)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7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pic>
        <p:nvPicPr>
          <p:cNvPr id="15" name="Picture 1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36B68EF-6B7D-4FF1-B4CE-8CF19A25C4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508" y="1595340"/>
            <a:ext cx="4530166" cy="52774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232E7B-0022-725F-263F-D3E5C4EF68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3701" y="995764"/>
            <a:ext cx="5535648" cy="391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0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90">
            <a:extLst>
              <a:ext uri="{FF2B5EF4-FFF2-40B4-BE49-F238E27FC236}">
                <a16:creationId xmlns:a16="http://schemas.microsoft.com/office/drawing/2014/main" id="{79B028C3-B61D-0382-D2C1-1691D35B80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47699" y="2585062"/>
            <a:ext cx="2049045" cy="2049045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CC331DAE-D003-F284-1248-2ECF519B4D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77651" y="2506859"/>
            <a:ext cx="2049045" cy="2049045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BB5533D4-D96C-ECD6-D033-30FA3049AB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0894" y="2457011"/>
            <a:ext cx="2049045" cy="2049045"/>
          </a:xfrm>
          <a:prstGeom prst="rect">
            <a:avLst/>
          </a:prstGeom>
        </p:spPr>
      </p:pic>
      <p:pic>
        <p:nvPicPr>
          <p:cNvPr id="26" name="Google Shape;211;p9">
            <a:extLst>
              <a:ext uri="{FF2B5EF4-FFF2-40B4-BE49-F238E27FC236}">
                <a16:creationId xmlns:a16="http://schemas.microsoft.com/office/drawing/2014/main" id="{7FD5557A-F887-4270-1AC2-F26F54270BC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45021" b="41857"/>
          <a:stretch/>
        </p:blipFill>
        <p:spPr>
          <a:xfrm>
            <a:off x="6" y="5090664"/>
            <a:ext cx="3503999" cy="1767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13;p9">
            <a:extLst>
              <a:ext uri="{FF2B5EF4-FFF2-40B4-BE49-F238E27FC236}">
                <a16:creationId xmlns:a16="http://schemas.microsoft.com/office/drawing/2014/main" id="{B221DA40-FBB6-238C-C0F8-571C483F355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18113" y="5090664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16;p9">
            <a:extLst>
              <a:ext uri="{FF2B5EF4-FFF2-40B4-BE49-F238E27FC236}">
                <a16:creationId xmlns:a16="http://schemas.microsoft.com/office/drawing/2014/main" id="{C5A4FF82-7C4C-1F14-93FA-C6A7CCDB03B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5446367" y="582232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17;p9">
            <a:extLst>
              <a:ext uri="{FF2B5EF4-FFF2-40B4-BE49-F238E27FC236}">
                <a16:creationId xmlns:a16="http://schemas.microsoft.com/office/drawing/2014/main" id="{A5F49E53-C827-907F-571C-F62EA6FE219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r="21327" b="52945"/>
          <a:stretch/>
        </p:blipFill>
        <p:spPr>
          <a:xfrm>
            <a:off x="9434065" y="5938401"/>
            <a:ext cx="2757935" cy="1292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213;p9">
            <a:extLst>
              <a:ext uri="{FF2B5EF4-FFF2-40B4-BE49-F238E27FC236}">
                <a16:creationId xmlns:a16="http://schemas.microsoft.com/office/drawing/2014/main" id="{83056EB0-38EF-607C-8C15-81502D8DBE9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60203" y="520673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216;p9">
            <a:extLst>
              <a:ext uri="{FF2B5EF4-FFF2-40B4-BE49-F238E27FC236}">
                <a16:creationId xmlns:a16="http://schemas.microsoft.com/office/drawing/2014/main" id="{0B19D38D-10B6-6654-69DD-63655AF5242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6888456" y="5938400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213;p9">
            <a:extLst>
              <a:ext uri="{FF2B5EF4-FFF2-40B4-BE49-F238E27FC236}">
                <a16:creationId xmlns:a16="http://schemas.microsoft.com/office/drawing/2014/main" id="{8BBAD476-905F-BE80-ECAE-B92359E97D2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54615" y="5220144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216;p9">
            <a:extLst>
              <a:ext uri="{FF2B5EF4-FFF2-40B4-BE49-F238E27FC236}">
                <a16:creationId xmlns:a16="http://schemas.microsoft.com/office/drawing/2014/main" id="{E628D6FF-DA93-37EF-0E1D-DCBABC5ACA4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7982868" y="5579272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213;p9">
            <a:extLst>
              <a:ext uri="{FF2B5EF4-FFF2-40B4-BE49-F238E27FC236}">
                <a16:creationId xmlns:a16="http://schemas.microsoft.com/office/drawing/2014/main" id="{9B4B4364-516F-988D-26BF-DF70732AFF3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40505" y="4971808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216;p9">
            <a:extLst>
              <a:ext uri="{FF2B5EF4-FFF2-40B4-BE49-F238E27FC236}">
                <a16:creationId xmlns:a16="http://schemas.microsoft.com/office/drawing/2014/main" id="{5CEB5E52-8DDC-9157-CF9D-60874B569AD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9168759" y="5330936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213;p9">
            <a:extLst>
              <a:ext uri="{FF2B5EF4-FFF2-40B4-BE49-F238E27FC236}">
                <a16:creationId xmlns:a16="http://schemas.microsoft.com/office/drawing/2014/main" id="{B45E4C8F-5DD0-F602-E26E-3DA1ED1FD2E1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47649" y="526774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216;p9">
            <a:extLst>
              <a:ext uri="{FF2B5EF4-FFF2-40B4-BE49-F238E27FC236}">
                <a16:creationId xmlns:a16="http://schemas.microsoft.com/office/drawing/2014/main" id="{1569FC2C-DC71-777D-3B40-E3615A8FC99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6575903" y="5999411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13;p9">
            <a:extLst>
              <a:ext uri="{FF2B5EF4-FFF2-40B4-BE49-F238E27FC236}">
                <a16:creationId xmlns:a16="http://schemas.microsoft.com/office/drawing/2014/main" id="{7CC1AB4F-B13F-C272-F795-44A385AFBEB0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657532" y="520673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16;p9">
            <a:extLst>
              <a:ext uri="{FF2B5EF4-FFF2-40B4-BE49-F238E27FC236}">
                <a16:creationId xmlns:a16="http://schemas.microsoft.com/office/drawing/2014/main" id="{894545BF-6B59-2C0E-FACB-FE1FC38CB8D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2470721" y="5938400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213;p9">
            <a:extLst>
              <a:ext uri="{FF2B5EF4-FFF2-40B4-BE49-F238E27FC236}">
                <a16:creationId xmlns:a16="http://schemas.microsoft.com/office/drawing/2014/main" id="{4351C52F-1D76-06EC-5534-FDBFE14BC75B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3084160" y="4994488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216;p9">
            <a:extLst>
              <a:ext uri="{FF2B5EF4-FFF2-40B4-BE49-F238E27FC236}">
                <a16:creationId xmlns:a16="http://schemas.microsoft.com/office/drawing/2014/main" id="{AF3F6729-081A-52B5-6622-6CE74F3358D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44093" y="5353616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213;p9">
            <a:extLst>
              <a:ext uri="{FF2B5EF4-FFF2-40B4-BE49-F238E27FC236}">
                <a16:creationId xmlns:a16="http://schemas.microsoft.com/office/drawing/2014/main" id="{A078CDD5-7565-B352-E426-8D0C5806EED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584279" y="5207196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216;p9">
            <a:extLst>
              <a:ext uri="{FF2B5EF4-FFF2-40B4-BE49-F238E27FC236}">
                <a16:creationId xmlns:a16="http://schemas.microsoft.com/office/drawing/2014/main" id="{98A6B8EA-79A5-4060-4686-72F53420C5F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2543975" y="5938857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213;p9">
            <a:extLst>
              <a:ext uri="{FF2B5EF4-FFF2-40B4-BE49-F238E27FC236}">
                <a16:creationId xmlns:a16="http://schemas.microsoft.com/office/drawing/2014/main" id="{0003ED97-AD81-4BDF-5FA9-0701D0229BB3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93676" y="4994488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216;p9">
            <a:extLst>
              <a:ext uri="{FF2B5EF4-FFF2-40B4-BE49-F238E27FC236}">
                <a16:creationId xmlns:a16="http://schemas.microsoft.com/office/drawing/2014/main" id="{D8C8836E-D805-127C-6843-44C91945790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4621929" y="5726149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213;p9">
            <a:extLst>
              <a:ext uri="{FF2B5EF4-FFF2-40B4-BE49-F238E27FC236}">
                <a16:creationId xmlns:a16="http://schemas.microsoft.com/office/drawing/2014/main" id="{E82E8CBB-E321-F240-C033-D97CF2F8EAA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52585" y="468781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216;p9">
            <a:extLst>
              <a:ext uri="{FF2B5EF4-FFF2-40B4-BE49-F238E27FC236}">
                <a16:creationId xmlns:a16="http://schemas.microsoft.com/office/drawing/2014/main" id="{A6CEFD1F-7C1C-0998-C264-F7BA9D9AF08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5180839" y="5419479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213;p9">
            <a:extLst>
              <a:ext uri="{FF2B5EF4-FFF2-40B4-BE49-F238E27FC236}">
                <a16:creationId xmlns:a16="http://schemas.microsoft.com/office/drawing/2014/main" id="{73392D0B-D7A9-83BA-91D5-E05F6508747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10969" y="491592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216;p9">
            <a:extLst>
              <a:ext uri="{FF2B5EF4-FFF2-40B4-BE49-F238E27FC236}">
                <a16:creationId xmlns:a16="http://schemas.microsoft.com/office/drawing/2014/main" id="{42948D3C-D372-B2CB-ADDF-78E7E61EF23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8039223" y="5647591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213;p9">
            <a:extLst>
              <a:ext uri="{FF2B5EF4-FFF2-40B4-BE49-F238E27FC236}">
                <a16:creationId xmlns:a16="http://schemas.microsoft.com/office/drawing/2014/main" id="{0FB393F7-1EEA-840A-A61B-A861CF5B9E8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84580" y="509260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216;p9">
            <a:extLst>
              <a:ext uri="{FF2B5EF4-FFF2-40B4-BE49-F238E27FC236}">
                <a16:creationId xmlns:a16="http://schemas.microsoft.com/office/drawing/2014/main" id="{E3CCA679-E81B-5851-299B-4D59AED838B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9412833" y="5451737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213;p9">
            <a:extLst>
              <a:ext uri="{FF2B5EF4-FFF2-40B4-BE49-F238E27FC236}">
                <a16:creationId xmlns:a16="http://schemas.microsoft.com/office/drawing/2014/main" id="{1AE5D6BE-AF91-00B3-74B4-590FBAEE8765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2687" y="4453871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216;p9">
            <a:extLst>
              <a:ext uri="{FF2B5EF4-FFF2-40B4-BE49-F238E27FC236}">
                <a16:creationId xmlns:a16="http://schemas.microsoft.com/office/drawing/2014/main" id="{5EB43045-8BA5-468A-AFDE-EDA8FE7D108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3950940" y="5185532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213;p9">
            <a:extLst>
              <a:ext uri="{FF2B5EF4-FFF2-40B4-BE49-F238E27FC236}">
                <a16:creationId xmlns:a16="http://schemas.microsoft.com/office/drawing/2014/main" id="{AB4BD21B-3A9F-CA67-8619-DF0B6F4C39C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362383" y="497840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216;p9">
            <a:extLst>
              <a:ext uri="{FF2B5EF4-FFF2-40B4-BE49-F238E27FC236}">
                <a16:creationId xmlns:a16="http://schemas.microsoft.com/office/drawing/2014/main" id="{05844C7F-D7FC-29DB-A161-06D0A1E5B89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1765871" y="533753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213;p9">
            <a:extLst>
              <a:ext uri="{FF2B5EF4-FFF2-40B4-BE49-F238E27FC236}">
                <a16:creationId xmlns:a16="http://schemas.microsoft.com/office/drawing/2014/main" id="{87621368-3C55-9402-28BA-DFABA2160DAA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11589" y="565874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216;p9">
            <a:extLst>
              <a:ext uri="{FF2B5EF4-FFF2-40B4-BE49-F238E27FC236}">
                <a16:creationId xmlns:a16="http://schemas.microsoft.com/office/drawing/2014/main" id="{55BC78E7-02D7-50BE-1618-BCDF16FC81B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6439843" y="601787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213;p9">
            <a:extLst>
              <a:ext uri="{FF2B5EF4-FFF2-40B4-BE49-F238E27FC236}">
                <a16:creationId xmlns:a16="http://schemas.microsoft.com/office/drawing/2014/main" id="{57A50BC2-2F73-A132-A7BB-9ABD4CF7D2AD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14499" y="565874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216;p9">
            <a:extLst>
              <a:ext uri="{FF2B5EF4-FFF2-40B4-BE49-F238E27FC236}">
                <a16:creationId xmlns:a16="http://schemas.microsoft.com/office/drawing/2014/main" id="{87BA0C42-9DF6-442B-9B01-0DD66DB6478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9342752" y="601787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213;p9">
            <a:extLst>
              <a:ext uri="{FF2B5EF4-FFF2-40B4-BE49-F238E27FC236}">
                <a16:creationId xmlns:a16="http://schemas.microsoft.com/office/drawing/2014/main" id="{4D807770-5191-DEC6-BFE6-7CFCE003CB74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91664" y="5358216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216;p9">
            <a:extLst>
              <a:ext uri="{FF2B5EF4-FFF2-40B4-BE49-F238E27FC236}">
                <a16:creationId xmlns:a16="http://schemas.microsoft.com/office/drawing/2014/main" id="{F46B26C4-ACE2-D23A-183B-929FA9803A0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8419917" y="6089877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216;p9">
            <a:extLst>
              <a:ext uri="{FF2B5EF4-FFF2-40B4-BE49-F238E27FC236}">
                <a16:creationId xmlns:a16="http://schemas.microsoft.com/office/drawing/2014/main" id="{3E540052-22F4-E8A3-F387-6316F1E2912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3036889" y="5690376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216;p9">
            <a:extLst>
              <a:ext uri="{FF2B5EF4-FFF2-40B4-BE49-F238E27FC236}">
                <a16:creationId xmlns:a16="http://schemas.microsoft.com/office/drawing/2014/main" id="{88E67124-E328-1643-AB60-965931B4136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792861" y="5802769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72;p31">
            <a:extLst>
              <a:ext uri="{FF2B5EF4-FFF2-40B4-BE49-F238E27FC236}">
                <a16:creationId xmlns:a16="http://schemas.microsoft.com/office/drawing/2014/main" id="{A57D208C-FF8E-8411-AD8D-62173B63962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18727" r="18721"/>
          <a:stretch/>
        </p:blipFill>
        <p:spPr>
          <a:xfrm>
            <a:off x="-49669" y="1960559"/>
            <a:ext cx="2476200" cy="395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64;p30">
            <a:extLst>
              <a:ext uri="{FF2B5EF4-FFF2-40B4-BE49-F238E27FC236}">
                <a16:creationId xmlns:a16="http://schemas.microsoft.com/office/drawing/2014/main" id="{5D4AE434-7C0B-7A8E-B6E8-4452C2A63793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975307" y="4312493"/>
            <a:ext cx="2476200" cy="1569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4;p30">
            <a:extLst>
              <a:ext uri="{FF2B5EF4-FFF2-40B4-BE49-F238E27FC236}">
                <a16:creationId xmlns:a16="http://schemas.microsoft.com/office/drawing/2014/main" id="{DE439095-9EF0-DF39-9DF5-DB3F7022D83E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269559" y="4265677"/>
            <a:ext cx="2476200" cy="1569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64;p30">
            <a:extLst>
              <a:ext uri="{FF2B5EF4-FFF2-40B4-BE49-F238E27FC236}">
                <a16:creationId xmlns:a16="http://schemas.microsoft.com/office/drawing/2014/main" id="{D8ACF99B-6D1F-92F3-D3DF-383DB99E3298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570333" y="4184798"/>
            <a:ext cx="2476200" cy="1569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64;p30">
            <a:extLst>
              <a:ext uri="{FF2B5EF4-FFF2-40B4-BE49-F238E27FC236}">
                <a16:creationId xmlns:a16="http://schemas.microsoft.com/office/drawing/2014/main" id="{C3336C11-A564-DBEC-B87A-B71AE955F421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899616" y="4199965"/>
            <a:ext cx="2476200" cy="156920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A71134F0-01DF-3C1F-52A7-53AC9CA21AB5}"/>
              </a:ext>
            </a:extLst>
          </p:cNvPr>
          <p:cNvSpPr/>
          <p:nvPr/>
        </p:nvSpPr>
        <p:spPr>
          <a:xfrm>
            <a:off x="2787901" y="292825"/>
            <a:ext cx="7258632" cy="2103044"/>
          </a:xfrm>
          <a:prstGeom prst="wedgeRoundRectCallout">
            <a:avLst>
              <a:gd name="adj1" fmla="val -59336"/>
              <a:gd name="adj2" fmla="val 47866"/>
              <a:gd name="adj3" fmla="val 16667"/>
            </a:avLst>
          </a:prstGeom>
          <a:solidFill>
            <a:schemeClr val="tx1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Chào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mừng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lang="en-US" sz="3200" b="1" kern="0" dirty="0" smtClean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con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đến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khu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vườn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679B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cỏ</a:t>
            </a:r>
            <a:r>
              <a:rPr kumimoji="0" lang="en-US" sz="3733" b="1" i="0" u="none" strike="noStrike" kern="0" cap="none" spc="0" normalizeH="0" baseline="0" noProof="0" dirty="0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679B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may </a:t>
            </a:r>
            <a:r>
              <a:rPr kumimoji="0" lang="en-US" sz="3733" b="1" i="0" u="none" strike="noStrike" kern="0" cap="none" spc="0" normalizeH="0" baseline="0" noProof="0" dirty="0" err="1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679B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mắn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Hãy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giúp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ta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tưới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nước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cho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chậu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cỏ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này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nhé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!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30345AC-B523-CB7A-8414-17C9AE5659C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3311761" y="4173581"/>
            <a:ext cx="1477336" cy="1192315"/>
          </a:xfrm>
          <a:prstGeom prst="rect">
            <a:avLst/>
          </a:prstGeom>
        </p:spPr>
      </p:pic>
      <p:pic>
        <p:nvPicPr>
          <p:cNvPr id="72" name="Google Shape;664;p30">
            <a:extLst>
              <a:ext uri="{FF2B5EF4-FFF2-40B4-BE49-F238E27FC236}">
                <a16:creationId xmlns:a16="http://schemas.microsoft.com/office/drawing/2014/main" id="{A5770314-F886-92B6-E291-10D0CB4A9E16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668395" y="4752495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DCC2B34-A5BF-0720-971E-766A1F96A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0276" y="2427943"/>
            <a:ext cx="2049045" cy="2049045"/>
          </a:xfrm>
          <a:prstGeom prst="rect">
            <a:avLst/>
          </a:prstGeom>
        </p:spPr>
      </p:pic>
      <p:pic>
        <p:nvPicPr>
          <p:cNvPr id="75" name="Picture 74">
            <a:hlinkClick r:id="rId13" action="ppaction://hlinksldjump"/>
            <a:extLst>
              <a:ext uri="{FF2B5EF4-FFF2-40B4-BE49-F238E27FC236}">
                <a16:creationId xmlns:a16="http://schemas.microsoft.com/office/drawing/2014/main" id="{EDE0293F-3BDA-BE00-24FC-FC8CE9D3AEE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4807" y="2432820"/>
            <a:ext cx="2049045" cy="2049045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DF1AE6B0-E0A0-86ED-8253-464DB2217CC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5712697" y="4192743"/>
            <a:ext cx="1477336" cy="1192315"/>
          </a:xfrm>
          <a:prstGeom prst="rect">
            <a:avLst/>
          </a:prstGeom>
        </p:spPr>
      </p:pic>
      <p:pic>
        <p:nvPicPr>
          <p:cNvPr id="77" name="Google Shape;664;p30">
            <a:extLst>
              <a:ext uri="{FF2B5EF4-FFF2-40B4-BE49-F238E27FC236}">
                <a16:creationId xmlns:a16="http://schemas.microsoft.com/office/drawing/2014/main" id="{04167067-97A0-8832-5478-E4E5F3631FB7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069331" y="4771656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Picture 77">
            <a:hlinkClick r:id="rId15" action="ppaction://hlinksldjump"/>
            <a:extLst>
              <a:ext uri="{FF2B5EF4-FFF2-40B4-BE49-F238E27FC236}">
                <a16:creationId xmlns:a16="http://schemas.microsoft.com/office/drawing/2014/main" id="{45D596ED-89EB-4C69-F0A7-8D2A2481E37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45938" y="2451827"/>
            <a:ext cx="2049045" cy="2049045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F63925D0-3FF1-2613-9FEC-E0C0A5F3DBD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8037744" y="4247179"/>
            <a:ext cx="1477336" cy="1192315"/>
          </a:xfrm>
          <a:prstGeom prst="rect">
            <a:avLst/>
          </a:prstGeom>
        </p:spPr>
      </p:pic>
      <p:pic>
        <p:nvPicPr>
          <p:cNvPr id="80" name="Google Shape;664;p30">
            <a:extLst>
              <a:ext uri="{FF2B5EF4-FFF2-40B4-BE49-F238E27FC236}">
                <a16:creationId xmlns:a16="http://schemas.microsoft.com/office/drawing/2014/main" id="{088D24DD-C553-7F9E-2AC5-AD5DF94053A2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394378" y="4826092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Picture 80">
            <a:hlinkClick r:id="rId15" action="ppaction://hlinksldjump"/>
            <a:extLst>
              <a:ext uri="{FF2B5EF4-FFF2-40B4-BE49-F238E27FC236}">
                <a16:creationId xmlns:a16="http://schemas.microsoft.com/office/drawing/2014/main" id="{70B8FF0A-E197-7A50-86BF-DF948DDC47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70984" y="2506263"/>
            <a:ext cx="2049045" cy="204904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0D0FE37D-2419-64AA-872C-3D26ED7F40B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10305477" y="4334188"/>
            <a:ext cx="1477336" cy="1192315"/>
          </a:xfrm>
          <a:prstGeom prst="rect">
            <a:avLst/>
          </a:prstGeom>
        </p:spPr>
      </p:pic>
      <p:pic>
        <p:nvPicPr>
          <p:cNvPr id="83" name="Google Shape;664;p30">
            <a:extLst>
              <a:ext uri="{FF2B5EF4-FFF2-40B4-BE49-F238E27FC236}">
                <a16:creationId xmlns:a16="http://schemas.microsoft.com/office/drawing/2014/main" id="{1D5AAA8A-58D4-A224-E373-DF48100EB2DE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662111" y="4913102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Picture 83">
            <a:hlinkClick r:id="rId16" action="ppaction://hlinksldjump"/>
            <a:extLst>
              <a:ext uri="{FF2B5EF4-FFF2-40B4-BE49-F238E27FC236}">
                <a16:creationId xmlns:a16="http://schemas.microsoft.com/office/drawing/2014/main" id="{41FDC25E-E1A9-1172-D7D4-90A25884ED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38718" y="2593272"/>
            <a:ext cx="2049045" cy="2049045"/>
          </a:xfrm>
          <a:prstGeom prst="rect">
            <a:avLst/>
          </a:prstGeom>
        </p:spPr>
      </p:pic>
      <p:pic>
        <p:nvPicPr>
          <p:cNvPr id="85" name="Google Shape;1018;p48">
            <a:extLst>
              <a:ext uri="{FF2B5EF4-FFF2-40B4-BE49-F238E27FC236}">
                <a16:creationId xmlns:a16="http://schemas.microsoft.com/office/drawing/2014/main" id="{3835F21D-0663-620B-F98A-168C5CE63380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9556775" y="-180346"/>
            <a:ext cx="2213947" cy="237075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hought Bubble: Cloud 22">
            <a:hlinkClick r:id="rId18" action="ppaction://hlinksldjump"/>
            <a:extLst>
              <a:ext uri="{FF2B5EF4-FFF2-40B4-BE49-F238E27FC236}">
                <a16:creationId xmlns:a16="http://schemas.microsoft.com/office/drawing/2014/main" id="{14D9D98F-42D4-47FD-F31B-9779FDA827CC}"/>
              </a:ext>
            </a:extLst>
          </p:cNvPr>
          <p:cNvSpPr/>
          <p:nvPr/>
        </p:nvSpPr>
        <p:spPr>
          <a:xfrm>
            <a:off x="3052857" y="498185"/>
            <a:ext cx="5069844" cy="2307557"/>
          </a:xfrm>
          <a:prstGeom prst="cloudCallout">
            <a:avLst>
              <a:gd name="adj1" fmla="val 67813"/>
              <a:gd name="adj2" fmla="val -14861"/>
            </a:avLst>
          </a:prstGeom>
          <a:solidFill>
            <a:schemeClr val="tx1"/>
          </a:solidFill>
          <a:ln>
            <a:solidFill>
              <a:schemeClr val="accent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giỏi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lắm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,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bây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giờ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hãy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đến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với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bài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học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hôm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nay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nhé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!</a:t>
            </a:r>
          </a:p>
        </p:txBody>
      </p:sp>
      <p:pic>
        <p:nvPicPr>
          <p:cNvPr id="25" name="Picture 24">
            <a:hlinkClick r:id="rId16" action="ppaction://hlinksldjump"/>
            <a:extLst>
              <a:ext uri="{FF2B5EF4-FFF2-40B4-BE49-F238E27FC236}">
                <a16:creationId xmlns:a16="http://schemas.microsoft.com/office/drawing/2014/main" id="{11623BDD-5377-389B-A738-D4682ED5093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305075" flipH="1">
            <a:off x="8401088" y="1616817"/>
            <a:ext cx="2525764" cy="168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39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en-US" sz="5867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2 015 900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en-US" sz="5867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201 059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en-US" sz="5867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20 105 900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vi-VN" sz="4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1. Hai mươi triệu một trăm linh năm nghìn  chín trăm được </a:t>
            </a:r>
            <a:r>
              <a:rPr lang="vi-VN" sz="4000" kern="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viết</a:t>
            </a:r>
            <a:r>
              <a:rPr lang="en-US" sz="4000" kern="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kern="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là</a:t>
            </a:r>
            <a:r>
              <a:rPr lang="vi-VN" sz="4000" kern="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:</a:t>
            </a:r>
            <a:endParaRPr lang="vi-VN" sz="40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49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en-US" sz="5867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8 000 000 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1700000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180000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en-US" sz="5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2. </a:t>
            </a:r>
            <a:r>
              <a:rPr lang="en-US" sz="5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Giá</a:t>
            </a:r>
            <a:r>
              <a:rPr lang="en-US" sz="5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5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trị</a:t>
            </a:r>
            <a:r>
              <a:rPr lang="en-US" sz="5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5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của</a:t>
            </a:r>
            <a:r>
              <a:rPr lang="en-US" sz="5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5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chữ</a:t>
            </a:r>
            <a:r>
              <a:rPr lang="en-US" sz="5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5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</a:t>
            </a:r>
            <a:r>
              <a:rPr lang="en-US" sz="5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8 </a:t>
            </a:r>
            <a:r>
              <a:rPr lang="en-US" sz="5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trong</a:t>
            </a:r>
            <a:r>
              <a:rPr lang="en-US" sz="5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5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</a:t>
            </a:r>
            <a:r>
              <a:rPr lang="en-US" sz="5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108 205 236 </a:t>
            </a:r>
            <a:r>
              <a:rPr lang="en-US" sz="5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là</a:t>
            </a:r>
            <a:r>
              <a:rPr lang="en-US" sz="5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:</a:t>
            </a:r>
            <a:endParaRPr kumimoji="0" sz="5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01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6" grpId="1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14B0A3B-121C-140C-91C0-62F911EAF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53" y="0"/>
            <a:ext cx="12192000" cy="684089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FF8FAC2-3898-4290-B05C-E8C525D04B19}"/>
              </a:ext>
            </a:extLst>
          </p:cNvPr>
          <p:cNvGrpSpPr/>
          <p:nvPr/>
        </p:nvGrpSpPr>
        <p:grpSpPr>
          <a:xfrm>
            <a:off x="1609725" y="1371600"/>
            <a:ext cx="8591550" cy="3376145"/>
            <a:chOff x="2156178" y="1371600"/>
            <a:chExt cx="7879644" cy="337614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09B5820-0554-41CA-88FB-A36C2870F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56178" y="1723918"/>
              <a:ext cx="7879644" cy="302382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1035D95-99AB-4357-A641-9DED6E70F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97852" y="1371600"/>
              <a:ext cx="3596294" cy="853268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84A1AAD-AAFC-4C2F-B12F-B4C3F1001FF4}"/>
              </a:ext>
            </a:extLst>
          </p:cNvPr>
          <p:cNvSpPr txBox="1"/>
          <p:nvPr/>
        </p:nvSpPr>
        <p:spPr>
          <a:xfrm>
            <a:off x="3273147" y="786599"/>
            <a:ext cx="5745612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….</a:t>
            </a:r>
          </a:p>
        </p:txBody>
      </p:sp>
      <p:pic>
        <p:nvPicPr>
          <p:cNvPr id="4" name="Picture 3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42535790-BA96-4B8D-82E7-91575911A7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850" y="4055461"/>
            <a:ext cx="3158655" cy="31586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429" y="3626570"/>
            <a:ext cx="3231430" cy="3231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87BBF3-312E-5CEB-DEF7-E0C65F0B4F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5254" y="1158955"/>
            <a:ext cx="2349271" cy="13556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EA47F61-5CA8-BEA1-93D9-3B9D868D0F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02002" y="2716050"/>
            <a:ext cx="8006994" cy="51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41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4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pic>
        <p:nvPicPr>
          <p:cNvPr id="5" name="Picture 4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65F00FEA-4088-415C-8B78-3802490C53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400" y="1706416"/>
            <a:ext cx="4752975" cy="47529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8D00878-CFEA-82FE-22E3-412B128A74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776" y="2134503"/>
            <a:ext cx="7495177" cy="171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21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44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380EFB-6514-A6AD-E00C-2418A61CC1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51"/>
            <a:ext cx="12192000" cy="684089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pic>
        <p:nvPicPr>
          <p:cNvPr id="15" name="Picture 1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36B68EF-6B7D-4FF1-B4CE-8CF19A25C4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508" y="1595340"/>
            <a:ext cx="4530166" cy="5277463"/>
          </a:xfrm>
          <a:prstGeom prst="rect">
            <a:avLst/>
          </a:prstGeom>
        </p:spPr>
      </p:pic>
      <p:sp>
        <p:nvSpPr>
          <p:cNvPr id="2" name="Google Shape;662;p30">
            <a:extLst>
              <a:ext uri="{FF2B5EF4-FFF2-40B4-BE49-F238E27FC236}">
                <a16:creationId xmlns:a16="http://schemas.microsoft.com/office/drawing/2014/main" id="{618FC426-64A2-646E-6455-48B4AE44B218}"/>
              </a:ext>
            </a:extLst>
          </p:cNvPr>
          <p:cNvSpPr txBox="1">
            <a:spLocks/>
          </p:cNvSpPr>
          <p:nvPr/>
        </p:nvSpPr>
        <p:spPr>
          <a:xfrm>
            <a:off x="544530" y="2248429"/>
            <a:ext cx="7123857" cy="24129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err="1">
                <a:ln>
                  <a:solidFill>
                    <a:srgbClr val="4472C4">
                      <a:lumMod val="1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Gretoon" panose="02040603050506020204" pitchFamily="18" charset="0"/>
                <a:ea typeface="+mj-ea"/>
                <a:cs typeface="+mj-cs"/>
              </a:rPr>
              <a:t>Khám</a:t>
            </a:r>
            <a:r>
              <a:rPr kumimoji="0" lang="en-US" sz="11500" b="0" i="0" u="none" strike="noStrike" kern="1200" cap="none" spc="0" normalizeH="0" baseline="0" noProof="0" dirty="0">
                <a:ln>
                  <a:solidFill>
                    <a:srgbClr val="4472C4">
                      <a:lumMod val="1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Gretoon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11500" b="0" i="0" u="none" strike="noStrike" kern="1200" cap="none" spc="0" normalizeH="0" baseline="0" noProof="0" dirty="0" err="1">
                <a:ln>
                  <a:solidFill>
                    <a:srgbClr val="4472C4">
                      <a:lumMod val="1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Gretoon" panose="02040603050506020204" pitchFamily="18" charset="0"/>
                <a:ea typeface="+mj-ea"/>
                <a:cs typeface="+mj-cs"/>
              </a:rPr>
              <a:t>phá</a:t>
            </a:r>
            <a:endParaRPr kumimoji="0" lang="en-US" sz="11500" b="0" i="0" u="none" strike="noStrike" kern="1200" cap="none" spc="0" normalizeH="0" baseline="0" noProof="0" dirty="0">
              <a:ln>
                <a:solidFill>
                  <a:srgbClr val="4472C4">
                    <a:lumMod val="10000"/>
                  </a:srgbClr>
                </a:solidFill>
              </a:ln>
              <a:solidFill>
                <a:srgbClr val="00B0F0"/>
              </a:solidFill>
              <a:effectLst/>
              <a:uLnTx/>
              <a:uFillTx/>
              <a:latin typeface="SVN-Gretoon" panose="020406030505060202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9687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rop Dudes Minitheme by Slidesgo">
  <a:themeElements>
    <a:clrScheme name="Simple Light">
      <a:dk1>
        <a:srgbClr val="FFFFFF"/>
      </a:dk1>
      <a:lt1>
        <a:srgbClr val="BBBFFF"/>
      </a:lt1>
      <a:dk2>
        <a:srgbClr val="8DD3FF"/>
      </a:dk2>
      <a:lt2>
        <a:srgbClr val="80A9FF"/>
      </a:lt2>
      <a:accent1>
        <a:srgbClr val="A1A6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344</Words>
  <Application>Microsoft Office PowerPoint</Application>
  <PresentationFormat>Widescreen</PresentationFormat>
  <Paragraphs>65</Paragraphs>
  <Slides>18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6" baseType="lpstr">
      <vt:lpstr>Arial</vt:lpstr>
      <vt:lpstr>Bebas Neue</vt:lpstr>
      <vt:lpstr>Calibri</vt:lpstr>
      <vt:lpstr>Cambria</vt:lpstr>
      <vt:lpstr>等线</vt:lpstr>
      <vt:lpstr>等线 Light</vt:lpstr>
      <vt:lpstr>Fujiyama</vt:lpstr>
      <vt:lpstr>Karla</vt:lpstr>
      <vt:lpstr>Love Ya Like A Sister</vt:lpstr>
      <vt:lpstr>SVN-Gretoon</vt:lpstr>
      <vt:lpstr>SVN-Poky's</vt:lpstr>
      <vt:lpstr>Tahoma</vt:lpstr>
      <vt:lpstr>UTM HelvetIns</vt:lpstr>
      <vt:lpstr>Verdana</vt:lpstr>
      <vt:lpstr>方正少儿简体</vt:lpstr>
      <vt:lpstr>Office 主题​​</vt:lpstr>
      <vt:lpstr>Drop Dudes Minitheme by Slidesgo</vt:lpstr>
      <vt:lpstr>Printable Number Sense Activities for Pre-K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66</cp:revision>
  <dcterms:created xsi:type="dcterms:W3CDTF">2023-10-25T01:07:40Z</dcterms:created>
  <dcterms:modified xsi:type="dcterms:W3CDTF">2024-04-09T07:40:24Z</dcterms:modified>
</cp:coreProperties>
</file>