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03" r:id="rId3"/>
    <p:sldMasterId id="2147483727" r:id="rId4"/>
    <p:sldMasterId id="2147483739" r:id="rId5"/>
  </p:sldMasterIdLst>
  <p:notesMasterIdLst>
    <p:notesMasterId r:id="rId27"/>
  </p:notesMasterIdLst>
  <p:sldIdLst>
    <p:sldId id="389" r:id="rId6"/>
    <p:sldId id="260" r:id="rId7"/>
    <p:sldId id="402" r:id="rId8"/>
    <p:sldId id="339" r:id="rId9"/>
    <p:sldId id="286" r:id="rId10"/>
    <p:sldId id="274" r:id="rId11"/>
    <p:sldId id="1621" r:id="rId12"/>
    <p:sldId id="1623" r:id="rId13"/>
    <p:sldId id="1622" r:id="rId14"/>
    <p:sldId id="329" r:id="rId15"/>
    <p:sldId id="1624" r:id="rId16"/>
    <p:sldId id="332" r:id="rId17"/>
    <p:sldId id="257" r:id="rId18"/>
    <p:sldId id="263" r:id="rId19"/>
    <p:sldId id="256" r:id="rId20"/>
    <p:sldId id="258" r:id="rId21"/>
    <p:sldId id="259" r:id="rId22"/>
    <p:sldId id="1625" r:id="rId23"/>
    <p:sldId id="261" r:id="rId24"/>
    <p:sldId id="344" r:id="rId25"/>
    <p:sldId id="312" r:id="rId26"/>
  </p:sldIdLst>
  <p:sldSz cx="9144000" cy="5143500" type="screen16x9"/>
  <p:notesSz cx="6858000" cy="9144000"/>
  <p:embeddedFontLst>
    <p:embeddedFont>
      <p:font typeface="Hachi Maru Pop" panose="020B0604020202020204" charset="-128"/>
      <p:regular r:id="rId28"/>
    </p:embeddedFont>
    <p:embeddedFont>
      <p:font typeface="DengXian" panose="02010600030101010101" pitchFamily="2" charset="-122"/>
      <p:regular r:id="rId29"/>
      <p:bold r:id="rId30"/>
    </p:embeddedFont>
    <p:embeddedFont>
      <p:font typeface="Fredoka One" panose="02000000000000000000" pitchFamily="2" charset="0"/>
      <p:regular r:id="rId31"/>
    </p:embeddedFont>
    <p:embeddedFont>
      <p:font typeface="Lilita One" panose="020B0604020202020204" charset="0"/>
      <p:regular r:id="rId32"/>
      <p:bold r:id="rId33"/>
      <p:italic r:id="rId34"/>
      <p:boldItalic r:id="rId35"/>
    </p:embeddedFont>
    <p:embeddedFont>
      <p:font typeface="Nunito" pitchFamily="2" charset="-93"/>
      <p:regular r:id="rId36"/>
      <p:bold r:id="rId37"/>
      <p:italic r:id="rId38"/>
      <p:boldItalic r:id="rId39"/>
    </p:embeddedFont>
    <p:embeddedFont>
      <p:font typeface="Nunito SemiBold" pitchFamily="2" charset="-93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02E"/>
    <a:srgbClr val="FCF2D4"/>
    <a:srgbClr val="D4794C"/>
    <a:srgbClr val="A86ED4"/>
    <a:srgbClr val="3BB2BF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62" y="-494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Thiết kế : Hân Di zalo 0948607584</a:t>
            </a:r>
            <a:endParaRPr lang="vi-VN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968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số để đên câu hỏi, trả lời xong bấm vào biểu tượng quay về để trở về</a:t>
            </a:r>
          </a:p>
          <a:p>
            <a:r>
              <a:rPr lang="en-US"/>
              <a:t>Bấm vào con vật để thả trái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5205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152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8618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3779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66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5794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462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68691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0462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3177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5247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27161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7455310" y="19978"/>
            <a:ext cx="1487743" cy="16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562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39998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39845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5317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68530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1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0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1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1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5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74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718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49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24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038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910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391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113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55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4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58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9/8/2024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88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8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6.wdp"/><Relationship Id="rId18" Type="http://schemas.openxmlformats.org/officeDocument/2006/relationships/image" Target="../media/image50.png"/><Relationship Id="rId26" Type="http://schemas.openxmlformats.org/officeDocument/2006/relationships/image" Target="../media/image54.png"/><Relationship Id="rId3" Type="http://schemas.openxmlformats.org/officeDocument/2006/relationships/slideLayout" Target="../slideLayouts/slideLayout40.xml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47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29" Type="http://schemas.microsoft.com/office/2007/relationships/hdphoto" Target="../media/hdphoto14.wdp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microsoft.com/office/2007/relationships/hdphoto" Target="../media/hdphoto5.wdp"/><Relationship Id="rId24" Type="http://schemas.openxmlformats.org/officeDocument/2006/relationships/image" Target="../media/image53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55.png"/><Relationship Id="rId10" Type="http://schemas.openxmlformats.org/officeDocument/2006/relationships/image" Target="../media/image46.png"/><Relationship Id="rId19" Type="http://schemas.microsoft.com/office/2007/relationships/hdphoto" Target="../media/hdphoto9.wdp"/><Relationship Id="rId31" Type="http://schemas.openxmlformats.org/officeDocument/2006/relationships/image" Target="../media/image57.png"/><Relationship Id="rId4" Type="http://schemas.openxmlformats.org/officeDocument/2006/relationships/image" Target="../media/image43.jpeg"/><Relationship Id="rId9" Type="http://schemas.microsoft.com/office/2007/relationships/hdphoto" Target="../media/hdphoto4.wdp"/><Relationship Id="rId14" Type="http://schemas.openxmlformats.org/officeDocument/2006/relationships/image" Target="../media/image48.png"/><Relationship Id="rId22" Type="http://schemas.openxmlformats.org/officeDocument/2006/relationships/image" Target="../media/image52.png"/><Relationship Id="rId27" Type="http://schemas.microsoft.com/office/2007/relationships/hdphoto" Target="../media/hdphoto13.wdp"/><Relationship Id="rId30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0.pn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13" Type="http://schemas.microsoft.com/office/2007/relationships/hdphoto" Target="../media/hdphoto20.wdp"/><Relationship Id="rId18" Type="http://schemas.openxmlformats.org/officeDocument/2006/relationships/image" Target="../media/image67.png"/><Relationship Id="rId26" Type="http://schemas.microsoft.com/office/2007/relationships/hdphoto" Target="../media/hdphoto21.wdp"/><Relationship Id="rId39" Type="http://schemas.openxmlformats.org/officeDocument/2006/relationships/image" Target="../media/image74.png"/><Relationship Id="rId21" Type="http://schemas.openxmlformats.org/officeDocument/2006/relationships/slide" Target="slide17.xml"/><Relationship Id="rId34" Type="http://schemas.microsoft.com/office/2007/relationships/hdphoto" Target="../media/hdphoto13.wdp"/><Relationship Id="rId42" Type="http://schemas.microsoft.com/office/2007/relationships/hdphoto" Target="../media/hdphoto27.wdp"/><Relationship Id="rId7" Type="http://schemas.microsoft.com/office/2007/relationships/hdphoto" Target="../media/hdphoto17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11" Type="http://schemas.microsoft.com/office/2007/relationships/hdphoto" Target="../media/hdphoto19.wdp"/><Relationship Id="rId24" Type="http://schemas.openxmlformats.org/officeDocument/2006/relationships/slide" Target="slide19.xml"/><Relationship Id="rId32" Type="http://schemas.microsoft.com/office/2007/relationships/hdphoto" Target="../media/hdphoto23.wdp"/><Relationship Id="rId37" Type="http://schemas.openxmlformats.org/officeDocument/2006/relationships/image" Target="../media/image73.png"/><Relationship Id="rId40" Type="http://schemas.microsoft.com/office/2007/relationships/hdphoto" Target="../media/hdphoto26.wdp"/><Relationship Id="rId45" Type="http://schemas.openxmlformats.org/officeDocument/2006/relationships/image" Target="../media/image77.png"/><Relationship Id="rId5" Type="http://schemas.microsoft.com/office/2007/relationships/hdphoto" Target="../media/hdphoto16.wdp"/><Relationship Id="rId15" Type="http://schemas.openxmlformats.org/officeDocument/2006/relationships/slide" Target="slide16.xml"/><Relationship Id="rId23" Type="http://schemas.microsoft.com/office/2007/relationships/hdphoto" Target="../media/hdphoto9.wdp"/><Relationship Id="rId28" Type="http://schemas.microsoft.com/office/2007/relationships/hdphoto" Target="../media/hdphoto12.wdp"/><Relationship Id="rId36" Type="http://schemas.microsoft.com/office/2007/relationships/hdphoto" Target="../media/hdphoto24.wdp"/><Relationship Id="rId10" Type="http://schemas.openxmlformats.org/officeDocument/2006/relationships/image" Target="../media/image64.png"/><Relationship Id="rId19" Type="http://schemas.openxmlformats.org/officeDocument/2006/relationships/slide" Target="slide18.xml"/><Relationship Id="rId31" Type="http://schemas.openxmlformats.org/officeDocument/2006/relationships/image" Target="../media/image71.png"/><Relationship Id="rId44" Type="http://schemas.microsoft.com/office/2007/relationships/hdphoto" Target="../media/hdphoto28.wdp"/><Relationship Id="rId4" Type="http://schemas.openxmlformats.org/officeDocument/2006/relationships/image" Target="../media/image61.png"/><Relationship Id="rId9" Type="http://schemas.microsoft.com/office/2007/relationships/hdphoto" Target="../media/hdphoto18.wdp"/><Relationship Id="rId14" Type="http://schemas.openxmlformats.org/officeDocument/2006/relationships/image" Target="../media/image66.png"/><Relationship Id="rId22" Type="http://schemas.openxmlformats.org/officeDocument/2006/relationships/image" Target="../media/image50.png"/><Relationship Id="rId27" Type="http://schemas.openxmlformats.org/officeDocument/2006/relationships/image" Target="../media/image53.png"/><Relationship Id="rId30" Type="http://schemas.microsoft.com/office/2007/relationships/hdphoto" Target="../media/hdphoto22.wdp"/><Relationship Id="rId35" Type="http://schemas.openxmlformats.org/officeDocument/2006/relationships/image" Target="../media/image72.png"/><Relationship Id="rId43" Type="http://schemas.openxmlformats.org/officeDocument/2006/relationships/image" Target="../media/image76.png"/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12" Type="http://schemas.openxmlformats.org/officeDocument/2006/relationships/image" Target="../media/image65.png"/><Relationship Id="rId17" Type="http://schemas.microsoft.com/office/2007/relationships/hdphoto" Target="../media/hdphoto10.wdp"/><Relationship Id="rId25" Type="http://schemas.openxmlformats.org/officeDocument/2006/relationships/image" Target="../media/image69.png"/><Relationship Id="rId33" Type="http://schemas.openxmlformats.org/officeDocument/2006/relationships/image" Target="../media/image54.png"/><Relationship Id="rId38" Type="http://schemas.microsoft.com/office/2007/relationships/hdphoto" Target="../media/hdphoto25.wdp"/><Relationship Id="rId46" Type="http://schemas.microsoft.com/office/2007/relationships/hdphoto" Target="../media/hdphoto29.wdp"/><Relationship Id="rId20" Type="http://schemas.openxmlformats.org/officeDocument/2006/relationships/image" Target="../media/image68.png"/><Relationship Id="rId41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png"/><Relationship Id="rId5" Type="http://schemas.openxmlformats.org/officeDocument/2006/relationships/slide" Target="slide15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png"/><Relationship Id="rId5" Type="http://schemas.openxmlformats.org/officeDocument/2006/relationships/slide" Target="slide15.xml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png"/><Relationship Id="rId5" Type="http://schemas.openxmlformats.org/officeDocument/2006/relationships/slide" Target="slide15.xml"/><Relationship Id="rId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png"/><Relationship Id="rId5" Type="http://schemas.openxmlformats.org/officeDocument/2006/relationships/slide" Target="slide15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8.png"/><Relationship Id="rId7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1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95" y="-289561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1" y="-16193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289" y="1124616"/>
            <a:ext cx="779860" cy="549737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430" y="3900962"/>
            <a:ext cx="590550" cy="476250"/>
          </a:xfrm>
          <a:prstGeom prst="rect">
            <a:avLst/>
          </a:prstGeom>
        </p:spPr>
      </p:pic>
      <p:sp>
        <p:nvSpPr>
          <p:cNvPr id="41" name="标题 40"/>
          <p:cNvSpPr>
            <a:spLocks noGrp="1"/>
          </p:cNvSpPr>
          <p:nvPr>
            <p:ph type="title" idx="4294967295"/>
          </p:nvPr>
        </p:nvSpPr>
        <p:spPr>
          <a:xfrm>
            <a:off x="3414907" y="985838"/>
            <a:ext cx="2314187" cy="6619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CN" sz="4050" b="1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TOÁN</a:t>
            </a:r>
            <a:endParaRPr lang="zh-CN" altLang="en-US" sz="4050" b="1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298" y="3644128"/>
            <a:ext cx="2890892" cy="173583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157" y="2320176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782" y="3465774"/>
            <a:ext cx="3252571" cy="195299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5368" y="276854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8" y="3081845"/>
            <a:ext cx="419765" cy="5740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9" y="3776954"/>
            <a:ext cx="404071" cy="45553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047" flipH="1">
            <a:off x="-6183" y="3322549"/>
            <a:ext cx="478631" cy="414338"/>
          </a:xfrm>
          <a:prstGeom prst="rect">
            <a:avLst/>
          </a:prstGeom>
        </p:spPr>
      </p:pic>
      <p:pic>
        <p:nvPicPr>
          <p:cNvPr id="47" name="图片 42" descr="sfd">
            <a:extLst>
              <a:ext uri="{FF2B5EF4-FFF2-40B4-BE49-F238E27FC236}">
                <a16:creationId xmlns:a16="http://schemas.microsoft.com/office/drawing/2014/main" id="{F5E9F564-F97C-4322-8B21-66978B501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010" y="4093158"/>
            <a:ext cx="2007968" cy="1205680"/>
          </a:xfrm>
          <a:prstGeom prst="rect">
            <a:avLst/>
          </a:prstGeom>
        </p:spPr>
      </p:pic>
      <p:pic>
        <p:nvPicPr>
          <p:cNvPr id="48" name="图片 42" descr="sfd">
            <a:extLst>
              <a:ext uri="{FF2B5EF4-FFF2-40B4-BE49-F238E27FC236}">
                <a16:creationId xmlns:a16="http://schemas.microsoft.com/office/drawing/2014/main" id="{659D2A0B-DDEC-4C5E-861A-601802E86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620" y="3616070"/>
            <a:ext cx="2909127" cy="1746779"/>
          </a:xfrm>
          <a:prstGeom prst="rect">
            <a:avLst/>
          </a:prstGeom>
        </p:spPr>
      </p:pic>
      <p:pic>
        <p:nvPicPr>
          <p:cNvPr id="50" name="图片 42" descr="sfd">
            <a:extLst>
              <a:ext uri="{FF2B5EF4-FFF2-40B4-BE49-F238E27FC236}">
                <a16:creationId xmlns:a16="http://schemas.microsoft.com/office/drawing/2014/main" id="{E60E3DE2-0D44-4FFD-AB92-52A2E3866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964" y="3900962"/>
            <a:ext cx="2339816" cy="1404938"/>
          </a:xfrm>
          <a:prstGeom prst="rect">
            <a:avLst/>
          </a:prstGeom>
        </p:spPr>
      </p:pic>
      <p:sp>
        <p:nvSpPr>
          <p:cNvPr id="55" name="Google Shape;368;p30">
            <a:extLst>
              <a:ext uri="{FF2B5EF4-FFF2-40B4-BE49-F238E27FC236}">
                <a16:creationId xmlns:a16="http://schemas.microsoft.com/office/drawing/2014/main" id="{9F9FA4B9-7D21-294D-A829-7E604D12A7A5}"/>
              </a:ext>
            </a:extLst>
          </p:cNvPr>
          <p:cNvSpPr txBox="1">
            <a:spLocks/>
          </p:cNvSpPr>
          <p:nvPr/>
        </p:nvSpPr>
        <p:spPr>
          <a:xfrm>
            <a:off x="1829305" y="1811328"/>
            <a:ext cx="6421868" cy="82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 b="0" i="0" u="none" strike="noStrike" cap="none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964"/>
              </a:buClr>
              <a:buSzPts val="5000"/>
              <a:buFont typeface="Fredoka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BÀI </a:t>
            </a: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32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: LUYỆN TẬP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Lilita One"/>
              <a:cs typeface="Times New Roman" panose="02020603050405020304" pitchFamily="18" charset="0"/>
              <a:sym typeface="Lilita One"/>
            </a:endParaRPr>
          </a:p>
        </p:txBody>
      </p:sp>
      <p:pic>
        <p:nvPicPr>
          <p:cNvPr id="59" name="Picture 2" descr="Sách Giáo Khoa Bình Minh. | Ha Loi">
            <a:extLst>
              <a:ext uri="{FF2B5EF4-FFF2-40B4-BE49-F238E27FC236}">
                <a16:creationId xmlns:a16="http://schemas.microsoft.com/office/drawing/2014/main" id="{1AF9C0E0-FE67-FB40-838D-28424708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2" y="181133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56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2" y="3707432"/>
            <a:ext cx="2692552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6166518" y="3776225"/>
            <a:ext cx="2725502" cy="1280880"/>
          </a:xfrm>
          <a:prstGeom prst="rect">
            <a:avLst/>
          </a:prstGeom>
        </p:spPr>
      </p:pic>
      <p:pic>
        <p:nvPicPr>
          <p:cNvPr id="1026" name="Picture 2" descr="Viết đoạn văn về hứng thú học tập của một người mà em biết hoặc được nghe  kể lớp 4 (15 Mẫu) - Trường THCS Bình Chánh">
            <a:extLst>
              <a:ext uri="{FF2B5EF4-FFF2-40B4-BE49-F238E27FC236}">
                <a16:creationId xmlns:a16="http://schemas.microsoft.com/office/drawing/2014/main" id="{B19FE57D-D51F-3558-3839-CA3229CF4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6"/>
          <a:stretch/>
        </p:blipFill>
        <p:spPr bwMode="auto">
          <a:xfrm>
            <a:off x="2941934" y="3766699"/>
            <a:ext cx="3224584" cy="12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BB76D2C-D23F-829A-022B-B4701F8AB2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337" b="19233"/>
          <a:stretch/>
        </p:blipFill>
        <p:spPr>
          <a:xfrm>
            <a:off x="1068762" y="330045"/>
            <a:ext cx="7039233" cy="2636179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2DFCD776-3923-6D18-BCF3-81A8E40D81FE}"/>
              </a:ext>
            </a:extLst>
          </p:cNvPr>
          <p:cNvSpPr/>
          <p:nvPr/>
        </p:nvSpPr>
        <p:spPr>
          <a:xfrm>
            <a:off x="3084292" y="3120629"/>
            <a:ext cx="3082226" cy="4916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/>
              <a:t>Quả đu đủ nặng             kg</a:t>
            </a:r>
            <a:endParaRPr lang="vi-VN" sz="2000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DD76C1C-1EAA-15BC-37AD-1A3653FCD7C2}"/>
              </a:ext>
            </a:extLst>
          </p:cNvPr>
          <p:cNvSpPr/>
          <p:nvPr/>
        </p:nvSpPr>
        <p:spPr>
          <a:xfrm>
            <a:off x="4911875" y="3231465"/>
            <a:ext cx="587297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  <a:endParaRPr lang="vi-VN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6F195935-74A1-EBAD-0998-F2D351FAD91A}"/>
              </a:ext>
            </a:extLst>
          </p:cNvPr>
          <p:cNvSpPr/>
          <p:nvPr/>
        </p:nvSpPr>
        <p:spPr>
          <a:xfrm>
            <a:off x="4911875" y="3230000"/>
            <a:ext cx="587297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1,2</a:t>
            </a:r>
            <a:endParaRPr lang="vi-VN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6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642" y="-683895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3198349" y="1617821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755501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9950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77" y="399811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4" y="3998119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98119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811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8001" y="3971345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60452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91993" y="287291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67200" y="-1695450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1" y="-100238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4967" y="2433612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23" y="-628650"/>
            <a:ext cx="2605877" cy="26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6499" y="978753"/>
            <a:ext cx="2073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66" y="2059534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5"/>
            <a:ext cx="8458200" cy="51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00200" y="1177826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khỉ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05767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4258" y="3531663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254" y="3560389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81147" y="387755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58" y="3716048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6715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299087" y="3253763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0495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914" y="3090904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3745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1427" y="392155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7" y="-119288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077072" y="53634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5692960" y="-303592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6709" y="359045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04" y="950553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19" y="133716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37" y="231510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982446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9" y="2748810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393537" y="4224238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0" y="2896705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05374" y="448550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52" y="2824162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399253" y="4221997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3609975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050269" y="4691991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7251333" y="4540464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914400" y="280035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>
            <a:hlinkClick r:id="rId21" action="ppaction://hlinksldjump"/>
          </p:cNvPr>
          <p:cNvSpPr/>
          <p:nvPr/>
        </p:nvSpPr>
        <p:spPr>
          <a:xfrm>
            <a:off x="2532497" y="280035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>
            <a:hlinkClick r:id="rId19" action="ppaction://hlinksldjump"/>
          </p:cNvPr>
          <p:cNvSpPr/>
          <p:nvPr/>
        </p:nvSpPr>
        <p:spPr>
          <a:xfrm>
            <a:off x="4871338" y="283572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6172200" y="341947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62200" y="1043285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pt-BR" sz="3600">
                <a:solidFill>
                  <a:srgbClr val="FF0000"/>
                </a:solidFill>
              </a:rPr>
              <a:t>3 tạ 50 kg = ..... tạ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5600" y="367081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20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3,5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09800" y="1119485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</a:pPr>
            <a:r>
              <a:rPr lang="pt-BR" sz="3600">
                <a:solidFill>
                  <a:srgbClr val="FF0000"/>
                </a:solidFill>
              </a:rPr>
              <a:t>7 km 2 m = ...... km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14027" y="3459742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7,2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64829" y="991285"/>
            <a:ext cx="4527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</a:pPr>
            <a:r>
              <a:rPr lang="pt-BR" sz="3600">
                <a:solidFill>
                  <a:srgbClr val="FF0000"/>
                </a:solidFill>
              </a:rPr>
              <a:t>4,3 m = ......... cm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44283" y="3442205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87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66900" y="998483"/>
            <a:ext cx="533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</a:pPr>
            <a:r>
              <a:rPr lang="pt-BR" sz="4000">
                <a:solidFill>
                  <a:srgbClr val="FF0000"/>
                </a:solidFill>
              </a:rPr>
              <a:t>4kg 5g = ......... kg </a:t>
            </a:r>
            <a:endParaRPr lang="en-US" sz="4000" kern="1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71800" y="3411438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4005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1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27935" y="1779776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1325" y="617554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5" name="Khởi động đầu giờ">
            <a:hlinkClick r:id="" action="ppaction://media"/>
            <a:extLst>
              <a:ext uri="{FF2B5EF4-FFF2-40B4-BE49-F238E27FC236}">
                <a16:creationId xmlns:a16="http://schemas.microsoft.com/office/drawing/2014/main" id="{C3D48B69-15FD-D393-8CEA-558A88E278F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837" y="250031"/>
            <a:ext cx="8607929" cy="4358482"/>
          </a:xfrm>
        </p:spPr>
      </p:pic>
    </p:spTree>
    <p:extLst>
      <p:ext uri="{BB962C8B-B14F-4D97-AF65-F5344CB8AC3E}">
        <p14:creationId xmlns:p14="http://schemas.microsoft.com/office/powerpoint/2010/main" val="65440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32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3364F248-F932-4496-8A3F-3D207E603331}"/>
              </a:ext>
            </a:extLst>
          </p:cNvPr>
          <p:cNvSpPr/>
          <p:nvPr/>
        </p:nvSpPr>
        <p:spPr>
          <a:xfrm>
            <a:off x="976635" y="1409963"/>
            <a:ext cx="702597" cy="702597"/>
          </a:xfrm>
          <a:prstGeom prst="roundRect">
            <a:avLst>
              <a:gd name="adj" fmla="val 38426"/>
            </a:avLst>
          </a:prstGeom>
          <a:solidFill>
            <a:srgbClr val="00B0F0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zh-CN" sz="3300" kern="12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1</a:t>
            </a:r>
            <a:endParaRPr lang="zh-CN" altLang="en-US" sz="3300" kern="12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6" name="矩形: 圆角 29">
            <a:extLst>
              <a:ext uri="{FF2B5EF4-FFF2-40B4-BE49-F238E27FC236}">
                <a16:creationId xmlns:a16="http://schemas.microsoft.com/office/drawing/2014/main" id="{0CF00119-919F-4BC3-A2F0-AAE596DAB771}"/>
              </a:ext>
            </a:extLst>
          </p:cNvPr>
          <p:cNvSpPr/>
          <p:nvPr/>
        </p:nvSpPr>
        <p:spPr>
          <a:xfrm>
            <a:off x="928512" y="2786045"/>
            <a:ext cx="711781" cy="668562"/>
          </a:xfrm>
          <a:prstGeom prst="roundRect">
            <a:avLst>
              <a:gd name="adj" fmla="val 38426"/>
            </a:avLst>
          </a:prstGeom>
          <a:solidFill>
            <a:srgbClr val="FAC10E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zh-CN" sz="3300" kern="12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2</a:t>
            </a:r>
            <a:endParaRPr lang="zh-CN" altLang="en-US" sz="3300" kern="12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C57102-E524-4078-847B-3093F720BE0D}"/>
              </a:ext>
            </a:extLst>
          </p:cNvPr>
          <p:cNvSpPr txBox="1"/>
          <p:nvPr/>
        </p:nvSpPr>
        <p:spPr>
          <a:xfrm>
            <a:off x="1903803" y="1409963"/>
            <a:ext cx="6384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/>
              <a:t> </a:t>
            </a:r>
            <a:r>
              <a:rPr lang="nl-NL" sz="2400">
                <a:solidFill>
                  <a:srgbClr val="FF0000"/>
                </a:solidFill>
              </a:rPr>
              <a:t>Viết được số đo đại lượng dưới dạng số thập phân theo các đơn vị đo khác nhau.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882421-30AB-4E33-8B15-7B49A2A5ECA0}"/>
              </a:ext>
            </a:extLst>
          </p:cNvPr>
          <p:cNvSpPr txBox="1"/>
          <p:nvPr/>
        </p:nvSpPr>
        <p:spPr>
          <a:xfrm>
            <a:off x="1753573" y="2643272"/>
            <a:ext cx="63848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 defTabSz="685800">
              <a:buClrTx/>
            </a:pP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để giải quyết một số tình huống trong thực tế.</a:t>
            </a:r>
            <a:endParaRPr lang="vi-VN" sz="2800" b="1" kern="1200" dirty="0">
              <a:solidFill>
                <a:srgbClr val="FF66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35EA64-AE15-420C-A399-79781356637F}"/>
              </a:ext>
            </a:extLst>
          </p:cNvPr>
          <p:cNvSpPr/>
          <p:nvPr/>
        </p:nvSpPr>
        <p:spPr>
          <a:xfrm>
            <a:off x="618104" y="617220"/>
            <a:ext cx="7907792" cy="394716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字魂35号-经典雅黑"/>
              <a:ea typeface="字魂35号-经典雅黑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37765-17E4-4F0A-8140-9646A74CEE08}"/>
              </a:ext>
            </a:extLst>
          </p:cNvPr>
          <p:cNvSpPr/>
          <p:nvPr/>
        </p:nvSpPr>
        <p:spPr>
          <a:xfrm>
            <a:off x="1679232" y="180975"/>
            <a:ext cx="5785536" cy="850843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字魂35号-经典雅黑"/>
              <a:ea typeface="字魂35号-经典雅黑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1698169" y="298268"/>
            <a:ext cx="750621" cy="62484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6B849DC-C41D-4307-8C27-97E609FA7374}"/>
              </a:ext>
            </a:extLst>
          </p:cNvPr>
          <p:cNvSpPr/>
          <p:nvPr/>
        </p:nvSpPr>
        <p:spPr>
          <a:xfrm>
            <a:off x="7433310" y="3423285"/>
            <a:ext cx="1710690" cy="171069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字魂35号-经典雅黑"/>
              <a:ea typeface="字魂35号-经典雅黑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B314C-21E2-6269-ED99-B26E1968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402" y="205699"/>
            <a:ext cx="4572396" cy="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788" kern="120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705B82C-DC19-E1AD-1EDB-CA38099750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784"/>
          <a:stretch/>
        </p:blipFill>
        <p:spPr>
          <a:xfrm>
            <a:off x="1115121" y="498088"/>
            <a:ext cx="6787377" cy="2899317"/>
          </a:xfrm>
          <a:prstGeom prst="rect">
            <a:avLst/>
          </a:prstGeom>
        </p:spPr>
      </p:pic>
      <p:pic>
        <p:nvPicPr>
          <p:cNvPr id="15" name="Picture 2" descr="Giáo án điện tử Hoạt động trải nghiệm 3 Cánh diều: Tuần 1">
            <a:extLst>
              <a:ext uri="{FF2B5EF4-FFF2-40B4-BE49-F238E27FC236}">
                <a16:creationId xmlns:a16="http://schemas.microsoft.com/office/drawing/2014/main" id="{C3CB81FD-B9C5-2D04-53D3-00092B4EB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82" y="3776226"/>
            <a:ext cx="3456879" cy="128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2CDD139B-B754-FE81-21AF-A06871BD2F47}"/>
              </a:ext>
            </a:extLst>
          </p:cNvPr>
          <p:cNvSpPr/>
          <p:nvPr/>
        </p:nvSpPr>
        <p:spPr>
          <a:xfrm>
            <a:off x="4125951" y="1628078"/>
            <a:ext cx="334537" cy="639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S</a:t>
            </a:r>
            <a:endParaRPr lang="vi-VN" sz="2800">
              <a:solidFill>
                <a:srgbClr val="FF0000"/>
              </a:solidFill>
            </a:endParaRP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2" y="3707432"/>
            <a:ext cx="2692552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6166518" y="3776225"/>
            <a:ext cx="2725502" cy="1280880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03B59246-7058-36E3-3ED0-E23185DA94B7}"/>
              </a:ext>
            </a:extLst>
          </p:cNvPr>
          <p:cNvSpPr/>
          <p:nvPr/>
        </p:nvSpPr>
        <p:spPr>
          <a:xfrm>
            <a:off x="4137101" y="2481597"/>
            <a:ext cx="334537" cy="639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Đ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B9D184BE-B48B-3173-D9CE-9B7E1437F432}"/>
              </a:ext>
            </a:extLst>
          </p:cNvPr>
          <p:cNvSpPr/>
          <p:nvPr/>
        </p:nvSpPr>
        <p:spPr>
          <a:xfrm>
            <a:off x="7058722" y="1628078"/>
            <a:ext cx="334537" cy="639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Đ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F584A8F8-B0BD-79BC-5305-1E6BE6A0B996}"/>
              </a:ext>
            </a:extLst>
          </p:cNvPr>
          <p:cNvSpPr/>
          <p:nvPr/>
        </p:nvSpPr>
        <p:spPr>
          <a:xfrm>
            <a:off x="7072200" y="2481596"/>
            <a:ext cx="334537" cy="6393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S</a:t>
            </a:r>
            <a:endParaRPr lang="vi-VN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2" y="3707432"/>
            <a:ext cx="2692552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6166518" y="3776225"/>
            <a:ext cx="2725502" cy="1280880"/>
          </a:xfrm>
          <a:prstGeom prst="rect">
            <a:avLst/>
          </a:prstGeom>
        </p:spPr>
      </p:pic>
      <p:pic>
        <p:nvPicPr>
          <p:cNvPr id="1026" name="Picture 2" descr="Viết đoạn văn về hứng thú học tập của một người mà em biết hoặc được nghe  kể lớp 4 (15 Mẫu) - Trường THCS Bình Chánh">
            <a:extLst>
              <a:ext uri="{FF2B5EF4-FFF2-40B4-BE49-F238E27FC236}">
                <a16:creationId xmlns:a16="http://schemas.microsoft.com/office/drawing/2014/main" id="{B19FE57D-D51F-3558-3839-CA3229CF4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6"/>
          <a:stretch/>
        </p:blipFill>
        <p:spPr bwMode="auto">
          <a:xfrm>
            <a:off x="2941934" y="3766699"/>
            <a:ext cx="3224584" cy="12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 descr="Ảnh có chứa văn bản, trang phục, Mặt người, phim hoạt hình&#10;&#10;Mô tả được tạo tự động">
            <a:extLst>
              <a:ext uri="{FF2B5EF4-FFF2-40B4-BE49-F238E27FC236}">
                <a16:creationId xmlns:a16="http://schemas.microsoft.com/office/drawing/2014/main" id="{8DF30275-8F3F-0630-DF65-9600232660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762" y="166569"/>
            <a:ext cx="7287642" cy="236253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1F36145F-49A4-37AD-F7AD-23A6329B41BF}"/>
              </a:ext>
            </a:extLst>
          </p:cNvPr>
          <p:cNvSpPr/>
          <p:nvPr/>
        </p:nvSpPr>
        <p:spPr>
          <a:xfrm>
            <a:off x="878439" y="2588366"/>
            <a:ext cx="2975415" cy="4916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a, 803 cm =                 m</a:t>
            </a:r>
            <a:endParaRPr lang="vi-VN" sz="2000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0CBC19B0-4783-50FC-CE20-12C46F55EE92}"/>
              </a:ext>
            </a:extLst>
          </p:cNvPr>
          <p:cNvSpPr/>
          <p:nvPr/>
        </p:nvSpPr>
        <p:spPr>
          <a:xfrm>
            <a:off x="2549905" y="2670184"/>
            <a:ext cx="587297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  <a:endParaRPr lang="vi-VN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260B316F-672C-0A9A-1A69-E8712598E1FD}"/>
              </a:ext>
            </a:extLst>
          </p:cNvPr>
          <p:cNvSpPr/>
          <p:nvPr/>
        </p:nvSpPr>
        <p:spPr>
          <a:xfrm>
            <a:off x="4452562" y="2588367"/>
            <a:ext cx="3249214" cy="4916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b, 12 645 m =                 km </a:t>
            </a:r>
            <a:endParaRPr lang="vi-VN" sz="2000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8BEAA85F-4DAF-322D-41B1-2FBB6A72B6A1}"/>
              </a:ext>
            </a:extLst>
          </p:cNvPr>
          <p:cNvSpPr/>
          <p:nvPr/>
        </p:nvSpPr>
        <p:spPr>
          <a:xfrm>
            <a:off x="6166518" y="2670184"/>
            <a:ext cx="587297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  <a:endParaRPr lang="vi-VN"/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8004F2F4-D546-999B-ABD2-FCB5EB648453}"/>
              </a:ext>
            </a:extLst>
          </p:cNvPr>
          <p:cNvSpPr/>
          <p:nvPr/>
        </p:nvSpPr>
        <p:spPr>
          <a:xfrm>
            <a:off x="789981" y="3323642"/>
            <a:ext cx="2975415" cy="45258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c, 7 010 g =              kg</a:t>
            </a:r>
            <a:endParaRPr lang="vi-VN" sz="2000"/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097127B3-F51E-5569-97D4-13E7C150329F}"/>
              </a:ext>
            </a:extLst>
          </p:cNvPr>
          <p:cNvSpPr/>
          <p:nvPr/>
        </p:nvSpPr>
        <p:spPr>
          <a:xfrm>
            <a:off x="2469591" y="3379404"/>
            <a:ext cx="587297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  <a:endParaRPr lang="vi-VN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69BF4AB-0780-B836-C660-E537454B6448}"/>
              </a:ext>
            </a:extLst>
          </p:cNvPr>
          <p:cNvSpPr/>
          <p:nvPr/>
        </p:nvSpPr>
        <p:spPr>
          <a:xfrm>
            <a:off x="4452562" y="3316502"/>
            <a:ext cx="2975415" cy="4916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d, 69 200 ml =                   l</a:t>
            </a:r>
            <a:endParaRPr lang="vi-VN" sz="2000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1CFAF090-7588-D18A-186A-6B660E92E3DF}"/>
              </a:ext>
            </a:extLst>
          </p:cNvPr>
          <p:cNvSpPr/>
          <p:nvPr/>
        </p:nvSpPr>
        <p:spPr>
          <a:xfrm>
            <a:off x="6329348" y="3405004"/>
            <a:ext cx="587297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  <a:endParaRPr lang="vi-VN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6F25E419-4B1F-85BE-0A74-847F07D2B8DC}"/>
              </a:ext>
            </a:extLst>
          </p:cNvPr>
          <p:cNvSpPr/>
          <p:nvPr/>
        </p:nvSpPr>
        <p:spPr>
          <a:xfrm>
            <a:off x="2525057" y="2666637"/>
            <a:ext cx="713685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8,03</a:t>
            </a:r>
            <a:endParaRPr lang="vi-VN" sz="1800">
              <a:solidFill>
                <a:srgbClr val="FF0000"/>
              </a:solidFill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5531B5B4-5DB9-1088-252E-E7215FAB92E5}"/>
              </a:ext>
            </a:extLst>
          </p:cNvPr>
          <p:cNvSpPr/>
          <p:nvPr/>
        </p:nvSpPr>
        <p:spPr>
          <a:xfrm>
            <a:off x="6166518" y="2676115"/>
            <a:ext cx="892209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12,645</a:t>
            </a:r>
            <a:endParaRPr lang="vi-VN" sz="1800">
              <a:solidFill>
                <a:srgbClr val="FF0000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2DD48927-1BB2-9C87-5E87-91E35B0E33A5}"/>
              </a:ext>
            </a:extLst>
          </p:cNvPr>
          <p:cNvSpPr/>
          <p:nvPr/>
        </p:nvSpPr>
        <p:spPr>
          <a:xfrm>
            <a:off x="2378927" y="3358972"/>
            <a:ext cx="677961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7,01</a:t>
            </a:r>
            <a:endParaRPr lang="vi-VN" sz="1800">
              <a:solidFill>
                <a:srgbClr val="FF0000"/>
              </a:solidFill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0C2837CA-52FF-2772-B590-C2365479D535}"/>
              </a:ext>
            </a:extLst>
          </p:cNvPr>
          <p:cNvSpPr/>
          <p:nvPr/>
        </p:nvSpPr>
        <p:spPr>
          <a:xfrm>
            <a:off x="6166517" y="3399590"/>
            <a:ext cx="892209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69,2</a:t>
            </a:r>
            <a:endParaRPr lang="vi-VN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0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2" y="3707432"/>
            <a:ext cx="2692552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6166518" y="3776225"/>
            <a:ext cx="2725502" cy="1280880"/>
          </a:xfrm>
          <a:prstGeom prst="rect">
            <a:avLst/>
          </a:prstGeom>
        </p:spPr>
      </p:pic>
      <p:pic>
        <p:nvPicPr>
          <p:cNvPr id="1026" name="Picture 2" descr="Viết đoạn văn về hứng thú học tập của một người mà em biết hoặc được nghe  kể lớp 4 (15 Mẫu) - Trường THCS Bình Chánh">
            <a:extLst>
              <a:ext uri="{FF2B5EF4-FFF2-40B4-BE49-F238E27FC236}">
                <a16:creationId xmlns:a16="http://schemas.microsoft.com/office/drawing/2014/main" id="{B19FE57D-D51F-3558-3839-CA3229CF4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6"/>
          <a:stretch/>
        </p:blipFill>
        <p:spPr bwMode="auto">
          <a:xfrm>
            <a:off x="2941934" y="3766699"/>
            <a:ext cx="3224584" cy="12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9DD1ACA-9336-70A6-C728-442FAA67C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675" y="155696"/>
            <a:ext cx="7036647" cy="2193494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62BBC76-04DA-5C95-B892-7A52FE7B48B0}"/>
              </a:ext>
            </a:extLst>
          </p:cNvPr>
          <p:cNvSpPr/>
          <p:nvPr/>
        </p:nvSpPr>
        <p:spPr>
          <a:xfrm>
            <a:off x="878439" y="2588366"/>
            <a:ext cx="2975415" cy="4916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a, 13,48 m =                 cm</a:t>
            </a:r>
            <a:endParaRPr lang="vi-VN" sz="2000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10814AB-6F14-A704-7CA4-3CD778940A8C}"/>
              </a:ext>
            </a:extLst>
          </p:cNvPr>
          <p:cNvSpPr/>
          <p:nvPr/>
        </p:nvSpPr>
        <p:spPr>
          <a:xfrm>
            <a:off x="2549905" y="2670184"/>
            <a:ext cx="587297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  <a:endParaRPr lang="vi-VN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B864802-1E0B-9DEA-0EE5-649D3E62CE15}"/>
              </a:ext>
            </a:extLst>
          </p:cNvPr>
          <p:cNvSpPr/>
          <p:nvPr/>
        </p:nvSpPr>
        <p:spPr>
          <a:xfrm>
            <a:off x="4331600" y="2561518"/>
            <a:ext cx="2975415" cy="4916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b, 4,95 km =                m</a:t>
            </a:r>
            <a:endParaRPr lang="vi-VN" sz="2000"/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F626ED6B-D280-6E8A-6CD0-70171CD36183}"/>
              </a:ext>
            </a:extLst>
          </p:cNvPr>
          <p:cNvSpPr/>
          <p:nvPr/>
        </p:nvSpPr>
        <p:spPr>
          <a:xfrm>
            <a:off x="6003066" y="2643336"/>
            <a:ext cx="587297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  <a:endParaRPr lang="vi-VN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D2404065-8303-2E26-CEB3-88A47A2D7F8D}"/>
              </a:ext>
            </a:extLst>
          </p:cNvPr>
          <p:cNvSpPr/>
          <p:nvPr/>
        </p:nvSpPr>
        <p:spPr>
          <a:xfrm>
            <a:off x="878439" y="3231841"/>
            <a:ext cx="2975415" cy="4916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c, 12,7 l =                   ml</a:t>
            </a:r>
            <a:endParaRPr lang="vi-VN" sz="2000"/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513FB44B-8E4D-105C-B2FE-2A7C0F88E391}"/>
              </a:ext>
            </a:extLst>
          </p:cNvPr>
          <p:cNvSpPr/>
          <p:nvPr/>
        </p:nvSpPr>
        <p:spPr>
          <a:xfrm>
            <a:off x="2549905" y="3313659"/>
            <a:ext cx="587297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?</a:t>
            </a:r>
            <a:endParaRPr lang="vi-VN"/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BDA6848A-A180-F42C-1480-7FF2ADFA7A53}"/>
              </a:ext>
            </a:extLst>
          </p:cNvPr>
          <p:cNvSpPr/>
          <p:nvPr/>
        </p:nvSpPr>
        <p:spPr>
          <a:xfrm>
            <a:off x="4331600" y="3188039"/>
            <a:ext cx="2975415" cy="4916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/>
              <a:t>d, 8,6 tạ =                 kg</a:t>
            </a:r>
            <a:endParaRPr lang="vi-VN" sz="2000"/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03876A4-C12D-C216-A9A5-71080892DAF8}"/>
              </a:ext>
            </a:extLst>
          </p:cNvPr>
          <p:cNvSpPr/>
          <p:nvPr/>
        </p:nvSpPr>
        <p:spPr>
          <a:xfrm>
            <a:off x="6003066" y="3269857"/>
            <a:ext cx="587297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97C880BB-7290-7D37-8FDC-83C0A8A9254B}"/>
              </a:ext>
            </a:extLst>
          </p:cNvPr>
          <p:cNvSpPr/>
          <p:nvPr/>
        </p:nvSpPr>
        <p:spPr>
          <a:xfrm>
            <a:off x="2509542" y="2659431"/>
            <a:ext cx="713685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1348</a:t>
            </a:r>
            <a:endParaRPr lang="vi-VN" sz="1800">
              <a:solidFill>
                <a:srgbClr val="FF0000"/>
              </a:solidFill>
            </a:endParaRP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A4A64318-E3B0-A133-7306-7A19071DDD7A}"/>
              </a:ext>
            </a:extLst>
          </p:cNvPr>
          <p:cNvSpPr/>
          <p:nvPr/>
        </p:nvSpPr>
        <p:spPr>
          <a:xfrm>
            <a:off x="5939871" y="2652501"/>
            <a:ext cx="713685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4095</a:t>
            </a:r>
            <a:endParaRPr lang="vi-VN" sz="1800">
              <a:solidFill>
                <a:srgbClr val="FF0000"/>
              </a:solidFill>
            </a:endParaRP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2F91B06A-9C79-0BAA-9AFD-D652B56BF6BE}"/>
              </a:ext>
            </a:extLst>
          </p:cNvPr>
          <p:cNvSpPr/>
          <p:nvPr/>
        </p:nvSpPr>
        <p:spPr>
          <a:xfrm>
            <a:off x="2283234" y="3317803"/>
            <a:ext cx="926721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12 007</a:t>
            </a:r>
            <a:endParaRPr lang="vi-VN" sz="1800">
              <a:solidFill>
                <a:srgbClr val="FF0000"/>
              </a:solidFill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D0C3470B-BD10-826F-E21C-9ABEFFA6645D}"/>
              </a:ext>
            </a:extLst>
          </p:cNvPr>
          <p:cNvSpPr/>
          <p:nvPr/>
        </p:nvSpPr>
        <p:spPr>
          <a:xfrm>
            <a:off x="5949011" y="3264765"/>
            <a:ext cx="713685" cy="3280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806</a:t>
            </a:r>
            <a:endParaRPr lang="vi-VN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6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2240</TotalTime>
  <Words>270</Words>
  <Application>Microsoft Office PowerPoint</Application>
  <PresentationFormat>Trình chiếu Trên màn hình (16:9)</PresentationFormat>
  <Paragraphs>79</Paragraphs>
  <Slides>21</Slides>
  <Notes>12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21</vt:i4>
      </vt:variant>
    </vt:vector>
  </HeadingPairs>
  <TitlesOfParts>
    <vt:vector size="37" baseType="lpstr">
      <vt:lpstr>Fredoka One</vt:lpstr>
      <vt:lpstr>Arial</vt:lpstr>
      <vt:lpstr>Hachi Maru Pop</vt:lpstr>
      <vt:lpstr>Nunito</vt:lpstr>
      <vt:lpstr>Calibri</vt:lpstr>
      <vt:lpstr>字魂35号-经典雅黑</vt:lpstr>
      <vt:lpstr>Lilita One</vt:lpstr>
      <vt:lpstr>DengXian</vt:lpstr>
      <vt:lpstr>Nunito SemiBold</vt:lpstr>
      <vt:lpstr>Times New Roman</vt:lpstr>
      <vt:lpstr>Calibri Light</vt:lpstr>
      <vt:lpstr>Chibi Anime Characters for Pre-K by Slidesgo</vt:lpstr>
      <vt:lpstr>Office Theme</vt:lpstr>
      <vt:lpstr>5_Office 主题</vt:lpstr>
      <vt:lpstr>2_Office Theme</vt:lpstr>
      <vt:lpstr>1_Office Theme</vt:lpstr>
      <vt:lpstr>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57</cp:revision>
  <dcterms:modified xsi:type="dcterms:W3CDTF">2024-08-09T02:02:06Z</dcterms:modified>
  <cp:category/>
</cp:coreProperties>
</file>