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604" r:id="rId2"/>
    <p:sldId id="1605" r:id="rId3"/>
    <p:sldId id="1582" r:id="rId4"/>
    <p:sldId id="1592" r:id="rId5"/>
    <p:sldId id="1593" r:id="rId6"/>
    <p:sldId id="1596" r:id="rId7"/>
    <p:sldId id="1597" r:id="rId8"/>
    <p:sldId id="1595" r:id="rId9"/>
    <p:sldId id="1600" r:id="rId10"/>
    <p:sldId id="1585" r:id="rId11"/>
    <p:sldId id="266" r:id="rId12"/>
    <p:sldId id="1601" r:id="rId13"/>
    <p:sldId id="1602" r:id="rId14"/>
    <p:sldId id="1603" r:id="rId15"/>
    <p:sldId id="1598" r:id="rId16"/>
    <p:sldId id="15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604"/>
            <p14:sldId id="1605"/>
            <p14:sldId id="1582"/>
            <p14:sldId id="1592"/>
            <p14:sldId id="1593"/>
            <p14:sldId id="1596"/>
            <p14:sldId id="1597"/>
            <p14:sldId id="1595"/>
            <p14:sldId id="1600"/>
            <p14:sldId id="1585"/>
            <p14:sldId id="266"/>
            <p14:sldId id="1601"/>
            <p14:sldId id="1602"/>
            <p14:sldId id="1603"/>
            <p14:sldId id="1598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5768" autoAdjust="0"/>
  </p:normalViewPr>
  <p:slideViewPr>
    <p:cSldViewPr snapToGrid="0">
      <p:cViewPr varScale="1">
        <p:scale>
          <a:sx n="82" d="100"/>
          <a:sy n="82" d="100"/>
        </p:scale>
        <p:origin x="7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65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43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47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47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03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03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ƯỚC LƯỢNG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VÀ</a:t>
            </a:r>
            <a:r>
              <a:rPr kumimoji="0" lang="en-US" altLang="zh-CN" sz="6000" b="0" i="0" u="none" strike="noStrike" kern="800" cap="none" spc="0" normalizeH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LÀM TRÒN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F14A2-7E39-8938-3FF2-88577E25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9" y="224115"/>
            <a:ext cx="11672049" cy="3883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564" y="4336994"/>
            <a:ext cx="1020183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just"/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Năm học 2021 – 2022, khi làm tròn số đến hàng nghìn thì toàn thành phố sẽ có khoảng 2 400 trường học.</a:t>
            </a:r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F14A2-7E39-8938-3FF2-88577E25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9" y="569555"/>
            <a:ext cx="11672049" cy="56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F14A2-7E39-8938-3FF2-88577E25D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75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06687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	Bài giải</a:t>
            </a:r>
          </a:p>
          <a:p>
            <a:pPr algn="just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Giá tiền của 10 kg gạo tẻ là:                       180 000 + 135 000 = 315 000 (đồng) </a:t>
            </a:r>
          </a:p>
          <a:p>
            <a:pPr algn="just"/>
            <a:r>
              <a:rPr lang="en-US" sz="29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18 000 x 10 = 180 000 (đồng)      Vậy cô đang tính sai số tiền mà mẹ bạn Giá tiền của 5 kg bột mì là: 		      Hoa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trả.</a:t>
            </a:r>
          </a:p>
          <a:p>
            <a:pPr algn="just"/>
            <a:r>
              <a:rPr lang="en-US" sz="29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27 000 x 5 = 135 000 (đồng)</a:t>
            </a:r>
          </a:p>
          <a:p>
            <a:pPr algn="just"/>
            <a:r>
              <a:rPr lang="en-US" sz="2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 Số tiền mẹ phải trả là: </a:t>
            </a:r>
            <a:endParaRPr lang="en-US" sz="29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3906687"/>
            <a:ext cx="0" cy="295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1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662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022298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just"/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   Trọng lượng của 40 công-ten-nơ trong kho là:</a:t>
            </a:r>
          </a:p>
          <a:p>
            <a:pPr algn="just"/>
            <a:r>
              <a:rPr lang="en-US" sz="35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	5 200 x 40 = 208 000 (kg)</a:t>
            </a:r>
          </a:p>
          <a:p>
            <a:pPr algn="just"/>
            <a:r>
              <a:rPr lang="en-US" sz="3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       			Đổi 208 000 kg = 208 tấn</a:t>
            </a:r>
          </a:p>
          <a:p>
            <a:pPr algn="just"/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  Vì tàu thủy có trọng tải 200 tấn nhưng trọng tải của 40 công-ten-nơ là 208 tấn nên chiếc tàu thủy đó không thể chở hết số hàng đó.</a:t>
            </a:r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3320613" y="1602858"/>
            <a:ext cx="5143270" cy="248441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 defTabSz="829452">
              <a:lnSpc>
                <a:spcPct val="120000"/>
              </a:lnSpc>
              <a:defRPr/>
            </a:pPr>
            <a:r>
              <a:rPr lang="en-US" altLang="zh-CN" sz="6500" b="1" dirty="0">
                <a:ea typeface="汉仪跳跳体简" panose="00020600040101010101" pitchFamily="18" charset="-122"/>
              </a:rPr>
              <a:t>CHÚC CÁC EM HỌC TỐT</a:t>
            </a:r>
            <a:endParaRPr lang="zh-CN" altLang="en-US" sz="6500" b="1" dirty="0"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ước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lượng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làm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tròn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B585F8-3A34-1FC8-DF58-B0881EF83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5B7A3-867E-B7F8-6543-57AD25648A5B}"/>
              </a:ext>
            </a:extLst>
          </p:cNvPr>
          <p:cNvSpPr txBox="1"/>
          <p:nvPr/>
        </p:nvSpPr>
        <p:spPr>
          <a:xfrm>
            <a:off x="2194675" y="768389"/>
            <a:ext cx="7859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noProof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Em hãy tính kết quả của các phép tính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2A41C-8369-1896-AF3B-428223F29641}"/>
              </a:ext>
            </a:extLst>
          </p:cNvPr>
          <p:cNvSpPr txBox="1"/>
          <p:nvPr/>
        </p:nvSpPr>
        <p:spPr>
          <a:xfrm>
            <a:off x="1041824" y="2595905"/>
            <a:ext cx="105072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23 156 + 13 589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15 129 –   9 539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 44 748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: 33</a:t>
            </a:r>
            <a:endParaRPr kumimoji="0" lang="en-US" sz="44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</a:t>
            </a:r>
            <a:r>
              <a:rPr kumimoji="0" lang="en-GB" altLang="zh-CN" sz="8000" b="0" i="0" u="none" strike="noStrike" kern="800" cap="none" spc="0" normalizeH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hành, luyện tập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A6E7C-457E-CCF8-FED5-B2D36CC1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056DFE-C076-932F-AC84-98EA626B11B7}"/>
              </a:ext>
            </a:extLst>
          </p:cNvPr>
          <p:cNvSpPr txBox="1"/>
          <p:nvPr/>
        </p:nvSpPr>
        <p:spPr>
          <a:xfrm>
            <a:off x="204308" y="798961"/>
            <a:ext cx="115656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Làm</a:t>
            </a:r>
            <a:r>
              <a:rPr kumimoji="0" lang="en-US" sz="41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tròn số 264 452: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1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hàng chục nghìn ta được số		</a:t>
            </a:r>
            <a:r>
              <a:rPr kumimoji="0" lang="en-US" sz="4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270 000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100" noProof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trăm nghìn ta được số		</a:t>
            </a:r>
            <a:r>
              <a:rPr lang="en-US" sz="4100" noProof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B436B1-2202-6102-4FD8-BCBC4BC22861}"/>
              </a:ext>
            </a:extLst>
          </p:cNvPr>
          <p:cNvSpPr txBox="1"/>
          <p:nvPr/>
        </p:nvSpPr>
        <p:spPr>
          <a:xfrm>
            <a:off x="204308" y="3589533"/>
            <a:ext cx="115656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1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tròn số 725 970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1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 chục nghìn ta được số </a:t>
            </a:r>
            <a:r>
              <a:rPr lang="en-US" sz="41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730 000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trăm nghìn ta được số</a:t>
            </a:r>
            <a:r>
              <a:rPr lang="en-US" sz="41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4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800 000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49BBE-C583-0DBC-1E10-67142B638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5" y="546846"/>
            <a:ext cx="12192000" cy="55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49BBE-C583-0DBC-1E10-67142B638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5" y="546846"/>
            <a:ext cx="12192000" cy="5585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9" y="546846"/>
            <a:ext cx="9726704" cy="5585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9129" y="2669779"/>
            <a:ext cx="220445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25 529 000</a:t>
            </a:r>
            <a:endParaRPr lang="en-US" sz="3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2914" y="3691784"/>
            <a:ext cx="243528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25 530 000</a:t>
            </a:r>
            <a:endParaRPr lang="en-US" sz="3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8769" y="4740684"/>
            <a:ext cx="243528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25 600 000</a:t>
            </a:r>
            <a:endParaRPr lang="en-US" sz="3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165</Words>
  <Application>Microsoft Office PowerPoint</Application>
  <PresentationFormat>Widescreen</PresentationFormat>
  <Paragraphs>37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Fujiyama</vt:lpstr>
      <vt:lpstr>HP001 4 hàng</vt:lpstr>
      <vt:lpstr>Tahoma</vt:lpstr>
      <vt:lpstr>Times New Roman</vt:lpstr>
      <vt:lpstr>UTM Davida</vt:lpstr>
      <vt:lpstr>UTM HelvetIns</vt:lpstr>
      <vt:lpstr>Verdana</vt:lpstr>
      <vt:lpstr>方正少儿简体</vt:lpstr>
      <vt:lpstr>汉仪跳跳体简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166</cp:revision>
  <dcterms:created xsi:type="dcterms:W3CDTF">2023-04-19T08:21:59Z</dcterms:created>
  <dcterms:modified xsi:type="dcterms:W3CDTF">2024-04-09T07:41:23Z</dcterms:modified>
</cp:coreProperties>
</file>