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605" r:id="rId2"/>
    <p:sldId id="1604" r:id="rId3"/>
    <p:sldId id="1582" r:id="rId4"/>
    <p:sldId id="1593" r:id="rId5"/>
    <p:sldId id="1596" r:id="rId6"/>
    <p:sldId id="1600" r:id="rId7"/>
    <p:sldId id="1599" r:id="rId8"/>
    <p:sldId id="1601" r:id="rId9"/>
    <p:sldId id="1585" r:id="rId10"/>
    <p:sldId id="1602" r:id="rId11"/>
    <p:sldId id="1603" r:id="rId12"/>
    <p:sldId id="15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605"/>
            <p14:sldId id="1604"/>
            <p14:sldId id="1582"/>
            <p14:sldId id="1593"/>
            <p14:sldId id="1596"/>
            <p14:sldId id="1600"/>
            <p14:sldId id="1599"/>
            <p14:sldId id="1601"/>
            <p14:sldId id="1585"/>
          </p14:sldIdLst>
        </p14:section>
        <p14:section name="Untitled Section" id="{18B50D7D-084A-40E4-9738-159A5B75918F}">
          <p14:sldIdLst>
            <p14:sldId id="1602"/>
            <p14:sldId id="1603"/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565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96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793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5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PHÂN SỐ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8" y="153822"/>
            <a:ext cx="11968093" cy="3432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1838" y="3551390"/>
            <a:ext cx="266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90056" y="4459644"/>
                <a:ext cx="7754587" cy="2213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Mỗi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bình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nhỏ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có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số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lít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nước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là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      3 :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                        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Đáp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số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lít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nước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56" y="4459644"/>
                <a:ext cx="7754587" cy="2213170"/>
              </a:xfrm>
              <a:prstGeom prst="rect">
                <a:avLst/>
              </a:prstGeom>
              <a:blipFill>
                <a:blip r:embed="rId3"/>
                <a:stretch>
                  <a:fillRect l="-2437" t="-4408" b="-4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0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"/>
          <p:cNvSpPr txBox="1"/>
          <p:nvPr/>
        </p:nvSpPr>
        <p:spPr>
          <a:xfrm>
            <a:off x="4425950" y="3609975"/>
            <a:ext cx="6056241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7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6600" b="1" kern="0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Dặn dò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Sigmar One"/>
              <a:cs typeface="Calibri" panose="020F0502020204030204" pitchFamily="34" charset="0"/>
              <a:sym typeface="Sigmar One"/>
            </a:endParaRPr>
          </a:p>
        </p:txBody>
      </p:sp>
    </p:spTree>
    <p:extLst>
      <p:ext uri="{BB962C8B-B14F-4D97-AF65-F5344CB8AC3E}">
        <p14:creationId xmlns:p14="http://schemas.microsoft.com/office/powerpoint/2010/main" val="2651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</a:t>
            </a:r>
            <a:r>
              <a:rPr kumimoji="0" lang="en-GB" altLang="zh-CN" sz="8000" b="0" i="0" u="none" strike="noStrike" kern="800" cap="none" spc="0" normalizeH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hành, luyện tập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8" y="169284"/>
            <a:ext cx="1197292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76" y="136379"/>
            <a:ext cx="11734800" cy="608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0089" y="2303813"/>
            <a:ext cx="28975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</a:rPr>
              <a:t>Bốn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phần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tám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0297" y="3489366"/>
            <a:ext cx="28975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Hai </a:t>
            </a:r>
            <a:r>
              <a:rPr lang="en-US" sz="3400" dirty="0" err="1" smtClean="0">
                <a:solidFill>
                  <a:srgbClr val="FF0000"/>
                </a:solidFill>
              </a:rPr>
              <a:t>phần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bốn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0296" y="4472329"/>
            <a:ext cx="28975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</a:rPr>
              <a:t>Một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phần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ba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6473" y="2422566"/>
            <a:ext cx="102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006" y="2422566"/>
            <a:ext cx="612989" cy="667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551" y="2459565"/>
            <a:ext cx="470161" cy="5093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006" y="5366488"/>
            <a:ext cx="720384" cy="4880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5912" y="5366489"/>
            <a:ext cx="346888" cy="497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721" y="3451761"/>
            <a:ext cx="581025" cy="8286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833" y="4383399"/>
            <a:ext cx="304800" cy="676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833" y="5303126"/>
            <a:ext cx="2857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26" y="568098"/>
            <a:ext cx="11353800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39" y="1137928"/>
            <a:ext cx="89535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852" y="1166503"/>
            <a:ext cx="819150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102" y="1147453"/>
            <a:ext cx="885825" cy="101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026" y="1147453"/>
            <a:ext cx="9144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1042 L 0.10078 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23542 0.28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-0.06914 0.29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10782 0.275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8442" cy="3567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3">
                <a:extLst>
                  <a:ext uri="{FF2B5EF4-FFF2-40B4-BE49-F238E27FC236}">
                    <a16:creationId xmlns:a16="http://schemas.microsoft.com/office/drawing/2014/main" id="{F21C8AB2-699B-D378-B748-EBB018CD7D65}"/>
                  </a:ext>
                </a:extLst>
              </p:cNvPr>
              <p:cNvSpPr txBox="1"/>
              <p:nvPr/>
            </p:nvSpPr>
            <p:spPr>
              <a:xfrm>
                <a:off x="790274" y="3456311"/>
                <a:ext cx="9946431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vi-VN" sz="4000" b="0" i="0" dirty="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0" i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0" i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</a:t>
                </a:r>
                <a:r>
                  <a:rPr lang="vi-VN" sz="4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3">
                <a:extLst>
                  <a:ext uri="{FF2B5EF4-FFF2-40B4-BE49-F238E27FC236}">
                    <a16:creationId xmlns:a16="http://schemas.microsoft.com/office/drawing/2014/main" id="{F21C8AB2-699B-D378-B748-EBB018CD7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74" y="3456311"/>
                <a:ext cx="9946431" cy="966675"/>
              </a:xfrm>
              <a:prstGeom prst="rect">
                <a:avLst/>
              </a:prstGeom>
              <a:blipFill>
                <a:blip r:embed="rId3"/>
                <a:stretch>
                  <a:fillRect l="-220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5">
                <a:extLst>
                  <a:ext uri="{FF2B5EF4-FFF2-40B4-BE49-F238E27FC236}">
                    <a16:creationId xmlns:a16="http://schemas.microsoft.com/office/drawing/2014/main" id="{C10BE8C4-A194-D23A-D508-F2FE53912E66}"/>
                  </a:ext>
                </a:extLst>
              </p:cNvPr>
              <p:cNvSpPr txBox="1"/>
              <p:nvPr/>
            </p:nvSpPr>
            <p:spPr>
              <a:xfrm>
                <a:off x="790273" y="4565490"/>
                <a:ext cx="9946431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vi-VN" sz="4000" b="0" i="0" dirty="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0" i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0" i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</a:t>
                </a:r>
                <a:r>
                  <a:rPr lang="vi-VN" sz="4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vi-VN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5">
                <a:extLst>
                  <a:ext uri="{FF2B5EF4-FFF2-40B4-BE49-F238E27FC236}">
                    <a16:creationId xmlns:a16="http://schemas.microsoft.com/office/drawing/2014/main" id="{C10BE8C4-A194-D23A-D508-F2FE5391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73" y="4565490"/>
                <a:ext cx="9946431" cy="966675"/>
              </a:xfrm>
              <a:prstGeom prst="rect">
                <a:avLst/>
              </a:prstGeom>
              <a:blipFill>
                <a:blip r:embed="rId4"/>
                <a:stretch>
                  <a:fillRect l="-2207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5">
                <a:extLst>
                  <a:ext uri="{FF2B5EF4-FFF2-40B4-BE49-F238E27FC236}">
                    <a16:creationId xmlns:a16="http://schemas.microsoft.com/office/drawing/2014/main" id="{C10BE8C4-A194-D23A-D508-F2FE53912E66}"/>
                  </a:ext>
                </a:extLst>
              </p:cNvPr>
              <p:cNvSpPr txBox="1"/>
              <p:nvPr/>
            </p:nvSpPr>
            <p:spPr>
              <a:xfrm>
                <a:off x="790272" y="5674669"/>
                <a:ext cx="6999941" cy="97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vi-VN" sz="4000" b="0" i="0" dirty="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0" i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bằng </a:t>
                </a:r>
                <a:r>
                  <a:rPr lang="en-US" sz="4000" b="0" i="0" dirty="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0" i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</a:t>
                </a:r>
                <a:r>
                  <a:rPr lang="vi-VN" sz="4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vi-VN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5">
                <a:extLst>
                  <a:ext uri="{FF2B5EF4-FFF2-40B4-BE49-F238E27FC236}">
                    <a16:creationId xmlns:a16="http://schemas.microsoft.com/office/drawing/2014/main" id="{C10BE8C4-A194-D23A-D508-F2FE5391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72" y="5674669"/>
                <a:ext cx="6999941" cy="975460"/>
              </a:xfrm>
              <a:prstGeom prst="rect">
                <a:avLst/>
              </a:prstGeom>
              <a:blipFill>
                <a:blip r:embed="rId5"/>
                <a:stretch>
                  <a:fillRect l="-3136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2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91</Words>
  <Application>Microsoft Office PowerPoint</Application>
  <PresentationFormat>Widescreen</PresentationFormat>
  <Paragraphs>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Fujiyama</vt:lpstr>
      <vt:lpstr>Sigmar One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173</cp:revision>
  <dcterms:created xsi:type="dcterms:W3CDTF">2023-04-19T08:21:59Z</dcterms:created>
  <dcterms:modified xsi:type="dcterms:W3CDTF">2024-04-09T07:47:03Z</dcterms:modified>
</cp:coreProperties>
</file>