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599" r:id="rId2"/>
    <p:sldId id="1600" r:id="rId3"/>
    <p:sldId id="1582" r:id="rId4"/>
    <p:sldId id="1592" r:id="rId5"/>
    <p:sldId id="1593" r:id="rId6"/>
    <p:sldId id="1596" r:id="rId7"/>
    <p:sldId id="1597" r:id="rId8"/>
    <p:sldId id="1595" r:id="rId9"/>
    <p:sldId id="266" r:id="rId10"/>
    <p:sldId id="1594" r:id="rId11"/>
    <p:sldId id="1598" r:id="rId12"/>
    <p:sldId id="1585" r:id="rId13"/>
    <p:sldId id="1584" r:id="rId14"/>
    <p:sldId id="15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99"/>
            <p14:sldId id="1600"/>
            <p14:sldId id="1582"/>
            <p14:sldId id="1592"/>
            <p14:sldId id="1593"/>
            <p14:sldId id="1596"/>
            <p14:sldId id="1597"/>
            <p14:sldId id="1595"/>
            <p14:sldId id="266"/>
            <p14:sldId id="1594"/>
            <p14:sldId id="1598"/>
            <p14:sldId id="1585"/>
          </p14:sldIdLst>
        </p14:section>
        <p14:section name="Untitled Section" id="{18B50D7D-084A-40E4-9738-159A5B75918F}">
          <p14:sldIdLst>
            <p14:sldId id="1584"/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65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43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47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138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258 + 312 &gt; 200 + 300 = 500 &gt; 480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03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6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PHÂN SỐ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(TIẾP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CF4F3C-ACD2-7A44-3494-948C1C975146}"/>
                  </a:ext>
                </a:extLst>
              </p:cNvPr>
              <p:cNvSpPr txBox="1"/>
              <p:nvPr/>
            </p:nvSpPr>
            <p:spPr>
              <a:xfrm>
                <a:off x="3545198" y="3931702"/>
                <a:ext cx="11057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CF4F3C-ACD2-7A44-3494-948C1C97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198" y="3931702"/>
                <a:ext cx="1105786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C0407-5E46-E1AF-5B30-BF02D2512434}"/>
                  </a:ext>
                </a:extLst>
              </p:cNvPr>
              <p:cNvSpPr txBox="1"/>
              <p:nvPr/>
            </p:nvSpPr>
            <p:spPr>
              <a:xfrm>
                <a:off x="7588102" y="3910105"/>
                <a:ext cx="11057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C0407-5E46-E1AF-5B30-BF02D2512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2" y="3910105"/>
                <a:ext cx="110578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BB550D-B0E9-A841-E2CD-4FC3040A48C7}"/>
                  </a:ext>
                </a:extLst>
              </p:cNvPr>
              <p:cNvSpPr txBox="1"/>
              <p:nvPr/>
            </p:nvSpPr>
            <p:spPr>
              <a:xfrm>
                <a:off x="9270341" y="3837778"/>
                <a:ext cx="11057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2 </m:t>
                      </m:r>
                      <m:r>
                        <m:rPr>
                          <m:sty m:val="p"/>
                        </m:rPr>
                        <a:rPr kumimoji="0" lang="en-GB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kumimoji="0" lang="en-GB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ấ</m:t>
                      </m:r>
                      <m:r>
                        <m:rPr>
                          <m:sty m:val="p"/>
                        </m:rPr>
                        <a:rPr kumimoji="0" lang="en-GB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</m:oMath>
                  </m:oMathPara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BB550D-B0E9-A841-E2CD-4FC3040A4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41" y="3837778"/>
                <a:ext cx="11057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239A08D-E30F-AC5B-2338-EA6193D2F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7" y="1115640"/>
            <a:ext cx="2976990" cy="256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E8DC8-835E-6FD6-7E31-94B9351B3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302" y="1048965"/>
            <a:ext cx="299074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7CCEE-2CB5-23BE-0EBC-296BDC955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041" y="760506"/>
            <a:ext cx="2990740" cy="289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352023-E982-DC2F-42B2-4492A24B0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6708" y="678863"/>
            <a:ext cx="2862263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EDE673-EC9D-1550-D380-0CFCCD2BFD5A}"/>
                  </a:ext>
                </a:extLst>
              </p:cNvPr>
              <p:cNvSpPr txBox="1"/>
              <p:nvPr/>
            </p:nvSpPr>
            <p:spPr>
              <a:xfrm>
                <a:off x="1468558" y="2814347"/>
                <a:ext cx="4040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EDE673-EC9D-1550-D380-0CFCCD2BF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58" y="2814347"/>
                <a:ext cx="40403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44CB7A-8F67-0813-0251-EC019F7DBABD}"/>
                  </a:ext>
                </a:extLst>
              </p:cNvPr>
              <p:cNvSpPr txBox="1"/>
              <p:nvPr/>
            </p:nvSpPr>
            <p:spPr>
              <a:xfrm>
                <a:off x="4365171" y="2814347"/>
                <a:ext cx="42471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44CB7A-8F67-0813-0251-EC019F7DB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71" y="2814347"/>
                <a:ext cx="4247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A2DEE4-73D7-343F-9144-3C88C0DEF03D}"/>
                  </a:ext>
                </a:extLst>
              </p:cNvPr>
              <p:cNvSpPr txBox="1"/>
              <p:nvPr/>
            </p:nvSpPr>
            <p:spPr>
              <a:xfrm>
                <a:off x="7463525" y="2792575"/>
                <a:ext cx="5157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A2DEE4-73D7-343F-9144-3C88C0DEF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525" y="2792575"/>
                <a:ext cx="51570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777B41-AEEA-EB7C-6DF4-F9A268415292}"/>
                  </a:ext>
                </a:extLst>
              </p:cNvPr>
              <p:cNvSpPr txBox="1"/>
              <p:nvPr/>
            </p:nvSpPr>
            <p:spPr>
              <a:xfrm>
                <a:off x="10543194" y="2792575"/>
                <a:ext cx="4040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777B41-AEEA-EB7C-6DF4-F9A268415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194" y="2792575"/>
                <a:ext cx="40403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2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0D178-BE50-C8A2-7E57-A37AC4A244AA}"/>
                  </a:ext>
                </a:extLst>
              </p:cNvPr>
              <p:cNvSpPr txBox="1"/>
              <p:nvPr/>
            </p:nvSpPr>
            <p:spPr>
              <a:xfrm>
                <a:off x="202018" y="2958159"/>
                <a:ext cx="10857868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</a:t>
                </a:r>
                <a:r>
                  <a:rPr lang="en-US" sz="480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0D178-BE50-C8A2-7E57-A37AC4A2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8" y="2958159"/>
                <a:ext cx="10857868" cy="1141916"/>
              </a:xfrm>
              <a:prstGeom prst="rect">
                <a:avLst/>
              </a:prstGeom>
              <a:blipFill>
                <a:blip r:embed="rId3"/>
                <a:stretch>
                  <a:fillRect l="-2527" b="-122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E8EEB8-3DD1-3F02-0064-2AA91A80387A}"/>
                  </a:ext>
                </a:extLst>
              </p:cNvPr>
              <p:cNvSpPr txBox="1"/>
              <p:nvPr/>
            </p:nvSpPr>
            <p:spPr>
              <a:xfrm>
                <a:off x="311888" y="4362518"/>
                <a:ext cx="10947991" cy="218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Nên xếp</a:t>
                </a:r>
                <a:r>
                  <a:rPr kumimoji="0" lang="en-US" sz="4800" b="0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;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E8EEB8-3DD1-3F02-0064-2AA91A803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88" y="4362518"/>
                <a:ext cx="10947991" cy="2186624"/>
              </a:xfrm>
              <a:prstGeom prst="rect">
                <a:avLst/>
              </a:prstGeom>
              <a:blipFill>
                <a:blip r:embed="rId4"/>
                <a:stretch>
                  <a:fillRect l="-2506" b="-6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0B4973-1B53-112A-CC57-52134723A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18" y="211003"/>
            <a:ext cx="11445696" cy="22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0888F-2DB9-9A6B-AE0F-3C905CBB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04771"/>
            <a:ext cx="11811000" cy="2594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2FF34-EB24-B6B4-C68C-2A3B27D6DCC4}"/>
                  </a:ext>
                </a:extLst>
              </p:cNvPr>
              <p:cNvSpPr txBox="1"/>
              <p:nvPr/>
            </p:nvSpPr>
            <p:spPr>
              <a:xfrm>
                <a:off x="250371" y="2520170"/>
                <a:ext cx="11811000" cy="3929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Bạn  An và bạn Hoa ăn phần bánh như nhau.</a:t>
                </a:r>
              </a:p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GB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GB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nên bạn Cường ăn nhiều bánh nhất.</a:t>
                </a:r>
                <a:r>
                  <a:rPr lang="en-US" sz="54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: Bạn Cường</a:t>
                </a:r>
                <a:endPara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2FF34-EB24-B6B4-C68C-2A3B27D6D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" y="2520170"/>
                <a:ext cx="11811000" cy="3929474"/>
              </a:xfrm>
              <a:prstGeom prst="rect">
                <a:avLst/>
              </a:prstGeom>
              <a:blipFill>
                <a:blip r:embed="rId3"/>
                <a:stretch>
                  <a:fillRect l="-1548" t="-2326" b="-4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436E27-270A-3A09-4834-58FF65A5849E}"/>
                  </a:ext>
                </a:extLst>
              </p:cNvPr>
              <p:cNvSpPr txBox="1"/>
              <p:nvPr/>
            </p:nvSpPr>
            <p:spPr>
              <a:xfrm>
                <a:off x="1715868" y="5115053"/>
                <a:ext cx="5157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436E27-270A-3A09-4834-58FF65A58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68" y="5115053"/>
                <a:ext cx="5157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6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B585F8-3A34-1FC8-DF58-B0881EF83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5B7A3-867E-B7F8-6543-57AD25648A5B}"/>
                  </a:ext>
                </a:extLst>
              </p:cNvPr>
              <p:cNvSpPr txBox="1"/>
              <p:nvPr/>
            </p:nvSpPr>
            <p:spPr>
              <a:xfrm>
                <a:off x="1992085" y="642879"/>
                <a:ext cx="7859487" cy="175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Cho hai phân số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GB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5B7A3-867E-B7F8-6543-57AD25648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85" y="642879"/>
                <a:ext cx="7859487" cy="1757532"/>
              </a:xfrm>
              <a:prstGeom prst="rect">
                <a:avLst/>
              </a:prstGeom>
              <a:blipFill>
                <a:blip r:embed="rId3"/>
                <a:stretch>
                  <a:fillRect l="-3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2A2A41C-8369-1896-AF3B-428223F29641}"/>
              </a:ext>
            </a:extLst>
          </p:cNvPr>
          <p:cNvSpPr txBox="1"/>
          <p:nvPr/>
        </p:nvSpPr>
        <p:spPr>
          <a:xfrm>
            <a:off x="1077684" y="2111795"/>
            <a:ext cx="105072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400" b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 các phân số trên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GB" sz="44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từ số, mẫu số của hai phân số đó.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400" b="1" baseline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Phân</a:t>
            </a:r>
            <a:r>
              <a:rPr lang="en-GB" sz="4400" b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số nào tối giản, phân số nào chưa tối giản, vì sao?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</a:t>
            </a:r>
            <a:r>
              <a:rPr kumimoji="0" lang="en-GB" altLang="zh-CN" sz="8000" b="0" i="0" u="none" strike="noStrike" kern="800" cap="none" spc="0" normalizeH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hành, luyện tập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A6E7C-457E-CCF8-FED5-B2D36CC1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031"/>
            <a:ext cx="12192000" cy="26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056DFE-C076-932F-AC84-98EA626B11B7}"/>
                  </a:ext>
                </a:extLst>
              </p:cNvPr>
              <p:cNvSpPr txBox="1"/>
              <p:nvPr/>
            </p:nvSpPr>
            <p:spPr>
              <a:xfrm>
                <a:off x="204308" y="261077"/>
                <a:ext cx="11565668" cy="167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6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Ta nói quy đồng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 được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36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30 là mẫu số chung của hai phân số đó.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056DFE-C076-932F-AC84-98EA626B1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8" y="261077"/>
                <a:ext cx="11565668" cy="1674048"/>
              </a:xfrm>
              <a:prstGeom prst="rect">
                <a:avLst/>
              </a:prstGeom>
              <a:blipFill>
                <a:blip r:embed="rId3"/>
                <a:stretch>
                  <a:fillRect l="-1634" b="-4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B436B1-2202-6102-4FD8-BCBC4BC22861}"/>
                  </a:ext>
                </a:extLst>
              </p:cNvPr>
              <p:cNvSpPr txBox="1"/>
              <p:nvPr/>
            </p:nvSpPr>
            <p:spPr>
              <a:xfrm>
                <a:off x="204308" y="2128283"/>
                <a:ext cx="11565668" cy="167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Ta nói quy đồng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 được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16 là mẫu số chung của hai phân số đó.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B436B1-2202-6102-4FD8-BCBC4BC22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8" y="2128283"/>
                <a:ext cx="11565668" cy="1674048"/>
              </a:xfrm>
              <a:prstGeom prst="rect">
                <a:avLst/>
              </a:prstGeom>
              <a:blipFill>
                <a:blip r:embed="rId4"/>
                <a:stretch>
                  <a:fillRect l="-1634" b="-5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D94ADE-41F6-F4C2-0135-4ACA10DF534F}"/>
                  </a:ext>
                </a:extLst>
              </p:cNvPr>
              <p:cNvSpPr txBox="1"/>
              <p:nvPr/>
            </p:nvSpPr>
            <p:spPr>
              <a:xfrm>
                <a:off x="204308" y="4084494"/>
                <a:ext cx="11565668" cy="2227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Ta nói quy đồng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 được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12 là mẫu số chung của ba phân số đó.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D94ADE-41F6-F4C2-0135-4ACA10DF5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8" y="4084494"/>
                <a:ext cx="11565668" cy="2227533"/>
              </a:xfrm>
              <a:prstGeom prst="rect">
                <a:avLst/>
              </a:prstGeom>
              <a:blipFill>
                <a:blip r:embed="rId5"/>
                <a:stretch>
                  <a:fillRect l="-1634" r="-1581" b="-9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8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49BBE-C583-0DBC-1E10-67142B63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3" y="244012"/>
            <a:ext cx="11417753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931625-D3C0-CDD6-22F9-34361F6FBAB5}"/>
                  </a:ext>
                </a:extLst>
              </p:cNvPr>
              <p:cNvSpPr txBox="1"/>
              <p:nvPr/>
            </p:nvSpPr>
            <p:spPr>
              <a:xfrm>
                <a:off x="626332" y="3046479"/>
                <a:ext cx="11565668" cy="2885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:5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:5</m:t>
                        </m:r>
                      </m:den>
                    </m:f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24  </m:t>
                        </m:r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36 </m:t>
                        </m:r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931625-D3C0-CDD6-22F9-34361F6FB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2" y="3046479"/>
                <a:ext cx="11565668" cy="2885085"/>
              </a:xfrm>
              <a:prstGeom prst="rect">
                <a:avLst/>
              </a:prstGeom>
              <a:blipFill>
                <a:blip r:embed="rId4"/>
                <a:stretch>
                  <a:fillRect b="-3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2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F14A2-7E39-8938-3FF2-88577E25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387"/>
            <a:ext cx="11212286" cy="6144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152</Words>
  <Application>Microsoft Office PowerPoint</Application>
  <PresentationFormat>Widescreen</PresentationFormat>
  <Paragraphs>39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Fujiyama</vt:lpstr>
      <vt:lpstr>HP001 4 hàng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156</cp:revision>
  <dcterms:created xsi:type="dcterms:W3CDTF">2023-04-19T08:21:59Z</dcterms:created>
  <dcterms:modified xsi:type="dcterms:W3CDTF">2024-04-09T07:54:20Z</dcterms:modified>
</cp:coreProperties>
</file>