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0"/>
  </p:notesMasterIdLst>
  <p:sldIdLst>
    <p:sldId id="347" r:id="rId2"/>
    <p:sldId id="346" r:id="rId3"/>
    <p:sldId id="260" r:id="rId4"/>
    <p:sldId id="262" r:id="rId5"/>
    <p:sldId id="340" r:id="rId6"/>
    <p:sldId id="274" r:id="rId7"/>
    <p:sldId id="327" r:id="rId8"/>
    <p:sldId id="345" r:id="rId9"/>
    <p:sldId id="299" r:id="rId10"/>
    <p:sldId id="271" r:id="rId11"/>
    <p:sldId id="341" r:id="rId12"/>
    <p:sldId id="278" r:id="rId13"/>
    <p:sldId id="342" r:id="rId14"/>
    <p:sldId id="329" r:id="rId15"/>
    <p:sldId id="320" r:id="rId16"/>
    <p:sldId id="332" r:id="rId17"/>
    <p:sldId id="344" r:id="rId18"/>
    <p:sldId id="312" r:id="rId19"/>
  </p:sldIdLst>
  <p:sldSz cx="9144000" cy="5143500" type="screen16x9"/>
  <p:notesSz cx="6858000" cy="9144000"/>
  <p:embeddedFontLst>
    <p:embeddedFont>
      <p:font typeface="字魂95号-手刻宋" panose="020B0604020202020204" charset="0"/>
      <p:regular r:id="rId21"/>
      <p:bold r:id="rId22"/>
      <p:italic r:id="rId23"/>
      <p:boldItalic r:id="rId24"/>
    </p:embeddedFont>
    <p:embeddedFont>
      <p:font typeface="Fujiyama" panose="02020500000000000000" pitchFamily="18" charset="0"/>
      <p:regular r:id="rId25"/>
    </p:embeddedFont>
    <p:embeddedFont>
      <p:font typeface="Fredoka One" panose="020B0604020202020204" charset="0"/>
      <p:regular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Lilita One" panose="020B0604020202020204" charset="0"/>
      <p:regular r:id="rId29"/>
    </p:embeddedFont>
    <p:embeddedFont>
      <p:font typeface="Nunito SemiBold" panose="020B0604020202020204" charset="0"/>
      <p:regular r:id="rId30"/>
      <p:bold r:id="rId31"/>
      <p:italic r:id="rId32"/>
      <p:boldItalic r:id="rId33"/>
    </p:embeddedFont>
    <p:embeddedFont>
      <p:font typeface="Nunito" panose="020B0604020202020204" charset="0"/>
      <p:regular r:id="rId34"/>
      <p:bold r:id="rId35"/>
      <p:italic r:id="rId36"/>
      <p:boldItalic r:id="rId37"/>
    </p:embeddedFont>
    <p:embeddedFont>
      <p:font typeface="Hachi Maru Pop" panose="020B0604020202020204" charset="-128"/>
      <p:regular r:id="rId38"/>
    </p:embeddedFont>
    <p:embeddedFont>
      <p:font typeface="宋体" panose="02010600030101010101" pitchFamily="2" charset="-122"/>
      <p:regular r:id="rId39"/>
    </p:embeddedFont>
    <p:embeddedFont>
      <p:font typeface="Cambria Math" panose="02040503050406030204" pitchFamily="18" charset="0"/>
      <p:regular r:id="rId40"/>
    </p:embeddedFont>
    <p:embeddedFont>
      <p:font typeface="UTM HelvetIns" pitchFamily="2" charset="0"/>
      <p:regular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  <p:embeddedFont>
      <p:font typeface="#9Slide07 Itim" panose="020B0604020202020204" charset="-34"/>
      <p:regular r:id="rId46"/>
    </p:embeddedFont>
    <p:embeddedFont>
      <p:font typeface="Brush Script MT" panose="03060802040406070304" pitchFamily="66" charset="0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02E"/>
    <a:srgbClr val="FCF2D4"/>
    <a:srgbClr val="D4794C"/>
    <a:srgbClr val="A86ED4"/>
    <a:srgbClr val="3BB2BF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39" autoAdjust="0"/>
    <p:restoredTop sz="94729"/>
  </p:normalViewPr>
  <p:slideViewPr>
    <p:cSldViewPr snapToGrid="0" showGuides="1">
      <p:cViewPr varScale="1">
        <p:scale>
          <a:sx n="109" d="100"/>
          <a:sy n="109" d="100"/>
        </p:scale>
        <p:origin x="446" y="77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3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953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920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624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chemeClr val="accen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2240765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hasCustomPrompt="1"/>
          </p:nvPr>
        </p:nvSpPr>
        <p:spPr>
          <a:xfrm>
            <a:off x="851100" y="1738000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"/>
          </p:nvPr>
        </p:nvSpPr>
        <p:spPr>
          <a:xfrm>
            <a:off x="6010221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4670425" y="1738000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ctrTitle" idx="4"/>
          </p:nvPr>
        </p:nvSpPr>
        <p:spPr>
          <a:xfrm>
            <a:off x="2240765" y="32846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5"/>
          </p:nvPr>
        </p:nvSpPr>
        <p:spPr>
          <a:xfrm>
            <a:off x="2240765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6" hasCustomPrompt="1"/>
          </p:nvPr>
        </p:nvSpPr>
        <p:spPr>
          <a:xfrm>
            <a:off x="851100" y="3420846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ctrTitle" idx="7"/>
          </p:nvPr>
        </p:nvSpPr>
        <p:spPr>
          <a:xfrm>
            <a:off x="6010221" y="32846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8"/>
          </p:nvPr>
        </p:nvSpPr>
        <p:spPr>
          <a:xfrm>
            <a:off x="6010221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9" hasCustomPrompt="1"/>
          </p:nvPr>
        </p:nvSpPr>
        <p:spPr>
          <a:xfrm>
            <a:off x="4670425" y="3420846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 idx="13"/>
          </p:nvPr>
        </p:nvSpPr>
        <p:spPr>
          <a:xfrm>
            <a:off x="2240765" y="16082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14"/>
          </p:nvPr>
        </p:nvSpPr>
        <p:spPr>
          <a:xfrm>
            <a:off x="6010221" y="16082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5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72" r:id="rId4"/>
    <p:sldLayoutId id="2147483673" r:id="rId5"/>
    <p:sldLayoutId id="214748367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8.png"/><Relationship Id="rId3" Type="http://schemas.openxmlformats.org/officeDocument/2006/relationships/image" Target="../media/image180.png"/><Relationship Id="rId7" Type="http://schemas.openxmlformats.org/officeDocument/2006/relationships/image" Target="../media/image220.png"/><Relationship Id="rId12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png"/><Relationship Id="rId11" Type="http://schemas.openxmlformats.org/officeDocument/2006/relationships/image" Target="../media/image41.png"/><Relationship Id="rId5" Type="http://schemas.openxmlformats.org/officeDocument/2006/relationships/image" Target="../media/image200.png"/><Relationship Id="rId10" Type="http://schemas.openxmlformats.org/officeDocument/2006/relationships/image" Target="../media/image4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openxmlformats.org/officeDocument/2006/relationships/image" Target="../media/image30.png"/><Relationship Id="rId21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image" Target="../media/image3.jpeg"/><Relationship Id="rId16" Type="http://schemas.microsoft.com/office/2007/relationships/hdphoto" Target="../media/hdphoto8.wdp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microsoft.com/office/2007/relationships/hdphoto" Target="../media/hdphoto7.wdp"/><Relationship Id="rId19" Type="http://schemas.openxmlformats.org/officeDocument/2006/relationships/image" Target="../media/image59.png"/><Relationship Id="rId4" Type="http://schemas.microsoft.com/office/2007/relationships/hdphoto" Target="../media/hdphoto6.wdp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6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0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67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8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12" Type="http://schemas.openxmlformats.org/officeDocument/2006/relationships/image" Target="../media/image6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66.png"/><Relationship Id="rId5" Type="http://schemas.openxmlformats.org/officeDocument/2006/relationships/image" Target="../media/image39.png"/><Relationship Id="rId10" Type="http://schemas.openxmlformats.org/officeDocument/2006/relationships/image" Target="../media/image64.png"/><Relationship Id="rId4" Type="http://schemas.openxmlformats.org/officeDocument/2006/relationships/image" Target="../media/image38.png"/><Relationship Id="rId9" Type="http://schemas.openxmlformats.org/officeDocument/2006/relationships/image" Target="../media/image62.pn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20.png"/><Relationship Id="rId18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1.png"/><Relationship Id="rId2" Type="http://schemas.openxmlformats.org/officeDocument/2006/relationships/image" Target="../media/image3.jpe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63.png"/><Relationship Id="rId15" Type="http://schemas.openxmlformats.org/officeDocument/2006/relationships/image" Target="../media/image140.png"/><Relationship Id="rId10" Type="http://schemas.openxmlformats.org/officeDocument/2006/relationships/image" Target="../media/image100.png"/><Relationship Id="rId4" Type="http://schemas.openxmlformats.org/officeDocument/2006/relationships/image" Target="../media/image510.png"/><Relationship Id="rId9" Type="http://schemas.openxmlformats.org/officeDocument/2006/relationships/image" Target="../media/image90.png"/><Relationship Id="rId14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41714" cy="51435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249689" y="743170"/>
            <a:ext cx="6644624" cy="2457081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66">
              <a:lnSpc>
                <a:spcPct val="110000"/>
              </a:lnSpc>
              <a:buClrTx/>
              <a:defRPr/>
            </a:pPr>
            <a:r>
              <a:rPr lang="en-US" altLang="zh-CN" sz="4500" kern="80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lang="en-US" altLang="zh-CN" sz="4500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45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7</a:t>
            </a:r>
            <a:endParaRPr lang="en-US" altLang="zh-CN" sz="4500" kern="80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algn="ctr" defTabSz="685766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4500" kern="800" dirty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</a:t>
            </a:r>
            <a:r>
              <a:rPr lang="en-US" altLang="zh-CN" sz="45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CỘNG, </a:t>
            </a:r>
          </a:p>
          <a:p>
            <a:pPr algn="ctr" defTabSz="685766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45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TRỪ PHÂN SỐ</a:t>
            </a:r>
            <a:endParaRPr lang="zh-CN" altLang="en-US" sz="45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1986141" y="3119155"/>
            <a:ext cx="5592296" cy="38087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  <a:defRPr/>
            </a:pP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Sách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giáo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khoa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Toán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Tập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Trang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smtClean="0">
                <a:solidFill>
                  <a:prstClr val="black"/>
                </a:solidFill>
                <a:latin typeface="Calibri" panose="020F0502020204030204"/>
              </a:rPr>
              <a:t>12)</a:t>
            </a:r>
            <a:endParaRPr lang="en-US" sz="22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65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76" y="242888"/>
            <a:ext cx="8695849" cy="46577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EBBE93-5499-6D4D-B5CF-72A2FC45A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93" y="242887"/>
            <a:ext cx="7190014" cy="2842978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078263F7-2B5C-304A-BA2E-C9A3A7410A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122"/>
            <a:ext cx="2387901" cy="3581150"/>
          </a:xfrm>
          <a:prstGeom prst="rect">
            <a:avLst/>
          </a:prstGeom>
        </p:spPr>
      </p:pic>
      <p:pic>
        <p:nvPicPr>
          <p:cNvPr id="38" name="图片 1" descr="wd">
            <a:extLst>
              <a:ext uri="{FF2B5EF4-FFF2-40B4-BE49-F238E27FC236}">
                <a16:creationId xmlns:a16="http://schemas.microsoft.com/office/drawing/2014/main" id="{FCCFD9EE-556A-0C42-8584-FE22C1E0E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6348" y="280986"/>
            <a:ext cx="1245394" cy="391478"/>
          </a:xfrm>
          <a:prstGeom prst="rect">
            <a:avLst/>
          </a:prstGeom>
        </p:spPr>
      </p:pic>
      <p:pic>
        <p:nvPicPr>
          <p:cNvPr id="39" name="图片 5" descr="未标题-6 (2)">
            <a:extLst>
              <a:ext uri="{FF2B5EF4-FFF2-40B4-BE49-F238E27FC236}">
                <a16:creationId xmlns:a16="http://schemas.microsoft.com/office/drawing/2014/main" id="{29A3D5DD-1996-C94C-9281-EDDCAB057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78" y="3417697"/>
            <a:ext cx="497681" cy="551021"/>
          </a:xfrm>
          <a:prstGeom prst="rect">
            <a:avLst/>
          </a:prstGeom>
        </p:spPr>
      </p:pic>
      <p:pic>
        <p:nvPicPr>
          <p:cNvPr id="40" name="图片 7">
            <a:extLst>
              <a:ext uri="{FF2B5EF4-FFF2-40B4-BE49-F238E27FC236}">
                <a16:creationId xmlns:a16="http://schemas.microsoft.com/office/drawing/2014/main" id="{95884521-9ACE-EA41-9DDD-B4B78D5A26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82" y="1991803"/>
            <a:ext cx="2088655" cy="31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876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A53F89A-A7AF-E344-AE06-D17AC7955C14}"/>
              </a:ext>
            </a:extLst>
          </p:cNvPr>
          <p:cNvGrpSpPr/>
          <p:nvPr/>
        </p:nvGrpSpPr>
        <p:grpSpPr>
          <a:xfrm>
            <a:off x="590465" y="1190457"/>
            <a:ext cx="7914058" cy="2800168"/>
            <a:chOff x="614971" y="968379"/>
            <a:chExt cx="7914058" cy="28001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ounded Rectangle 29">
                  <a:extLst>
                    <a:ext uri="{FF2B5EF4-FFF2-40B4-BE49-F238E27FC236}">
                      <a16:creationId xmlns:a16="http://schemas.microsoft.com/office/drawing/2014/main" id="{3C8ECFAD-40B5-334E-BF9D-DAFA82506FF1}"/>
                    </a:ext>
                  </a:extLst>
                </p:cNvPr>
                <p:cNvSpPr/>
                <p:nvPr/>
              </p:nvSpPr>
              <p:spPr>
                <a:xfrm>
                  <a:off x="614971" y="968379"/>
                  <a:ext cx="7914058" cy="873713"/>
                </a:xfrm>
                <a:prstGeom prst="roundRect">
                  <a:avLst>
                    <a:gd name="adj" fmla="val 22000"/>
                  </a:avLst>
                </a:prstGeom>
                <a:solidFill>
                  <a:srgbClr val="FCF2D4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vi-VN" sz="2400" b="0" i="0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</m:t>
                        </m:r>
                        <m:r>
                          <a:rPr lang="vi-VN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vi-VN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1" i="1" kern="120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1800" b="1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9" name="Rounded Rectangle 288">
                  <a:extLst>
                    <a:ext uri="{FF2B5EF4-FFF2-40B4-BE49-F238E27FC236}">
                      <a16:creationId xmlns:a16="http://schemas.microsoft.com/office/drawing/2014/main" id="{0B94771F-A2A4-FD44-9E16-F224F0A6AE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971" y="968379"/>
                  <a:ext cx="7914058" cy="873713"/>
                </a:xfrm>
                <a:prstGeom prst="roundRect">
                  <a:avLst>
                    <a:gd name="adj" fmla="val 22000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5303F12-129B-9642-90DD-1128F24D23FB}"/>
                    </a:ext>
                  </a:extLst>
                </p:cNvPr>
                <p:cNvSpPr/>
                <p:nvPr/>
              </p:nvSpPr>
              <p:spPr>
                <a:xfrm>
                  <a:off x="3515551" y="1088658"/>
                  <a:ext cx="1453680" cy="7838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  <m: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396D513-BF6D-0644-84F3-274D9835A3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5551" y="1088658"/>
                  <a:ext cx="1453680" cy="783804"/>
                </a:xfrm>
                <a:prstGeom prst="rect">
                  <a:avLst/>
                </a:prstGeom>
                <a:blipFill>
                  <a:blip r:embed="rId4"/>
                  <a:stretch>
                    <a:fillRect b="-8065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241559D-F43E-3945-8426-C7DC4357FA79}"/>
                    </a:ext>
                  </a:extLst>
                </p:cNvPr>
                <p:cNvSpPr/>
                <p:nvPr/>
              </p:nvSpPr>
              <p:spPr>
                <a:xfrm>
                  <a:off x="2993548" y="1251163"/>
                  <a:ext cx="737153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vi-VN" sz="2400" b="1" i="1" kern="12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2400" dirty="0">
                      <a:solidFill>
                        <a:schemeClr val="tx1">
                          <a:lumMod val="50000"/>
                        </a:schemeClr>
                      </a:solidFill>
                    </a:rPr>
                    <a:t> +</a:t>
                  </a:r>
                </a:p>
              </p:txBody>
            </p:sp>
          </mc:Choice>
          <mc:Fallback xmlns=""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54045553-4455-6349-87E5-9B771E88E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3548" y="1251163"/>
                  <a:ext cx="737153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1695" t="-10811" b="-27027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4690B5B-321E-BB42-8DFE-96291466CF92}"/>
                    </a:ext>
                  </a:extLst>
                </p:cNvPr>
                <p:cNvSpPr/>
                <p:nvPr/>
              </p:nvSpPr>
              <p:spPr>
                <a:xfrm>
                  <a:off x="5331246" y="1034060"/>
                  <a:ext cx="1228173" cy="7863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7E9D53A9-F151-A54A-9D2E-861292C19C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246" y="1034060"/>
                  <a:ext cx="1228173" cy="786369"/>
                </a:xfrm>
                <a:prstGeom prst="rect">
                  <a:avLst/>
                </a:prstGeom>
                <a:blipFill>
                  <a:blip r:embed="rId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274DCD1-7956-094F-9F4F-60786C44313C}"/>
                    </a:ext>
                  </a:extLst>
                </p:cNvPr>
                <p:cNvSpPr/>
                <p:nvPr/>
              </p:nvSpPr>
              <p:spPr>
                <a:xfrm>
                  <a:off x="4929168" y="1248444"/>
                  <a:ext cx="737153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vi-VN" sz="2400" b="1" i="1" kern="12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2400" dirty="0">
                      <a:solidFill>
                        <a:schemeClr val="tx1">
                          <a:lumMod val="50000"/>
                        </a:schemeClr>
                      </a:solidFill>
                    </a:rPr>
                    <a:t> +</a:t>
                  </a:r>
                </a:p>
              </p:txBody>
            </p:sp>
          </mc:Choice>
          <mc:Fallback xmlns=""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8017E7C4-92C8-114B-BFA9-201671832F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9168" y="1248444"/>
                  <a:ext cx="737153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390" t="-11111" b="-30556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C7AF047-D561-724B-B6A3-BCE82DFB9492}"/>
                    </a:ext>
                  </a:extLst>
                </p:cNvPr>
                <p:cNvSpPr/>
                <p:nvPr/>
              </p:nvSpPr>
              <p:spPr>
                <a:xfrm>
                  <a:off x="6279179" y="1196411"/>
                  <a:ext cx="1601517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vi-VN" sz="2400" b="1" i="0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2400" b="1" i="0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vi-VN" sz="2400" b="1" i="0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2400" b="1" i="0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8E1540C7-05A3-7549-A980-BE703968A4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9179" y="1196411"/>
                  <a:ext cx="1601517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CC7A5AF0-77CA-3D47-BC34-5FDA0E95A985}"/>
                    </a:ext>
                  </a:extLst>
                </p:cNvPr>
                <p:cNvSpPr/>
                <p:nvPr/>
              </p:nvSpPr>
              <p:spPr>
                <a:xfrm>
                  <a:off x="614971" y="2894834"/>
                  <a:ext cx="7914058" cy="873713"/>
                </a:xfrm>
                <a:prstGeom prst="roundRect">
                  <a:avLst>
                    <a:gd name="adj" fmla="val 22000"/>
                  </a:avLst>
                </a:prstGeom>
                <a:solidFill>
                  <a:srgbClr val="FCF2D4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vi-VN" sz="2400" b="0" i="0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</m:t>
                        </m:r>
                        <m:f>
                          <m:fPr>
                            <m:ctrlP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vi-VN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1" i="1" kern="120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1800" b="1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5" name="Rounded Rectangle 294">
                  <a:extLst>
                    <a:ext uri="{FF2B5EF4-FFF2-40B4-BE49-F238E27FC236}">
                      <a16:creationId xmlns:a16="http://schemas.microsoft.com/office/drawing/2014/main" id="{6115B64A-CE3B-7848-B5FA-A6F1B4CCE3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971" y="2894834"/>
                  <a:ext cx="7914058" cy="873713"/>
                </a:xfrm>
                <a:prstGeom prst="roundRect">
                  <a:avLst>
                    <a:gd name="adj" fmla="val 22000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4C8951C-C8FA-ED4E-8667-C6AD749AFD8F}"/>
                  </a:ext>
                </a:extLst>
              </p:cNvPr>
              <p:cNvSpPr/>
              <p:nvPr/>
            </p:nvSpPr>
            <p:spPr>
              <a:xfrm>
                <a:off x="4188940" y="3362952"/>
                <a:ext cx="107499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b="1" i="1" kern="120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vi-VN" sz="2400" b="1" i="1" kern="120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50000"/>
                      </a:schemeClr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4C8951C-C8FA-ED4E-8667-C6AD749AF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940" y="3362952"/>
                <a:ext cx="1074990" cy="461665"/>
              </a:xfrm>
              <a:prstGeom prst="rect">
                <a:avLst/>
              </a:prstGeom>
              <a:blipFill>
                <a:blip r:embed="rId10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3F831D1-9FCB-8746-9130-5CF080158CF4}"/>
                  </a:ext>
                </a:extLst>
              </p:cNvPr>
              <p:cNvSpPr/>
              <p:nvPr/>
            </p:nvSpPr>
            <p:spPr>
              <a:xfrm>
                <a:off x="2953760" y="3196946"/>
                <a:ext cx="1453680" cy="7936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  <m:r>
                            <a:rPr lang="en-US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3F831D1-9FCB-8746-9130-5CF080158C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760" y="3196946"/>
                <a:ext cx="1453680" cy="793679"/>
              </a:xfrm>
              <a:prstGeom prst="rect">
                <a:avLst/>
              </a:prstGeom>
              <a:blipFill>
                <a:blip r:embed="rId11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88A44AC-52C6-FA44-B943-2EBD862EA553}"/>
                  </a:ext>
                </a:extLst>
              </p:cNvPr>
              <p:cNvSpPr/>
              <p:nvPr/>
            </p:nvSpPr>
            <p:spPr>
              <a:xfrm>
                <a:off x="5110759" y="3351985"/>
                <a:ext cx="19867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b="1" kern="1200" dirty="0">
                    <a:solidFill>
                      <a:schemeClr val="tx1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b="1" i="0" kern="120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2400" b="1" i="0" kern="120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vi-VN" sz="2400" b="1" i="0" kern="120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400" b="1" i="0" kern="120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</m:oMath>
                </a14:m>
                <a:endParaRPr lang="en-US" sz="24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88A44AC-52C6-FA44-B943-2EBD862EA5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759" y="3351985"/>
                <a:ext cx="1986727" cy="461665"/>
              </a:xfrm>
              <a:prstGeom prst="rect">
                <a:avLst/>
              </a:prstGeom>
              <a:blipFill>
                <a:blip r:embed="rId12"/>
                <a:stretch>
                  <a:fillRect l="-4459" t="-10811" b="-2702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Google Shape;516;p34">
            <a:extLst>
              <a:ext uri="{FF2B5EF4-FFF2-40B4-BE49-F238E27FC236}">
                <a16:creationId xmlns:a16="http://schemas.microsoft.com/office/drawing/2014/main" id="{83F63972-CBD1-B446-B849-C3F78E7B49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547" y="1422848"/>
            <a:ext cx="652955" cy="4529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Google Shape;516;p34">
            <a:extLst>
              <a:ext uri="{FF2B5EF4-FFF2-40B4-BE49-F238E27FC236}">
                <a16:creationId xmlns:a16="http://schemas.microsoft.com/office/drawing/2014/main" id="{10BCF5E9-4627-0545-BE2D-B8012AE9338D}"/>
              </a:ext>
            </a:extLst>
          </p:cNvPr>
          <p:cNvSpPr txBox="1">
            <a:spLocks/>
          </p:cNvSpPr>
          <p:nvPr/>
        </p:nvSpPr>
        <p:spPr>
          <a:xfrm>
            <a:off x="639477" y="3327295"/>
            <a:ext cx="652955" cy="45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0B7807FE-539C-4129-BF12-48B8B97977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01" y="1875794"/>
            <a:ext cx="2210607" cy="33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01ACDFA-E96E-3A45-8ECC-15C0F2DC7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64" y="757050"/>
            <a:ext cx="8378071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E457152-E9C6-DF43-8900-034642E13AFE}"/>
              </a:ext>
            </a:extLst>
          </p:cNvPr>
          <p:cNvSpPr/>
          <p:nvPr/>
        </p:nvSpPr>
        <p:spPr>
          <a:xfrm>
            <a:off x="616133" y="1282170"/>
            <a:ext cx="2443602" cy="34597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FB748AD-F04A-214F-9EB6-AD1544390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154" l="9524" r="92857">
                        <a14:foregroundMark x1="48214" y1="10000" x2="48214" y2="10000"/>
                        <a14:foregroundMark x1="73214" y1="10769" x2="73214" y2="10769"/>
                        <a14:foregroundMark x1="18452" y1="10000" x2="18452" y2="10000"/>
                        <a14:foregroundMark x1="29167" y1="94615" x2="29167" y2="94615"/>
                        <a14:foregroundMark x1="71429" y1="96154" x2="71429" y2="96154"/>
                        <a14:foregroundMark x1="73810" y1="92308" x2="73810" y2="92308"/>
                        <a14:foregroundMark x1="72619" y1="92308" x2="72619" y2="92308"/>
                        <a14:foregroundMark x1="19643" y1="94615" x2="19643" y2="94615"/>
                        <a14:foregroundMark x1="79167" y1="70000" x2="79167" y2="70000"/>
                        <a14:foregroundMark x1="91071" y1="83846" x2="91071" y2="83846"/>
                        <a14:foregroundMark x1="92857" y1="86154" x2="92857" y2="86154"/>
                        <a14:backgroundMark x1="81548" y1="94615" x2="81548" y2="94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242" y="369648"/>
            <a:ext cx="1243572" cy="962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F109370-B821-4C4A-85D2-74DDC24AFE81}"/>
                  </a:ext>
                </a:extLst>
              </p:cNvPr>
              <p:cNvSpPr/>
              <p:nvPr/>
            </p:nvSpPr>
            <p:spPr>
              <a:xfrm>
                <a:off x="410887" y="1549768"/>
                <a:ext cx="1228173" cy="783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2400" b="1" i="1" kern="12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F109370-B821-4C4A-85D2-74DDC24AFE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87" y="1549768"/>
                <a:ext cx="1228173" cy="783804"/>
              </a:xfrm>
              <a:prstGeom prst="rect">
                <a:avLst/>
              </a:prstGeom>
              <a:blipFill>
                <a:blip r:embed="rId5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E00D084-7439-8E4E-94AB-71FE16606F17}"/>
                  </a:ext>
                </a:extLst>
              </p:cNvPr>
              <p:cNvSpPr/>
              <p:nvPr/>
            </p:nvSpPr>
            <p:spPr>
              <a:xfrm>
                <a:off x="1610846" y="1546583"/>
                <a:ext cx="1228173" cy="786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E00D084-7439-8E4E-94AB-71FE16606F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846" y="1546583"/>
                <a:ext cx="1228173" cy="786177"/>
              </a:xfrm>
              <a:prstGeom prst="rect">
                <a:avLst/>
              </a:prstGeom>
              <a:blipFill>
                <a:blip r:embed="rId6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Google Shape;516;p34">
            <a:extLst>
              <a:ext uri="{FF2B5EF4-FFF2-40B4-BE49-F238E27FC236}">
                <a16:creationId xmlns:a16="http://schemas.microsoft.com/office/drawing/2014/main" id="{8101C7DC-7D87-4A40-ACE9-280346EAF3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3859" y="1749039"/>
            <a:ext cx="652955" cy="4529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7DC9020-2516-B64F-BC7D-FDBF98441F94}"/>
              </a:ext>
            </a:extLst>
          </p:cNvPr>
          <p:cNvSpPr/>
          <p:nvPr/>
        </p:nvSpPr>
        <p:spPr>
          <a:xfrm>
            <a:off x="1387481" y="1830810"/>
            <a:ext cx="356766" cy="346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?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A46F8CF8-27C4-034F-81C4-744F10ED9932}"/>
              </a:ext>
            </a:extLst>
          </p:cNvPr>
          <p:cNvSpPr/>
          <p:nvPr/>
        </p:nvSpPr>
        <p:spPr>
          <a:xfrm>
            <a:off x="1356122" y="2636533"/>
            <a:ext cx="356766" cy="346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?</a:t>
            </a:r>
          </a:p>
        </p:txBody>
      </p:sp>
      <p:sp>
        <p:nvSpPr>
          <p:cNvPr id="52" name="Google Shape;516;p34">
            <a:extLst>
              <a:ext uri="{FF2B5EF4-FFF2-40B4-BE49-F238E27FC236}">
                <a16:creationId xmlns:a16="http://schemas.microsoft.com/office/drawing/2014/main" id="{562F36E6-50C2-5041-A56F-5548BCE1A9DE}"/>
              </a:ext>
            </a:extLst>
          </p:cNvPr>
          <p:cNvSpPr txBox="1">
            <a:spLocks/>
          </p:cNvSpPr>
          <p:nvPr/>
        </p:nvSpPr>
        <p:spPr>
          <a:xfrm>
            <a:off x="1565864" y="2597173"/>
            <a:ext cx="652955" cy="45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FBEDA6E-3851-F447-85B9-E25756F67159}"/>
                  </a:ext>
                </a:extLst>
              </p:cNvPr>
              <p:cNvSpPr/>
              <p:nvPr/>
            </p:nvSpPr>
            <p:spPr>
              <a:xfrm>
                <a:off x="1952295" y="2523877"/>
                <a:ext cx="1228173" cy="757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0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𝟏𝟗</m:t>
                        </m:r>
                      </m:num>
                      <m:den>
                        <m:r>
                          <a:rPr lang="vi-VN" sz="30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</a:rPr>
                  <a:t>- </a:t>
                </a:r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FBEDA6E-3851-F447-85B9-E25756F67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295" y="2523877"/>
                <a:ext cx="1228173" cy="757067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202DE55-4860-BC47-9714-E16819B29B1F}"/>
                  </a:ext>
                </a:extLst>
              </p:cNvPr>
              <p:cNvSpPr/>
              <p:nvPr/>
            </p:nvSpPr>
            <p:spPr>
              <a:xfrm>
                <a:off x="2229231" y="2488290"/>
                <a:ext cx="1228173" cy="783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202DE55-4860-BC47-9714-E16819B29B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231" y="2488290"/>
                <a:ext cx="1228173" cy="783804"/>
              </a:xfrm>
              <a:prstGeom prst="rect">
                <a:avLst/>
              </a:prstGeom>
              <a:blipFill>
                <a:blip r:embed="rId8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401B726-E1D7-8D48-82A2-523BCDBF9CF8}"/>
              </a:ext>
            </a:extLst>
          </p:cNvPr>
          <p:cNvSpPr/>
          <p:nvPr/>
        </p:nvSpPr>
        <p:spPr>
          <a:xfrm>
            <a:off x="1356122" y="3549217"/>
            <a:ext cx="356766" cy="346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?</a:t>
            </a:r>
          </a:p>
        </p:txBody>
      </p:sp>
      <p:sp>
        <p:nvSpPr>
          <p:cNvPr id="56" name="Google Shape;516;p34">
            <a:extLst>
              <a:ext uri="{FF2B5EF4-FFF2-40B4-BE49-F238E27FC236}">
                <a16:creationId xmlns:a16="http://schemas.microsoft.com/office/drawing/2014/main" id="{93D8BEC2-568F-E644-B266-7CD9A079A64E}"/>
              </a:ext>
            </a:extLst>
          </p:cNvPr>
          <p:cNvSpPr txBox="1">
            <a:spLocks/>
          </p:cNvSpPr>
          <p:nvPr/>
        </p:nvSpPr>
        <p:spPr>
          <a:xfrm>
            <a:off x="1565864" y="3479414"/>
            <a:ext cx="652955" cy="45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9515B17-07B1-0B43-B082-4D45E3660AE3}"/>
                  </a:ext>
                </a:extLst>
              </p:cNvPr>
              <p:cNvSpPr/>
              <p:nvPr/>
            </p:nvSpPr>
            <p:spPr>
              <a:xfrm>
                <a:off x="1838790" y="3360428"/>
                <a:ext cx="1228173" cy="783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9515B17-07B1-0B43-B082-4D45E3660A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790" y="3360428"/>
                <a:ext cx="1228173" cy="783804"/>
              </a:xfrm>
              <a:prstGeom prst="rect">
                <a:avLst/>
              </a:prstGeom>
              <a:blipFill>
                <a:blip r:embed="rId9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C0C1E0A6-D331-B04B-9B14-0157013BDE7C}"/>
              </a:ext>
            </a:extLst>
          </p:cNvPr>
          <p:cNvSpPr/>
          <p:nvPr/>
        </p:nvSpPr>
        <p:spPr>
          <a:xfrm>
            <a:off x="3288456" y="1320254"/>
            <a:ext cx="2443602" cy="34597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1A01D755-00A8-7843-8722-1BC5B039B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154" l="9524" r="92857">
                        <a14:foregroundMark x1="48214" y1="10000" x2="48214" y2="10000"/>
                        <a14:foregroundMark x1="73214" y1="10769" x2="73214" y2="10769"/>
                        <a14:foregroundMark x1="18452" y1="10000" x2="18452" y2="10000"/>
                        <a14:foregroundMark x1="29167" y1="94615" x2="29167" y2="94615"/>
                        <a14:foregroundMark x1="71429" y1="96154" x2="71429" y2="96154"/>
                        <a14:foregroundMark x1="73810" y1="92308" x2="73810" y2="92308"/>
                        <a14:foregroundMark x1="72619" y1="92308" x2="72619" y2="92308"/>
                        <a14:foregroundMark x1="19643" y1="94615" x2="19643" y2="94615"/>
                        <a14:foregroundMark x1="79167" y1="70000" x2="79167" y2="70000"/>
                        <a14:foregroundMark x1="91071" y1="83846" x2="91071" y2="83846"/>
                        <a14:foregroundMark x1="92857" y1="86154" x2="92857" y2="86154"/>
                        <a14:backgroundMark x1="81548" y1="94615" x2="81548" y2="94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8471" y="391936"/>
            <a:ext cx="1243572" cy="962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2FA761D-E6A1-9349-9AC3-CB6EF64583B0}"/>
                  </a:ext>
                </a:extLst>
              </p:cNvPr>
              <p:cNvSpPr/>
              <p:nvPr/>
            </p:nvSpPr>
            <p:spPr>
              <a:xfrm>
                <a:off x="3600729" y="1507618"/>
                <a:ext cx="1228173" cy="8182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b="1" i="1" kern="12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2FA761D-E6A1-9349-9AC3-CB6EF6458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29" y="1507618"/>
                <a:ext cx="1228173" cy="818237"/>
              </a:xfrm>
              <a:prstGeom prst="rect">
                <a:avLst/>
              </a:prstGeom>
              <a:blipFill>
                <a:blip r:embed="rId11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88288CC-E220-7341-9286-2DDAB5B75769}"/>
                  </a:ext>
                </a:extLst>
              </p:cNvPr>
              <p:cNvSpPr/>
              <p:nvPr/>
            </p:nvSpPr>
            <p:spPr>
              <a:xfrm>
                <a:off x="4283397" y="1536289"/>
                <a:ext cx="1228173" cy="786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88288CC-E220-7341-9286-2DDAB5B757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397" y="1536289"/>
                <a:ext cx="1228173" cy="786177"/>
              </a:xfrm>
              <a:prstGeom prst="rect">
                <a:avLst/>
              </a:prstGeom>
              <a:blipFill>
                <a:blip r:embed="rId1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2E19193A-89CB-CA46-98D0-354D22DC0CA6}"/>
              </a:ext>
            </a:extLst>
          </p:cNvPr>
          <p:cNvSpPr/>
          <p:nvPr/>
        </p:nvSpPr>
        <p:spPr>
          <a:xfrm>
            <a:off x="3509123" y="1769624"/>
            <a:ext cx="356766" cy="346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?</a:t>
            </a:r>
          </a:p>
        </p:txBody>
      </p:sp>
      <p:sp>
        <p:nvSpPr>
          <p:cNvPr id="63" name="Google Shape;516;p34">
            <a:extLst>
              <a:ext uri="{FF2B5EF4-FFF2-40B4-BE49-F238E27FC236}">
                <a16:creationId xmlns:a16="http://schemas.microsoft.com/office/drawing/2014/main" id="{0BA1502C-211A-E246-BC5F-BADA2FC0C60A}"/>
              </a:ext>
            </a:extLst>
          </p:cNvPr>
          <p:cNvSpPr txBox="1">
            <a:spLocks/>
          </p:cNvSpPr>
          <p:nvPr/>
        </p:nvSpPr>
        <p:spPr>
          <a:xfrm>
            <a:off x="4276068" y="2575555"/>
            <a:ext cx="652955" cy="45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D0BEFB9F-83D5-5549-9578-31D0D2BDF07B}"/>
              </a:ext>
            </a:extLst>
          </p:cNvPr>
          <p:cNvSpPr/>
          <p:nvPr/>
        </p:nvSpPr>
        <p:spPr>
          <a:xfrm>
            <a:off x="3489395" y="3578934"/>
            <a:ext cx="356766" cy="346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?</a:t>
            </a:r>
          </a:p>
        </p:txBody>
      </p:sp>
      <p:sp>
        <p:nvSpPr>
          <p:cNvPr id="65" name="Google Shape;516;p34">
            <a:extLst>
              <a:ext uri="{FF2B5EF4-FFF2-40B4-BE49-F238E27FC236}">
                <a16:creationId xmlns:a16="http://schemas.microsoft.com/office/drawing/2014/main" id="{8AF5D406-D3A1-E84E-A89D-3FA528AFBB2D}"/>
              </a:ext>
            </a:extLst>
          </p:cNvPr>
          <p:cNvSpPr txBox="1">
            <a:spLocks/>
          </p:cNvSpPr>
          <p:nvPr/>
        </p:nvSpPr>
        <p:spPr>
          <a:xfrm>
            <a:off x="4341717" y="3457645"/>
            <a:ext cx="652955" cy="45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841399D-CC28-ED4E-BAA2-20A07DA99DE8}"/>
                  </a:ext>
                </a:extLst>
              </p:cNvPr>
              <p:cNvSpPr/>
              <p:nvPr/>
            </p:nvSpPr>
            <p:spPr>
              <a:xfrm>
                <a:off x="4614643" y="3338659"/>
                <a:ext cx="1228173" cy="786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841399D-CC28-ED4E-BAA2-20A07DA99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643" y="3338659"/>
                <a:ext cx="1228173" cy="786177"/>
              </a:xfrm>
              <a:prstGeom prst="rect">
                <a:avLst/>
              </a:prstGeom>
              <a:blipFill>
                <a:blip r:embed="rId1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Google Shape;516;p34">
            <a:extLst>
              <a:ext uri="{FF2B5EF4-FFF2-40B4-BE49-F238E27FC236}">
                <a16:creationId xmlns:a16="http://schemas.microsoft.com/office/drawing/2014/main" id="{062D42AA-030B-3940-BDA3-0D4D8169944C}"/>
              </a:ext>
            </a:extLst>
          </p:cNvPr>
          <p:cNvSpPr txBox="1">
            <a:spLocks/>
          </p:cNvSpPr>
          <p:nvPr/>
        </p:nvSpPr>
        <p:spPr>
          <a:xfrm>
            <a:off x="4313110" y="1736746"/>
            <a:ext cx="652955" cy="45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E5D24F32-04B9-3D4C-AEB2-7AC6F6A4CAC4}"/>
              </a:ext>
            </a:extLst>
          </p:cNvPr>
          <p:cNvSpPr/>
          <p:nvPr/>
        </p:nvSpPr>
        <p:spPr>
          <a:xfrm>
            <a:off x="3509123" y="2638643"/>
            <a:ext cx="356766" cy="346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7B9E513-43AE-F848-AE26-1FB86F50B9C4}"/>
                  </a:ext>
                </a:extLst>
              </p:cNvPr>
              <p:cNvSpPr/>
              <p:nvPr/>
            </p:nvSpPr>
            <p:spPr>
              <a:xfrm>
                <a:off x="4351979" y="2362061"/>
                <a:ext cx="1228173" cy="783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vi-VN" sz="2400" b="0" i="0" kern="12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7B9E513-43AE-F848-AE26-1FB86F50B9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979" y="2362061"/>
                <a:ext cx="1228173" cy="783804"/>
              </a:xfrm>
              <a:prstGeom prst="rect">
                <a:avLst/>
              </a:prstGeom>
              <a:blipFill>
                <a:blip r:embed="rId14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0CEFA35-4A9E-1644-9A42-ACE00E69E301}"/>
                  </a:ext>
                </a:extLst>
              </p:cNvPr>
              <p:cNvSpPr/>
              <p:nvPr/>
            </p:nvSpPr>
            <p:spPr>
              <a:xfrm>
                <a:off x="4749074" y="2364061"/>
                <a:ext cx="1228173" cy="8156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0CEFA35-4A9E-1644-9A42-ACE00E69E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074" y="2364061"/>
                <a:ext cx="1228173" cy="815673"/>
              </a:xfrm>
              <a:prstGeom prst="rect">
                <a:avLst/>
              </a:prstGeom>
              <a:blipFill>
                <a:blip r:embed="rId15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08E906AA-40A3-EA4C-AFA2-3B7A1D82AAE8}"/>
              </a:ext>
            </a:extLst>
          </p:cNvPr>
          <p:cNvSpPr/>
          <p:nvPr/>
        </p:nvSpPr>
        <p:spPr>
          <a:xfrm>
            <a:off x="5993455" y="1298636"/>
            <a:ext cx="2443602" cy="34597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36BCFD6-EA6E-9548-A27F-79928DC6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6154" l="9524" r="92857">
                        <a14:foregroundMark x1="48214" y1="10000" x2="48214" y2="10000"/>
                        <a14:foregroundMark x1="73214" y1="10769" x2="73214" y2="10769"/>
                        <a14:foregroundMark x1="18452" y1="10000" x2="18452" y2="10000"/>
                        <a14:foregroundMark x1="29167" y1="94615" x2="29167" y2="94615"/>
                        <a14:foregroundMark x1="71429" y1="96154" x2="71429" y2="96154"/>
                        <a14:foregroundMark x1="73810" y1="92308" x2="73810" y2="92308"/>
                        <a14:foregroundMark x1="72619" y1="92308" x2="72619" y2="92308"/>
                        <a14:foregroundMark x1="19643" y1="94615" x2="19643" y2="94615"/>
                        <a14:foregroundMark x1="79167" y1="70000" x2="79167" y2="70000"/>
                        <a14:foregroundMark x1="91071" y1="83846" x2="91071" y2="83846"/>
                        <a14:foregroundMark x1="92857" y1="86154" x2="92857" y2="86154"/>
                        <a14:backgroundMark x1="81548" y1="94615" x2="81548" y2="94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8336" y="378074"/>
            <a:ext cx="1243572" cy="962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FAA2B79-CF2C-C647-A823-31BDCA15C21A}"/>
                  </a:ext>
                </a:extLst>
              </p:cNvPr>
              <p:cNvSpPr/>
              <p:nvPr/>
            </p:nvSpPr>
            <p:spPr>
              <a:xfrm>
                <a:off x="5780981" y="1558194"/>
                <a:ext cx="1228173" cy="783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vi-VN" sz="2400" b="1" i="1" kern="12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FAA2B79-CF2C-C647-A823-31BDCA15C2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981" y="1558194"/>
                <a:ext cx="1228173" cy="783741"/>
              </a:xfrm>
              <a:prstGeom prst="rect">
                <a:avLst/>
              </a:prstGeom>
              <a:blipFill>
                <a:blip r:embed="rId17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109AA95-8BEE-C44E-9CCE-F093122A2D5C}"/>
                  </a:ext>
                </a:extLst>
              </p:cNvPr>
              <p:cNvSpPr/>
              <p:nvPr/>
            </p:nvSpPr>
            <p:spPr>
              <a:xfrm>
                <a:off x="7424057" y="1555009"/>
                <a:ext cx="785056" cy="786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vi-VN" sz="2400" b="1" i="1" kern="120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109AA95-8BEE-C44E-9CCE-F093122A2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057" y="1555009"/>
                <a:ext cx="785056" cy="786177"/>
              </a:xfrm>
              <a:prstGeom prst="rect">
                <a:avLst/>
              </a:prstGeom>
              <a:blipFill>
                <a:blip r:embed="rId18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Google Shape;516;p34">
            <a:extLst>
              <a:ext uri="{FF2B5EF4-FFF2-40B4-BE49-F238E27FC236}">
                <a16:creationId xmlns:a16="http://schemas.microsoft.com/office/drawing/2014/main" id="{897D10E5-E3BE-1C42-8770-509AC5103EE1}"/>
              </a:ext>
            </a:extLst>
          </p:cNvPr>
          <p:cNvSpPr txBox="1">
            <a:spLocks/>
          </p:cNvSpPr>
          <p:nvPr/>
        </p:nvSpPr>
        <p:spPr>
          <a:xfrm>
            <a:off x="6923953" y="1757465"/>
            <a:ext cx="652955" cy="45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57A1B543-80ED-A841-977C-7C4C99EE408B}"/>
              </a:ext>
            </a:extLst>
          </p:cNvPr>
          <p:cNvSpPr/>
          <p:nvPr/>
        </p:nvSpPr>
        <p:spPr>
          <a:xfrm>
            <a:off x="6726216" y="2644959"/>
            <a:ext cx="356766" cy="346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?</a:t>
            </a:r>
          </a:p>
        </p:txBody>
      </p:sp>
      <p:sp>
        <p:nvSpPr>
          <p:cNvPr id="77" name="Google Shape;516;p34">
            <a:extLst>
              <a:ext uri="{FF2B5EF4-FFF2-40B4-BE49-F238E27FC236}">
                <a16:creationId xmlns:a16="http://schemas.microsoft.com/office/drawing/2014/main" id="{DBC4CC5F-AAD1-B04E-BB2B-45AB5E2B1E6F}"/>
              </a:ext>
            </a:extLst>
          </p:cNvPr>
          <p:cNvSpPr txBox="1">
            <a:spLocks/>
          </p:cNvSpPr>
          <p:nvPr/>
        </p:nvSpPr>
        <p:spPr>
          <a:xfrm>
            <a:off x="6935958" y="2605599"/>
            <a:ext cx="652955" cy="45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9EBDE9-7537-E44F-97BD-F36C0AA23B5A}"/>
                  </a:ext>
                </a:extLst>
              </p:cNvPr>
              <p:cNvSpPr/>
              <p:nvPr/>
            </p:nvSpPr>
            <p:spPr>
              <a:xfrm>
                <a:off x="7322389" y="2532303"/>
                <a:ext cx="1228173" cy="7548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0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0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</a:rPr>
                  <a:t>- </a:t>
                </a:r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9EBDE9-7537-E44F-97BD-F36C0AA23B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389" y="2532303"/>
                <a:ext cx="1228173" cy="754822"/>
              </a:xfrm>
              <a:prstGeom prst="rect">
                <a:avLst/>
              </a:prstGeom>
              <a:blipFill>
                <a:blip r:embed="rId1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A5C74C77-0322-7B49-8CBE-29CDD55A7D23}"/>
              </a:ext>
            </a:extLst>
          </p:cNvPr>
          <p:cNvSpPr/>
          <p:nvPr/>
        </p:nvSpPr>
        <p:spPr>
          <a:xfrm>
            <a:off x="6726216" y="3557643"/>
            <a:ext cx="356766" cy="346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?</a:t>
            </a:r>
          </a:p>
        </p:txBody>
      </p:sp>
      <p:sp>
        <p:nvSpPr>
          <p:cNvPr id="80" name="Google Shape;516;p34">
            <a:extLst>
              <a:ext uri="{FF2B5EF4-FFF2-40B4-BE49-F238E27FC236}">
                <a16:creationId xmlns:a16="http://schemas.microsoft.com/office/drawing/2014/main" id="{6F8F89EE-CA0B-F048-ADFC-1B97C89A1325}"/>
              </a:ext>
            </a:extLst>
          </p:cNvPr>
          <p:cNvSpPr txBox="1">
            <a:spLocks/>
          </p:cNvSpPr>
          <p:nvPr/>
        </p:nvSpPr>
        <p:spPr>
          <a:xfrm>
            <a:off x="6935958" y="3487840"/>
            <a:ext cx="652955" cy="45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79CCA16F-AA5A-7049-9D8C-35E66EBAB1BF}"/>
                  </a:ext>
                </a:extLst>
              </p:cNvPr>
              <p:cNvSpPr/>
              <p:nvPr/>
            </p:nvSpPr>
            <p:spPr>
              <a:xfrm>
                <a:off x="7208884" y="3368854"/>
                <a:ext cx="1228173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24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79CCA16F-AA5A-7049-9D8C-35E66EBAB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884" y="3368854"/>
                <a:ext cx="1228173" cy="784830"/>
              </a:xfrm>
              <a:prstGeom prst="rect">
                <a:avLst/>
              </a:prstGeom>
              <a:blipFill>
                <a:blip r:embed="rId20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0F8874A9-DC59-0746-B170-27A3E080C2C7}"/>
              </a:ext>
            </a:extLst>
          </p:cNvPr>
          <p:cNvSpPr/>
          <p:nvPr/>
        </p:nvSpPr>
        <p:spPr>
          <a:xfrm>
            <a:off x="6724130" y="1821404"/>
            <a:ext cx="356766" cy="346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C444F67-989C-834E-9F15-E3EF845F4547}"/>
                  </a:ext>
                </a:extLst>
              </p:cNvPr>
              <p:cNvSpPr/>
              <p:nvPr/>
            </p:nvSpPr>
            <p:spPr>
              <a:xfrm>
                <a:off x="7719467" y="2507408"/>
                <a:ext cx="785056" cy="786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kern="120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vi-VN" sz="2400" b="1" i="1" kern="120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C444F67-989C-834E-9F15-E3EF845F4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467" y="2507408"/>
                <a:ext cx="785056" cy="786177"/>
              </a:xfrm>
              <a:prstGeom prst="rect">
                <a:avLst/>
              </a:prstGeom>
              <a:blipFill>
                <a:blip r:embed="rId21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8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702E">
            <a:alpha val="31000"/>
          </a:srgbClr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42020B-A42A-4F10-8055-98C6144685BF}"/>
              </a:ext>
            </a:extLst>
          </p:cNvPr>
          <p:cNvSpPr/>
          <p:nvPr/>
        </p:nvSpPr>
        <p:spPr>
          <a:xfrm>
            <a:off x="283371" y="2571014"/>
            <a:ext cx="1173005" cy="673400"/>
          </a:xfrm>
          <a:prstGeom prst="rect">
            <a:avLst/>
          </a:prstGeom>
          <a:noFill/>
          <a:ln w="38100">
            <a:solidFill>
              <a:srgbClr val="F2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7EB920-BB8B-4B0E-8CB8-DD24D59E1800}"/>
              </a:ext>
            </a:extLst>
          </p:cNvPr>
          <p:cNvCxnSpPr>
            <a:cxnSpLocks/>
          </p:cNvCxnSpPr>
          <p:nvPr/>
        </p:nvCxnSpPr>
        <p:spPr>
          <a:xfrm>
            <a:off x="333601" y="2571750"/>
            <a:ext cx="8476798" cy="0"/>
          </a:xfrm>
          <a:prstGeom prst="line">
            <a:avLst/>
          </a:prstGeom>
          <a:ln w="38100">
            <a:solidFill>
              <a:srgbClr val="F2DDE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EB6A9263-8F99-A147-9D36-6D74D7556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16" y="368013"/>
            <a:ext cx="7827898" cy="2154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BBFF93-A60D-6548-8FB3-DCEF93312CCB}"/>
              </a:ext>
            </a:extLst>
          </p:cNvPr>
          <p:cNvCxnSpPr/>
          <p:nvPr/>
        </p:nvCxnSpPr>
        <p:spPr>
          <a:xfrm>
            <a:off x="5606143" y="1132114"/>
            <a:ext cx="2793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5EBBF4-8EA1-C848-B653-43255208A710}"/>
              </a:ext>
            </a:extLst>
          </p:cNvPr>
          <p:cNvCxnSpPr/>
          <p:nvPr/>
        </p:nvCxnSpPr>
        <p:spPr>
          <a:xfrm>
            <a:off x="1816336" y="1545771"/>
            <a:ext cx="2793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8B9396-348A-6240-A441-B00C6DBBF71A}"/>
              </a:ext>
            </a:extLst>
          </p:cNvPr>
          <p:cNvCxnSpPr>
            <a:cxnSpLocks/>
          </p:cNvCxnSpPr>
          <p:nvPr/>
        </p:nvCxnSpPr>
        <p:spPr>
          <a:xfrm>
            <a:off x="5196973" y="1414621"/>
            <a:ext cx="31088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7F1297-6051-4C43-BDFE-4D141AFCEBA9}"/>
              </a:ext>
            </a:extLst>
          </p:cNvPr>
          <p:cNvCxnSpPr>
            <a:cxnSpLocks/>
          </p:cNvCxnSpPr>
          <p:nvPr/>
        </p:nvCxnSpPr>
        <p:spPr>
          <a:xfrm>
            <a:off x="1816336" y="1806507"/>
            <a:ext cx="2793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4DFBEF3-0AFC-8743-AD3B-526BB0DFCF6D}"/>
              </a:ext>
            </a:extLst>
          </p:cNvPr>
          <p:cNvCxnSpPr>
            <a:cxnSpLocks/>
          </p:cNvCxnSpPr>
          <p:nvPr/>
        </p:nvCxnSpPr>
        <p:spPr>
          <a:xfrm>
            <a:off x="5294944" y="1805985"/>
            <a:ext cx="3104428" cy="5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45E8FC2-3A17-7849-8AC5-679B2CC80563}"/>
              </a:ext>
            </a:extLst>
          </p:cNvPr>
          <p:cNvCxnSpPr>
            <a:cxnSpLocks/>
          </p:cNvCxnSpPr>
          <p:nvPr/>
        </p:nvCxnSpPr>
        <p:spPr>
          <a:xfrm>
            <a:off x="1467572" y="2230528"/>
            <a:ext cx="7531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8" name="Rectangle: Rounded Corners 61">
            <a:extLst>
              <a:ext uri="{FF2B5EF4-FFF2-40B4-BE49-F238E27FC236}">
                <a16:creationId xmlns:a16="http://schemas.microsoft.com/office/drawing/2014/main" id="{F46D2A3E-0459-C64D-B444-200C8C392D55}"/>
              </a:ext>
            </a:extLst>
          </p:cNvPr>
          <p:cNvSpPr/>
          <p:nvPr/>
        </p:nvSpPr>
        <p:spPr>
          <a:xfrm>
            <a:off x="333600" y="2636602"/>
            <a:ext cx="8687171" cy="24374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14C254-97A1-B94C-A4EA-2172B916FD09}"/>
              </a:ext>
            </a:extLst>
          </p:cNvPr>
          <p:cNvSpPr/>
          <p:nvPr/>
        </p:nvSpPr>
        <p:spPr>
          <a:xfrm>
            <a:off x="3787080" y="2628067"/>
            <a:ext cx="1819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nl-NL" altLang="en-US" sz="3200" dirty="0">
                <a:solidFill>
                  <a:srgbClr val="3BB2BF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Bài giải</a:t>
            </a:r>
            <a:endParaRPr lang="en-US" altLang="en-US" sz="3200" dirty="0">
              <a:solidFill>
                <a:srgbClr val="3BB2BF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08F36E7-C0F3-FD4F-8444-C53D72F15B12}"/>
                  </a:ext>
                </a:extLst>
              </p:cNvPr>
              <p:cNvSpPr/>
              <p:nvPr/>
            </p:nvSpPr>
            <p:spPr>
              <a:xfrm>
                <a:off x="333601" y="3046499"/>
                <a:ext cx="8892905" cy="2114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>
                  <a:tabLst>
                    <a:tab pos="730250" algn="l"/>
                  </a:tabLs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tabLst>
                    <a:tab pos="730250" algn="l"/>
                  </a:tabLs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tabLst>
                    <a:tab pos="730250" algn="l"/>
                  </a:tabLs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tabLst>
                    <a:tab pos="730250" algn="l"/>
                  </a:tabLs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tabLst>
                    <a:tab pos="730250" algn="l"/>
                  </a:tabLs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0250" algn="l"/>
                  </a:tabLs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0250" algn="l"/>
                  </a:tabLs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0250" algn="l"/>
                  </a:tabLs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0250" algn="l"/>
                  </a:tabLs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altLang="en-US" sz="2800" dirty="0"/>
                  <a:t>Số </a:t>
                </a:r>
                <a:r>
                  <a:rPr lang="en-US" altLang="en-US" sz="2800" dirty="0" err="1"/>
                  <a:t>học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sinh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thi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môn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cầu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lông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bằng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số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phần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số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học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sinh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của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lớp</a:t>
                </a:r>
                <a:r>
                  <a:rPr lang="en-US" altLang="en-US" sz="2800" dirty="0"/>
                  <a:t> 5A </a:t>
                </a:r>
                <a:r>
                  <a:rPr lang="en-US" altLang="en-US" sz="2800" dirty="0" err="1"/>
                  <a:t>là</a:t>
                </a:r>
                <a:r>
                  <a:rPr lang="en-US" altLang="en-US" sz="2800" dirty="0"/>
                  <a:t>:</a:t>
                </a:r>
              </a:p>
              <a:p>
                <a:pPr algn="ctr"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altLang="en-US" sz="2800" dirty="0"/>
                  <a:t>1 – (	</a:t>
                </a:r>
                <a:r>
                  <a:rPr lang="en-US" sz="2800" b="1" kern="1200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kern="12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28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1" kern="120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kern="12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28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en-US" sz="28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kern="12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1" i="1" kern="12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2800" b="1" i="1" kern="12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en-US" sz="2800" dirty="0"/>
                  <a:t> (</a:t>
                </a:r>
                <a:r>
                  <a:rPr lang="en-US" altLang="en-US" sz="2800" dirty="0" err="1"/>
                  <a:t>số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học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sinh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cả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lớp</a:t>
                </a:r>
                <a:r>
                  <a:rPr lang="en-US" altLang="en-US" sz="2800" dirty="0"/>
                  <a:t>)</a:t>
                </a:r>
              </a:p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altLang="en-US" sz="2800" dirty="0"/>
                  <a:t>					</a:t>
                </a:r>
                <a:r>
                  <a:rPr lang="en-US" altLang="en-US" sz="2800" dirty="0" err="1"/>
                  <a:t>Đáp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số</a:t>
                </a:r>
                <a:r>
                  <a:rPr lang="en-US" altLang="en-US" sz="2800" dirty="0"/>
                  <a:t>:      </a:t>
                </a:r>
                <a:r>
                  <a:rPr lang="en-US" altLang="en-US" sz="2800" dirty="0" err="1"/>
                  <a:t>số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học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sinh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cả</a:t>
                </a:r>
                <a:r>
                  <a:rPr lang="en-US" altLang="en-US" sz="2800" dirty="0"/>
                  <a:t> </a:t>
                </a:r>
                <a:r>
                  <a:rPr lang="en-US" altLang="en-US" sz="2800" dirty="0" err="1"/>
                  <a:t>lớp</a:t>
                </a:r>
                <a:endParaRPr lang="en-US" altLang="en-US" sz="28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08F36E7-C0F3-FD4F-8444-C53D72F15B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01" y="3046499"/>
                <a:ext cx="8892905" cy="2114490"/>
              </a:xfrm>
              <a:prstGeom prst="rect">
                <a:avLst/>
              </a:prstGeom>
              <a:blipFill>
                <a:blip r:embed="rId4"/>
                <a:stretch>
                  <a:fillRect l="-1427" t="-3593" b="-479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9246D45-FCEE-A04C-828D-B1E5033F67C0}"/>
                  </a:ext>
                </a:extLst>
              </p:cNvPr>
              <p:cNvSpPr txBox="1"/>
              <p:nvPr/>
            </p:nvSpPr>
            <p:spPr>
              <a:xfrm>
                <a:off x="5072742" y="4548193"/>
                <a:ext cx="631371" cy="61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18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VN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9246D45-FCEE-A04C-828D-B1E5033F6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742" y="4548193"/>
                <a:ext cx="631371" cy="612796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29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642" y="-683895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198349" y="1617821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58284" y="755501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2994888"/>
              <a:ext cx="2697483" cy="1600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luyện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phép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cộng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trừ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phân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 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091" y="60452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</a:pPr>
            <a:r>
              <a:rPr lang="en-US" sz="36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914378">
              <a:lnSpc>
                <a:spcPct val="165000"/>
              </a:lnSpc>
            </a:pPr>
            <a:r>
              <a:rPr lang="en-US" sz="36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Fujiyama" pitchFamily="50" charset="0"/>
              </a:rPr>
              <a:t>7</a:t>
            </a:r>
            <a:endParaRPr lang="en-US" sz="36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914378">
              <a:lnSpc>
                <a:spcPct val="165000"/>
              </a:lnSpc>
            </a:pPr>
            <a:r>
              <a:rPr lang="en-US" sz="3600" b="1" dirty="0" err="1">
                <a:solidFill>
                  <a:schemeClr val="bg1"/>
                </a:solidFill>
                <a:latin typeface="Fujiyama" pitchFamily="50" charset="0"/>
              </a:rPr>
              <a:t>Ôn</a:t>
            </a:r>
            <a:r>
              <a:rPr lang="en-US" sz="36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Fujiyama" pitchFamily="50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Fujiyama" pitchFamily="50" charset="0"/>
              </a:rPr>
              <a:t>cộng</a:t>
            </a:r>
            <a:r>
              <a:rPr lang="en-US" sz="3600" b="1" dirty="0" smtClean="0">
                <a:solidFill>
                  <a:schemeClr val="bg1"/>
                </a:solidFill>
                <a:latin typeface="Fujiyama" pitchFamily="50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Fujiyama" pitchFamily="50" charset="0"/>
              </a:rPr>
              <a:t>trừ</a:t>
            </a:r>
            <a:r>
              <a:rPr lang="en-US" sz="36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Fujiyama" pitchFamily="50" charset="0"/>
              </a:rPr>
              <a:t>phân</a:t>
            </a:r>
            <a:r>
              <a:rPr lang="en-US" sz="36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endParaRPr lang="en-US" sz="36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27935" y="1779776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281325" y="617554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22033" y="434816"/>
            <a:ext cx="403256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28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So </a:t>
            </a:r>
            <a:r>
              <a:rPr lang="en-US" altLang="zh-CN" sz="28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sánh</a:t>
            </a:r>
            <a:r>
              <a:rPr lang="en-US" altLang="zh-CN" sz="28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8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phân</a:t>
            </a:r>
            <a:r>
              <a:rPr lang="en-US" altLang="zh-CN" sz="28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8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altLang="zh-CN" sz="28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:</a:t>
            </a:r>
            <a:endParaRPr lang="zh-CN" altLang="en-US" sz="280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40" y="2423302"/>
            <a:ext cx="3130418" cy="2476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76922DF-DD9F-9444-9FA5-82DB11241160}"/>
                  </a:ext>
                </a:extLst>
              </p:cNvPr>
              <p:cNvSpPr txBox="1"/>
              <p:nvPr/>
            </p:nvSpPr>
            <p:spPr>
              <a:xfrm>
                <a:off x="1199833" y="1296176"/>
                <a:ext cx="1962467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….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76922DF-DD9F-9444-9FA5-82DB11241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833" y="1296176"/>
                <a:ext cx="1962467" cy="875753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DCB1F730-6448-3E43-82E8-5799FA854E36}"/>
              </a:ext>
            </a:extLst>
          </p:cNvPr>
          <p:cNvSpPr txBox="1"/>
          <p:nvPr/>
        </p:nvSpPr>
        <p:spPr>
          <a:xfrm>
            <a:off x="1790108" y="1414861"/>
            <a:ext cx="70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EB34D4D-5B85-4B4F-9270-1FFF9B1ECAC2}"/>
                  </a:ext>
                </a:extLst>
              </p:cNvPr>
              <p:cNvSpPr txBox="1"/>
              <p:nvPr/>
            </p:nvSpPr>
            <p:spPr>
              <a:xfrm>
                <a:off x="5054600" y="1252792"/>
                <a:ext cx="1962467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….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EB34D4D-5B85-4B4F-9270-1FFF9B1EC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600" y="1252792"/>
                <a:ext cx="1962467" cy="879215"/>
              </a:xfrm>
              <a:prstGeom prst="rect">
                <a:avLst/>
              </a:prstGeom>
              <a:blipFill>
                <a:blip r:embed="rId7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243DA733-7B6C-E24A-A024-A87CE46A3AB2}"/>
              </a:ext>
            </a:extLst>
          </p:cNvPr>
          <p:cNvSpPr txBox="1"/>
          <p:nvPr/>
        </p:nvSpPr>
        <p:spPr>
          <a:xfrm>
            <a:off x="5644393" y="1331911"/>
            <a:ext cx="70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3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75" y="235743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22032" y="434816"/>
            <a:ext cx="6550343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21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Muốn</a:t>
            </a:r>
            <a:r>
              <a:rPr lang="en-US" altLang="zh-CN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so </a:t>
            </a:r>
            <a:r>
              <a:rPr lang="en-US" altLang="zh-CN" sz="21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sánh</a:t>
            </a:r>
            <a:r>
              <a:rPr lang="en-US" altLang="zh-CN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1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hai</a:t>
            </a:r>
            <a:r>
              <a:rPr lang="en-US" altLang="zh-CN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1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phân</a:t>
            </a:r>
            <a:r>
              <a:rPr lang="en-US" altLang="zh-CN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1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1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zh-CN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1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mẫu</a:t>
            </a:r>
            <a:r>
              <a:rPr lang="en-US" altLang="zh-CN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, ta </a:t>
            </a:r>
            <a:r>
              <a:rPr lang="en-US" altLang="zh-CN" sz="21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altLang="zh-CN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1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altLang="zh-CN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1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altLang="zh-CN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100" dirty="0" err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altLang="zh-CN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? </a:t>
            </a:r>
            <a:endParaRPr lang="zh-CN" altLang="en-US" sz="210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550" y="1190388"/>
            <a:ext cx="3882866" cy="38828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6408" y="-98354"/>
            <a:ext cx="4080858" cy="61218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7272152" y="3452332"/>
            <a:ext cx="2319393" cy="231939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741108" y="1645322"/>
            <a:ext cx="3831267" cy="2163662"/>
            <a:chOff x="5053238" y="2193763"/>
            <a:chExt cx="3765523" cy="2884882"/>
          </a:xfrm>
        </p:grpSpPr>
        <p:sp>
          <p:nvSpPr>
            <p:cNvPr id="14" name="矩形 13"/>
            <p:cNvSpPr/>
            <p:nvPr/>
          </p:nvSpPr>
          <p:spPr>
            <a:xfrm>
              <a:off x="5053238" y="2193763"/>
              <a:ext cx="3752510" cy="97992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685800">
                <a:lnSpc>
                  <a:spcPct val="120000"/>
                </a:lnSpc>
              </a:pPr>
              <a:r>
                <a:rPr lang="en-US" altLang="zh-CN" sz="1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Khi so </a:t>
              </a:r>
              <a:r>
                <a:rPr lang="en-US" altLang="zh-CN" sz="1800" b="1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sánh</a:t>
              </a:r>
              <a:r>
                <a:rPr lang="en-US" altLang="zh-CN" sz="1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1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phân</a:t>
              </a:r>
              <a:r>
                <a:rPr lang="en-US" altLang="zh-CN" sz="1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1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khác</a:t>
              </a:r>
              <a:r>
                <a:rPr lang="en-US" altLang="zh-CN" sz="1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mẫu</a:t>
              </a:r>
              <a:r>
                <a:rPr lang="en-US" altLang="zh-CN" sz="1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, ta </a:t>
              </a:r>
              <a:r>
                <a:rPr lang="en-US" altLang="zh-CN" sz="1800" b="1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thực</a:t>
              </a:r>
              <a:r>
                <a:rPr lang="en-US" altLang="zh-CN" sz="1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hiện</a:t>
              </a:r>
              <a:r>
                <a:rPr lang="en-US" altLang="zh-CN" sz="1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1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bước</a:t>
              </a:r>
              <a:r>
                <a:rPr lang="en-US" altLang="zh-CN" sz="1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như</a:t>
              </a:r>
              <a:r>
                <a:rPr lang="en-US" altLang="zh-CN" sz="1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1800" b="1" dirty="0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: </a:t>
              </a:r>
              <a:endParaRPr lang="zh-CN" altLang="en-US" sz="18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888071" y="3803632"/>
              <a:ext cx="2245987" cy="32992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685800">
                <a:lnSpc>
                  <a:spcPct val="120000"/>
                </a:lnSpc>
              </a:pPr>
              <a:endParaRPr lang="zh-CN" altLang="en-US" sz="900" dirty="0">
                <a:solidFill>
                  <a:srgbClr val="264E4E"/>
                </a:solidFill>
                <a:latin typeface="字魂95号-手刻宋" panose="00000500000000000000" charset="-122"/>
                <a:ea typeface="字魂95号-手刻宋" panose="00000500000000000000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72774" y="4748725"/>
              <a:ext cx="2245987" cy="32992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685800">
                <a:lnSpc>
                  <a:spcPct val="120000"/>
                </a:lnSpc>
              </a:pPr>
              <a:endParaRPr lang="zh-CN" altLang="en-US" sz="900" dirty="0">
                <a:solidFill>
                  <a:srgbClr val="264E4E"/>
                </a:solidFill>
                <a:latin typeface="字魂95号-手刻宋" panose="00000500000000000000" charset="-122"/>
                <a:ea typeface="字魂95号-手刻宋" panose="00000500000000000000" charset="-122"/>
              </a:endParaRPr>
            </a:p>
          </p:txBody>
        </p:sp>
      </p:grpSp>
      <p:sp>
        <p:nvSpPr>
          <p:cNvPr id="15" name="矩形 13">
            <a:extLst>
              <a:ext uri="{FF2B5EF4-FFF2-40B4-BE49-F238E27FC236}">
                <a16:creationId xmlns:a16="http://schemas.microsoft.com/office/drawing/2014/main" id="{FE760AF2-B1E9-4601-A702-448A13179FE2}"/>
              </a:ext>
            </a:extLst>
          </p:cNvPr>
          <p:cNvSpPr/>
          <p:nvPr/>
        </p:nvSpPr>
        <p:spPr>
          <a:xfrm>
            <a:off x="3599347" y="2405486"/>
            <a:ext cx="3818027" cy="7280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685800">
              <a:lnSpc>
                <a:spcPct val="120000"/>
              </a:lnSpc>
            </a:pPr>
            <a:r>
              <a:rPr lang="en-US" altLang="zh-CN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Bước</a:t>
            </a:r>
            <a:r>
              <a:rPr lang="en-US" altLang="zh-CN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1: </a:t>
            </a:r>
            <a:r>
              <a:rPr lang="en-US" altLang="zh-CN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Quy</a:t>
            </a:r>
            <a:r>
              <a:rPr lang="en-US" altLang="zh-CN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đồng</a:t>
            </a:r>
            <a:r>
              <a:rPr lang="en-US" altLang="zh-CN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mẫu</a:t>
            </a:r>
            <a:r>
              <a:rPr lang="en-US" altLang="zh-CN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altLang="zh-CN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các</a:t>
            </a:r>
            <a:r>
              <a:rPr lang="en-US" altLang="zh-CN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phân</a:t>
            </a:r>
            <a:r>
              <a:rPr lang="en-US" altLang="zh-CN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số</a:t>
            </a:r>
            <a:endParaRPr lang="en-US" altLang="zh-CN" sz="1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16" name="矩形 13">
            <a:extLst>
              <a:ext uri="{FF2B5EF4-FFF2-40B4-BE49-F238E27FC236}">
                <a16:creationId xmlns:a16="http://schemas.microsoft.com/office/drawing/2014/main" id="{6103F401-E32D-4C52-94E6-94E02A69A4C9}"/>
              </a:ext>
            </a:extLst>
          </p:cNvPr>
          <p:cNvSpPr/>
          <p:nvPr/>
        </p:nvSpPr>
        <p:spPr>
          <a:xfrm>
            <a:off x="3637092" y="2733046"/>
            <a:ext cx="4040434" cy="139974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685800">
              <a:lnSpc>
                <a:spcPct val="120000"/>
              </a:lnSpc>
            </a:pP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Bước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2: So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sánh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tử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của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hai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phân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.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Phân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nào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có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tử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lớn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hơn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thì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phân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đó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lớn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hơn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.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Phân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nào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có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tử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bé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hơn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thì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phân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đó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bé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hơn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03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KHÁM PHÁ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4E8859-71AE-2940-9EEC-14593E674ED2}"/>
              </a:ext>
            </a:extLst>
          </p:cNvPr>
          <p:cNvSpPr txBox="1"/>
          <p:nvPr/>
        </p:nvSpPr>
        <p:spPr>
          <a:xfrm>
            <a:off x="1427182" y="586066"/>
            <a:ext cx="847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326D84-9F04-844A-BBEB-10A7C3086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55" y="498439"/>
            <a:ext cx="685261" cy="6099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71F927-76C3-3C4A-9417-FEF39D3AF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06"/>
          <a:stretch/>
        </p:blipFill>
        <p:spPr>
          <a:xfrm>
            <a:off x="548485" y="1358429"/>
            <a:ext cx="8047030" cy="278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8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3ACB7E-2D6C-0C41-979E-341EB3962027}"/>
              </a:ext>
            </a:extLst>
          </p:cNvPr>
          <p:cNvGrpSpPr/>
          <p:nvPr/>
        </p:nvGrpSpPr>
        <p:grpSpPr>
          <a:xfrm>
            <a:off x="716359" y="450873"/>
            <a:ext cx="3503094" cy="2000981"/>
            <a:chOff x="1063292" y="438060"/>
            <a:chExt cx="3503094" cy="20009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ADF37FBD-29B4-D74C-B306-296CA77B759F}"/>
                    </a:ext>
                  </a:extLst>
                </p:cNvPr>
                <p:cNvSpPr/>
                <p:nvPr/>
              </p:nvSpPr>
              <p:spPr>
                <a:xfrm>
                  <a:off x="1063292" y="1565328"/>
                  <a:ext cx="3503094" cy="873713"/>
                </a:xfrm>
                <a:prstGeom prst="roundRect">
                  <a:avLst>
                    <a:gd name="adj" fmla="val 22000"/>
                  </a:avLst>
                </a:prstGeom>
                <a:solidFill>
                  <a:srgbClr val="FCF2D4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vi-VN" sz="2400" b="0" i="0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</m:t>
                        </m:r>
                        <m:f>
                          <m:fPr>
                            <m:ctrlP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1" i="1" kern="120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1800" b="1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D58F5519-56F9-6D40-B6F6-71E50AEEC9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292" y="1565328"/>
                  <a:ext cx="3503094" cy="873713"/>
                </a:xfrm>
                <a:prstGeom prst="roundRect">
                  <a:avLst>
                    <a:gd name="adj" fmla="val 22000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86B25C9-DC21-2A42-B7A1-A94667510410}"/>
                    </a:ext>
                  </a:extLst>
                </p:cNvPr>
                <p:cNvSpPr/>
                <p:nvPr/>
              </p:nvSpPr>
              <p:spPr>
                <a:xfrm>
                  <a:off x="2646894" y="1569128"/>
                  <a:ext cx="1453680" cy="7863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  <m: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D2376DF-DB36-604A-905C-79D2C3F098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6894" y="1569128"/>
                  <a:ext cx="1453680" cy="786369"/>
                </a:xfrm>
                <a:prstGeom prst="rect">
                  <a:avLst/>
                </a:prstGeom>
                <a:blipFill>
                  <a:blip r:embed="rId4"/>
                  <a:stretch>
                    <a:fillRect b="-6349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188D353F-A9DE-044D-AD00-120C35072B35}"/>
                    </a:ext>
                  </a:extLst>
                </p:cNvPr>
                <p:cNvSpPr/>
                <p:nvPr/>
              </p:nvSpPr>
              <p:spPr>
                <a:xfrm>
                  <a:off x="3951186" y="1571693"/>
                  <a:ext cx="418703" cy="7863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46780B2-E714-E54B-9ED5-E9BBA7FB79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1186" y="1571693"/>
                  <a:ext cx="418703" cy="786369"/>
                </a:xfrm>
                <a:prstGeom prst="rect">
                  <a:avLst/>
                </a:prstGeom>
                <a:blipFill>
                  <a:blip r:embed="rId5"/>
                  <a:stretch>
                    <a:fillRect l="-2941" r="-32353" b="-6349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41EC79-35C0-9948-ABF0-469A16E72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11" b="93296" l="9845" r="88083">
                          <a14:foregroundMark x1="74093" y1="17318" x2="74093" y2="17318"/>
                          <a14:foregroundMark x1="79793" y1="10056" x2="79793" y2="10056"/>
                          <a14:foregroundMark x1="80311" y1="8380" x2="80311" y2="8380"/>
                          <a14:foregroundMark x1="81865" y1="6704" x2="81865" y2="6704"/>
                          <a14:foregroundMark x1="82902" y1="5028" x2="82902" y2="5028"/>
                          <a14:foregroundMark x1="83420" y1="5028" x2="83420" y2="9497"/>
                          <a14:foregroundMark x1="80311" y1="25698" x2="83420" y2="4469"/>
                          <a14:foregroundMark x1="42487" y1="82682" x2="45596" y2="82682"/>
                          <a14:foregroundMark x1="31088" y1="93296" x2="31088" y2="93296"/>
                          <a14:foregroundMark x1="31088" y1="93296" x2="31088" y2="93296"/>
                          <a14:foregroundMark x1="57513" y1="55307" x2="57513" y2="55307"/>
                          <a14:foregroundMark x1="41451" y1="56425" x2="41451" y2="564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80740" y="438060"/>
              <a:ext cx="1268198" cy="117620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A5E46D-451B-0A44-BF7C-B9D758DA8B89}"/>
              </a:ext>
            </a:extLst>
          </p:cNvPr>
          <p:cNvGrpSpPr/>
          <p:nvPr/>
        </p:nvGrpSpPr>
        <p:grpSpPr>
          <a:xfrm>
            <a:off x="4790067" y="473977"/>
            <a:ext cx="3503094" cy="1946908"/>
            <a:chOff x="4790067" y="473977"/>
            <a:chExt cx="3503094" cy="19469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6800F535-5DF0-564C-8B9B-3399B7F3DD46}"/>
                    </a:ext>
                  </a:extLst>
                </p:cNvPr>
                <p:cNvSpPr/>
                <p:nvPr/>
              </p:nvSpPr>
              <p:spPr>
                <a:xfrm>
                  <a:off x="4790067" y="1547172"/>
                  <a:ext cx="3503094" cy="873713"/>
                </a:xfrm>
                <a:prstGeom prst="roundRect">
                  <a:avLst>
                    <a:gd name="adj" fmla="val 22000"/>
                  </a:avLst>
                </a:prstGeom>
                <a:solidFill>
                  <a:srgbClr val="FCF2D4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kern="1200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vi-VN" sz="2800" b="0" i="0" kern="12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8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28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vi-VN" sz="2800" b="1" i="1" kern="12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sz="2800" b="1" i="1" kern="120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8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28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800" b="1" i="1" kern="12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endParaRPr lang="en-US" sz="1800" b="1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A8C0A349-EE1A-0D45-9988-AE2B614C03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067" y="1547172"/>
                  <a:ext cx="3503094" cy="873713"/>
                </a:xfrm>
                <a:prstGeom prst="roundRect">
                  <a:avLst>
                    <a:gd name="adj" fmla="val 22000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2FBD499-83CC-AA4E-A563-5D7E0C155026}"/>
                    </a:ext>
                  </a:extLst>
                </p:cNvPr>
                <p:cNvSpPr/>
                <p:nvPr/>
              </p:nvSpPr>
              <p:spPr>
                <a:xfrm>
                  <a:off x="6368054" y="1568276"/>
                  <a:ext cx="1532361" cy="79367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F1D4ED2-380C-0B49-B694-369C31BB19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8054" y="1568276"/>
                  <a:ext cx="1532361" cy="793679"/>
                </a:xfrm>
                <a:prstGeom prst="rect">
                  <a:avLst/>
                </a:prstGeom>
                <a:blipFill>
                  <a:blip r:embed="rId9"/>
                  <a:stretch>
                    <a:fillRect l="-2459" b="-6349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BA0DD3C-3C08-B74A-B69F-FB3E8B9BBA35}"/>
                    </a:ext>
                  </a:extLst>
                </p:cNvPr>
                <p:cNvSpPr/>
                <p:nvPr/>
              </p:nvSpPr>
              <p:spPr>
                <a:xfrm>
                  <a:off x="7755355" y="1578151"/>
                  <a:ext cx="418703" cy="7838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0150EB4-C1E0-1941-8177-EF16E48EDC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55" y="1578151"/>
                  <a:ext cx="418703" cy="783804"/>
                </a:xfrm>
                <a:prstGeom prst="rect">
                  <a:avLst/>
                </a:prstGeom>
                <a:blipFill>
                  <a:blip r:embed="rId10"/>
                  <a:stretch>
                    <a:fillRect b="-8065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840A527-121B-FC4B-93ED-C0BC7ADF2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889" b="97222" l="9877" r="88889">
                          <a14:foregroundMark x1="38272" y1="58333" x2="38272" y2="58333"/>
                          <a14:foregroundMark x1="36420" y1="55556" x2="36420" y2="55556"/>
                          <a14:foregroundMark x1="58642" y1="56111" x2="58642" y2="56111"/>
                          <a14:foregroundMark x1="88889" y1="7778" x2="88889" y2="7778"/>
                          <a14:foregroundMark x1="86420" y1="3889" x2="86420" y2="3889"/>
                          <a14:foregroundMark x1="9877" y1="4444" x2="9877" y2="4444"/>
                          <a14:foregroundMark x1="60494" y1="72778" x2="60494" y2="72778"/>
                          <a14:foregroundMark x1="33951" y1="72222" x2="33951" y2="72222"/>
                          <a14:foregroundMark x1="49383" y1="87778" x2="49383" y2="87778"/>
                          <a14:foregroundMark x1="42593" y1="84444" x2="42593" y2="84444"/>
                          <a14:foregroundMark x1="42593" y1="84444" x2="42593" y2="84444"/>
                          <a14:foregroundMark x1="24074" y1="97222" x2="24074" y2="972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31295" y="473977"/>
              <a:ext cx="1334322" cy="113363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9BC470-F244-0B43-B634-CA3470C6C1FB}"/>
              </a:ext>
            </a:extLst>
          </p:cNvPr>
          <p:cNvGrpSpPr/>
          <p:nvPr/>
        </p:nvGrpSpPr>
        <p:grpSpPr>
          <a:xfrm>
            <a:off x="2246529" y="2489968"/>
            <a:ext cx="4865905" cy="1998510"/>
            <a:chOff x="2248127" y="2456055"/>
            <a:chExt cx="4865905" cy="19985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57D8E574-D330-4243-9EF2-463161604EE4}"/>
                    </a:ext>
                  </a:extLst>
                </p:cNvPr>
                <p:cNvSpPr/>
                <p:nvPr/>
              </p:nvSpPr>
              <p:spPr>
                <a:xfrm>
                  <a:off x="2248127" y="3580852"/>
                  <a:ext cx="4865905" cy="873713"/>
                </a:xfrm>
                <a:prstGeom prst="roundRect">
                  <a:avLst>
                    <a:gd name="adj" fmla="val 22000"/>
                  </a:avLst>
                </a:prstGeom>
                <a:solidFill>
                  <a:srgbClr val="FCF2D4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1" i="1" kern="120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  <m:r>
                          <a:rPr lang="vi-VN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1" i="1" kern="120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1800" b="1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Rounded Rectangle 38">
                  <a:extLst>
                    <a:ext uri="{FF2B5EF4-FFF2-40B4-BE49-F238E27FC236}">
                      <a16:creationId xmlns:a16="http://schemas.microsoft.com/office/drawing/2014/main" id="{4528B759-9A2E-3A4F-8C1F-D4DF194D38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8127" y="3580852"/>
                  <a:ext cx="4865905" cy="873713"/>
                </a:xfrm>
                <a:prstGeom prst="roundRect">
                  <a:avLst>
                    <a:gd name="adj" fmla="val 22000"/>
                  </a:avLst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496F2F4-2A34-ED4F-A88B-47974AEBB41C}"/>
                    </a:ext>
                  </a:extLst>
                </p:cNvPr>
                <p:cNvSpPr/>
                <p:nvPr/>
              </p:nvSpPr>
              <p:spPr>
                <a:xfrm>
                  <a:off x="4048241" y="3631494"/>
                  <a:ext cx="1904648" cy="7838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  <m: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−</m:t>
                            </m:r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  <m:r>
                          <a:rPr lang="en-US" sz="2400" b="1" i="1" kern="12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8E54456-169E-BD48-8CC5-D55B6546A5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8241" y="3631494"/>
                  <a:ext cx="1904648" cy="783804"/>
                </a:xfrm>
                <a:prstGeom prst="rect">
                  <a:avLst/>
                </a:prstGeom>
                <a:blipFill>
                  <a:blip r:embed="rId14"/>
                  <a:stretch>
                    <a:fillRect t="-1587" b="-6349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FA87FE9-E6C2-0A4D-BFBC-CFB772C731D6}"/>
                    </a:ext>
                  </a:extLst>
                </p:cNvPr>
                <p:cNvSpPr/>
                <p:nvPr/>
              </p:nvSpPr>
              <p:spPr>
                <a:xfrm>
                  <a:off x="5840452" y="3646466"/>
                  <a:ext cx="418703" cy="8013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2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3200" b="1" i="1" kern="120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2400" dirty="0">
                      <a:solidFill>
                        <a:schemeClr val="tx1">
                          <a:lumMod val="50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8A18DF8-4BBD-3947-B1F6-0421DC02D8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0452" y="3646466"/>
                  <a:ext cx="418703" cy="801310"/>
                </a:xfrm>
                <a:prstGeom prst="rect">
                  <a:avLst/>
                </a:prstGeom>
                <a:blipFill>
                  <a:blip r:embed="rId15"/>
                  <a:stretch>
                    <a:fillRect l="-2941" r="-32353" b="-6250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4824C20-28C0-2D4B-8CA1-92AB7BA5CDA3}"/>
                    </a:ext>
                  </a:extLst>
                </p:cNvPr>
                <p:cNvSpPr/>
                <p:nvPr/>
              </p:nvSpPr>
              <p:spPr>
                <a:xfrm>
                  <a:off x="6305225" y="3612312"/>
                  <a:ext cx="418703" cy="7861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2400" b="1" i="1" kern="120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2400" b="1" i="1" kern="120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5DBD5DF-0F72-224B-9A1D-DD9FF054E2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5225" y="3612312"/>
                  <a:ext cx="418703" cy="786177"/>
                </a:xfrm>
                <a:prstGeom prst="rect">
                  <a:avLst/>
                </a:prstGeom>
                <a:blipFill>
                  <a:blip r:embed="rId16"/>
                  <a:stretch>
                    <a:fillRect r="-61765" b="-6452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459A442-C613-DB4A-B9BF-1FCAB9967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874" b="94828" l="9360" r="89163">
                          <a14:foregroundMark x1="13300" y1="4023" x2="13300" y2="4023"/>
                          <a14:foregroundMark x1="54680" y1="56897" x2="54680" y2="56897"/>
                          <a14:foregroundMark x1="37438" y1="53448" x2="37438" y2="53448"/>
                          <a14:foregroundMark x1="55172" y1="52874" x2="55172" y2="52874"/>
                          <a14:foregroundMark x1="52709" y1="89080" x2="52709" y2="89080"/>
                          <a14:foregroundMark x1="30542" y1="95402" x2="30542" y2="95402"/>
                          <a14:foregroundMark x1="76847" y1="2874" x2="76847" y2="2874"/>
                          <a14:backgroundMark x1="10837" y1="6897" x2="10837" y2="6897"/>
                          <a14:backgroundMark x1="11330" y1="7471" x2="11330" y2="7471"/>
                          <a14:backgroundMark x1="11330" y1="6322" x2="11330" y2="6322"/>
                          <a14:backgroundMark x1="11330" y1="5747" x2="11823" y2="68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28011" y="2456055"/>
              <a:ext cx="1371346" cy="1175439"/>
            </a:xfrm>
            <a:prstGeom prst="rect">
              <a:avLst/>
            </a:prstGeom>
          </p:spPr>
        </p:pic>
      </p:grpSp>
      <p:sp>
        <p:nvSpPr>
          <p:cNvPr id="27" name="Google Shape;516;p34">
            <a:extLst>
              <a:ext uri="{FF2B5EF4-FFF2-40B4-BE49-F238E27FC236}">
                <a16:creationId xmlns:a16="http://schemas.microsoft.com/office/drawing/2014/main" id="{53ED2B97-3481-7D41-8811-E2B388FA2B1E}"/>
              </a:ext>
            </a:extLst>
          </p:cNvPr>
          <p:cNvSpPr txBox="1">
            <a:spLocks/>
          </p:cNvSpPr>
          <p:nvPr/>
        </p:nvSpPr>
        <p:spPr>
          <a:xfrm>
            <a:off x="768766" y="1748652"/>
            <a:ext cx="652955" cy="4529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>
                <a:solidFill>
                  <a:schemeClr val="tx1">
                    <a:lumMod val="50000"/>
                  </a:schemeClr>
                </a:solidFill>
              </a:rPr>
              <a:t>a)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8" name="Google Shape;516;p34">
            <a:extLst>
              <a:ext uri="{FF2B5EF4-FFF2-40B4-BE49-F238E27FC236}">
                <a16:creationId xmlns:a16="http://schemas.microsoft.com/office/drawing/2014/main" id="{A7DCC7E9-F6A2-CE4B-9741-EEEF35919C46}"/>
              </a:ext>
            </a:extLst>
          </p:cNvPr>
          <p:cNvSpPr txBox="1">
            <a:spLocks/>
          </p:cNvSpPr>
          <p:nvPr/>
        </p:nvSpPr>
        <p:spPr>
          <a:xfrm>
            <a:off x="4788748" y="1721779"/>
            <a:ext cx="652955" cy="45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b)</a:t>
            </a:r>
          </a:p>
        </p:txBody>
      </p:sp>
      <p:sp>
        <p:nvSpPr>
          <p:cNvPr id="29" name="Google Shape;516;p34">
            <a:extLst>
              <a:ext uri="{FF2B5EF4-FFF2-40B4-BE49-F238E27FC236}">
                <a16:creationId xmlns:a16="http://schemas.microsoft.com/office/drawing/2014/main" id="{D0388C99-BBC4-B84B-A1BB-83BF94C1B9CD}"/>
              </a:ext>
            </a:extLst>
          </p:cNvPr>
          <p:cNvSpPr txBox="1">
            <a:spLocks/>
          </p:cNvSpPr>
          <p:nvPr/>
        </p:nvSpPr>
        <p:spPr>
          <a:xfrm>
            <a:off x="1879952" y="3825148"/>
            <a:ext cx="652955" cy="45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 b="0" i="0" u="none" strike="noStrike" cap="none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365276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A4689C6-110F-124B-9991-DD563073FD05}"/>
              </a:ext>
            </a:extLst>
          </p:cNvPr>
          <p:cNvSpPr/>
          <p:nvPr/>
        </p:nvSpPr>
        <p:spPr>
          <a:xfrm>
            <a:off x="2805436" y="1085406"/>
            <a:ext cx="4738363" cy="1193911"/>
          </a:xfrm>
          <a:prstGeom prst="wedgeRoundRectCallout">
            <a:avLst>
              <a:gd name="adj1" fmla="val -64442"/>
              <a:gd name="adj2" fmla="val -381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Khi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trừ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, ta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Speech Bubble: Rectangle with Corners Rounded 4">
            <a:extLst>
              <a:ext uri="{FF2B5EF4-FFF2-40B4-BE49-F238E27FC236}">
                <a16:creationId xmlns:a16="http://schemas.microsoft.com/office/drawing/2014/main" id="{4DFA6A76-4CDF-6A47-BF0B-FDEEDDBD2726}"/>
              </a:ext>
            </a:extLst>
          </p:cNvPr>
          <p:cNvSpPr/>
          <p:nvPr/>
        </p:nvSpPr>
        <p:spPr>
          <a:xfrm flipH="1">
            <a:off x="432327" y="2726395"/>
            <a:ext cx="6393015" cy="1650145"/>
          </a:xfrm>
          <a:prstGeom prst="wedgeRoundRectCallout">
            <a:avLst>
              <a:gd name="adj1" fmla="val -59842"/>
              <a:gd name="adj2" fmla="val 40602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Picture 4" descr="Cartoon construction worker Royalty Free Vector Image">
            <a:extLst>
              <a:ext uri="{FF2B5EF4-FFF2-40B4-BE49-F238E27FC236}">
                <a16:creationId xmlns:a16="http://schemas.microsoft.com/office/drawing/2014/main" id="{4393496D-4A9E-6144-BEAC-B6F49E294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0000" l="10000" r="90000">
                        <a14:foregroundMark x1="52055" y1="6204" x2="66575" y2="8519"/>
                        <a14:foregroundMark x1="56301" y1="3056" x2="60000" y2="3056"/>
                        <a14:foregroundMark x1="59178" y1="19352" x2="63425" y2="26296"/>
                        <a14:foregroundMark x1="42055" y1="19907" x2="47397" y2="32500"/>
                        <a14:foregroundMark x1="67123" y1="89259" x2="70822" y2="89444"/>
                        <a14:foregroundMark x1="16301" y1="30926" x2="21918" y2="3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698" y="300801"/>
            <a:ext cx="1831812" cy="271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ED7D0F-E11F-A44D-82E9-BAA5389D0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9" b="97222" l="9877" r="88889">
                        <a14:foregroundMark x1="38272" y1="58333" x2="38272" y2="58333"/>
                        <a14:foregroundMark x1="36420" y1="55556" x2="36420" y2="55556"/>
                        <a14:foregroundMark x1="58642" y1="56111" x2="58642" y2="56111"/>
                        <a14:foregroundMark x1="88889" y1="7778" x2="88889" y2="7778"/>
                        <a14:foregroundMark x1="86420" y1="3889" x2="86420" y2="3889"/>
                        <a14:foregroundMark x1="9877" y1="4444" x2="9877" y2="4444"/>
                        <a14:foregroundMark x1="60494" y1="72778" x2="60494" y2="72778"/>
                        <a14:foregroundMark x1="33951" y1="72222" x2="33951" y2="72222"/>
                        <a14:foregroundMark x1="49383" y1="87778" x2="49383" y2="87778"/>
                        <a14:foregroundMark x1="42593" y1="84444" x2="42593" y2="84444"/>
                        <a14:foregroundMark x1="42593" y1="84444" x2="42593" y2="84444"/>
                        <a14:foregroundMark x1="24074" y1="97222" x2="24074" y2="9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5750" y="3723639"/>
            <a:ext cx="1334322" cy="11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307</Words>
  <Application>Microsoft Office PowerPoint</Application>
  <PresentationFormat>On-screen Show (16:9)</PresentationFormat>
  <Paragraphs>102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字魂95号-手刻宋</vt:lpstr>
      <vt:lpstr>Fujiyama</vt:lpstr>
      <vt:lpstr>Fredoka One</vt:lpstr>
      <vt:lpstr>Tahoma</vt:lpstr>
      <vt:lpstr>Lilita One</vt:lpstr>
      <vt:lpstr>Nunito SemiBold</vt:lpstr>
      <vt:lpstr>Nunito</vt:lpstr>
      <vt:lpstr>Hachi Maru Pop</vt:lpstr>
      <vt:lpstr>宋体</vt:lpstr>
      <vt:lpstr>Times New Roman</vt:lpstr>
      <vt:lpstr>Cambria Math</vt:lpstr>
      <vt:lpstr>UTM HelvetIns</vt:lpstr>
      <vt:lpstr>Arial</vt:lpstr>
      <vt:lpstr>Verdana</vt:lpstr>
      <vt:lpstr>#9Slide07 Itim</vt:lpstr>
      <vt:lpstr>方正少儿简体</vt:lpstr>
      <vt:lpstr>Brush Script MT</vt:lpstr>
      <vt:lpstr>Calibri</vt:lpstr>
      <vt:lpstr>Chibi Anime Characters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</vt:lpstr>
      <vt:lpstr>PowerPoint Presentation</vt:lpstr>
      <vt:lpstr>=</vt:lpstr>
      <vt:lpstr>PowerPoint Presentation</vt:lpstr>
      <vt:lpstr>PowerPoint Presentation</vt:lpstr>
      <vt:lpstr>PowerPoint Presentation</vt:lpstr>
      <vt:lpstr>PowerPoint Presentation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ADMIN</cp:lastModifiedBy>
  <cp:revision>41</cp:revision>
  <dcterms:modified xsi:type="dcterms:W3CDTF">2024-04-09T07:55:28Z</dcterms:modified>
  <cp:category/>
</cp:coreProperties>
</file>