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7616" r:id="rId2"/>
    <p:sldId id="7615" r:id="rId3"/>
    <p:sldId id="1582" r:id="rId4"/>
    <p:sldId id="1588" r:id="rId5"/>
    <p:sldId id="1589" r:id="rId6"/>
    <p:sldId id="1590" r:id="rId7"/>
    <p:sldId id="1591" r:id="rId8"/>
    <p:sldId id="1592" r:id="rId9"/>
    <p:sldId id="1593" r:id="rId10"/>
    <p:sldId id="1594" r:id="rId11"/>
    <p:sldId id="1595" r:id="rId12"/>
    <p:sldId id="1596" r:id="rId13"/>
    <p:sldId id="7610" r:id="rId14"/>
    <p:sldId id="7608" r:id="rId15"/>
    <p:sldId id="7611" r:id="rId16"/>
    <p:sldId id="7612" r:id="rId17"/>
    <p:sldId id="7613" r:id="rId18"/>
    <p:sldId id="76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7" autoAdjust="0"/>
    <p:restoredTop sz="89331" autoAdjust="0"/>
  </p:normalViewPr>
  <p:slideViewPr>
    <p:cSldViewPr snapToGrid="0">
      <p:cViewPr varScale="1">
        <p:scale>
          <a:sx n="77" d="100"/>
          <a:sy n="77" d="100"/>
        </p:scale>
        <p:origin x="79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3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3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audio" Target="../media/audio1.wav"/><Relationship Id="rId21" Type="http://schemas.openxmlformats.org/officeDocument/2006/relationships/image" Target="../media/image32.png"/><Relationship Id="rId7" Type="http://schemas.openxmlformats.org/officeDocument/2006/relationships/image" Target="../media/image17.png"/><Relationship Id="rId12" Type="http://schemas.openxmlformats.org/officeDocument/2006/relationships/image" Target="../media/image20.gif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22.sv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23" Type="http://schemas.openxmlformats.org/officeDocument/2006/relationships/image" Target="../media/image34.sv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image" Target="../media/image22.png"/><Relationship Id="rId2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audio" Target="../media/audio1.wav"/><Relationship Id="rId21" Type="http://schemas.openxmlformats.org/officeDocument/2006/relationships/image" Target="../media/image37.png"/><Relationship Id="rId7" Type="http://schemas.openxmlformats.org/officeDocument/2006/relationships/image" Target="../media/image17.png"/><Relationship Id="rId12" Type="http://schemas.openxmlformats.org/officeDocument/2006/relationships/image" Target="../media/image20.gif"/><Relationship Id="rId17" Type="http://schemas.openxmlformats.org/officeDocument/2006/relationships/image" Target="../media/image25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22.svg"/><Relationship Id="rId24" Type="http://schemas.openxmlformats.org/officeDocument/2006/relationships/image" Target="../media/image38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23" Type="http://schemas.openxmlformats.org/officeDocument/2006/relationships/image" Target="../media/image34.sv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36.png"/><Relationship Id="rId14" Type="http://schemas.openxmlformats.org/officeDocument/2006/relationships/image" Target="../media/image22.png"/><Relationship Id="rId2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audio" Target="../media/audio1.wav"/><Relationship Id="rId21" Type="http://schemas.openxmlformats.org/officeDocument/2006/relationships/image" Target="../media/image41.png"/><Relationship Id="rId7" Type="http://schemas.openxmlformats.org/officeDocument/2006/relationships/image" Target="../media/image17.png"/><Relationship Id="rId12" Type="http://schemas.openxmlformats.org/officeDocument/2006/relationships/image" Target="../media/image20.gif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22.svg"/><Relationship Id="rId24" Type="http://schemas.openxmlformats.org/officeDocument/2006/relationships/image" Target="../media/image42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23" Type="http://schemas.openxmlformats.org/officeDocument/2006/relationships/image" Target="../media/image34.sv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40.png"/><Relationship Id="rId14" Type="http://schemas.openxmlformats.org/officeDocument/2006/relationships/image" Target="../media/image22.png"/><Relationship Id="rId2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9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PHÂN SỐ THẬP PHÂN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14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6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C932D-3AAD-FF4E-82E0-EF33BAB7E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57"/>
            <a:ext cx="12192000" cy="218855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294710-1CA1-0042-B1D4-F906CB45F228}"/>
              </a:ext>
            </a:extLst>
          </p:cNvPr>
          <p:cNvCxnSpPr>
            <a:cxnSpLocks/>
          </p:cNvCxnSpPr>
          <p:nvPr/>
        </p:nvCxnSpPr>
        <p:spPr>
          <a:xfrm>
            <a:off x="828672" y="1143001"/>
            <a:ext cx="1914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864A05-C02F-924F-BCD3-BA5DDD7F1045}"/>
              </a:ext>
            </a:extLst>
          </p:cNvPr>
          <p:cNvCxnSpPr>
            <a:cxnSpLocks/>
          </p:cNvCxnSpPr>
          <p:nvPr/>
        </p:nvCxnSpPr>
        <p:spPr>
          <a:xfrm>
            <a:off x="4614859" y="1143001"/>
            <a:ext cx="29860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A8B5989-59D0-B94D-B840-1411D14B6820}"/>
              </a:ext>
            </a:extLst>
          </p:cNvPr>
          <p:cNvSpPr/>
          <p:nvPr/>
        </p:nvSpPr>
        <p:spPr>
          <a:xfrm>
            <a:off x="3848103" y="1428759"/>
            <a:ext cx="919157" cy="1014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3F5274-D1BD-AB4E-95B1-898BFF21F1A9}"/>
              </a:ext>
            </a:extLst>
          </p:cNvPr>
          <p:cNvSpPr/>
          <p:nvPr/>
        </p:nvSpPr>
        <p:spPr>
          <a:xfrm>
            <a:off x="5586413" y="1408631"/>
            <a:ext cx="919157" cy="1014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539493-F8BB-A54F-AA89-745D7BFA4CDD}"/>
              </a:ext>
            </a:extLst>
          </p:cNvPr>
          <p:cNvSpPr/>
          <p:nvPr/>
        </p:nvSpPr>
        <p:spPr>
          <a:xfrm>
            <a:off x="7600950" y="1428758"/>
            <a:ext cx="1028700" cy="1014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E38141-25EA-AB4B-B23A-B7AADEA61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40" r="59531"/>
          <a:stretch/>
        </p:blipFill>
        <p:spPr>
          <a:xfrm flipH="1">
            <a:off x="-900798" y="2705198"/>
            <a:ext cx="4687122" cy="4471388"/>
          </a:xfrm>
          <a:prstGeom prst="rect">
            <a:avLst/>
          </a:prstGeom>
        </p:spPr>
      </p:pic>
      <p:sp>
        <p:nvSpPr>
          <p:cNvPr id="12" name="Cloud Callout 11">
            <a:extLst>
              <a:ext uri="{FF2B5EF4-FFF2-40B4-BE49-F238E27FC236}">
                <a16:creationId xmlns:a16="http://schemas.microsoft.com/office/drawing/2014/main" id="{DDE2A93E-C465-4F49-A924-5844FA6BDF48}"/>
              </a:ext>
            </a:extLst>
          </p:cNvPr>
          <p:cNvSpPr/>
          <p:nvPr/>
        </p:nvSpPr>
        <p:spPr>
          <a:xfrm>
            <a:off x="3516465" y="2867830"/>
            <a:ext cx="3755873" cy="1918671"/>
          </a:xfrm>
          <a:prstGeom prst="cloudCallout">
            <a:avLst>
              <a:gd name="adj1" fmla="val -55776"/>
              <a:gd name="adj2" fmla="val 5677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A8527-D73C-5342-A46B-CD0F10EAAF82}"/>
              </a:ext>
            </a:extLst>
          </p:cNvPr>
          <p:cNvSpPr txBox="1"/>
          <p:nvPr/>
        </p:nvSpPr>
        <p:spPr>
          <a:xfrm>
            <a:off x="4056182" y="3350111"/>
            <a:ext cx="3216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thập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điểm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92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b="1" kern="800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VẬN DỤNG</a:t>
            </a:r>
            <a:endParaRPr lang="zh-CN" altLang="en-US" sz="8000" b="1" kern="800" dirty="0">
              <a:ln w="2857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68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649503-A9BD-C440-BC96-83F260CC5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" y="681038"/>
            <a:ext cx="10998200" cy="9525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C8C937-9441-D44F-9FAE-944FD0FFBC7A}"/>
              </a:ext>
            </a:extLst>
          </p:cNvPr>
          <p:cNvCxnSpPr>
            <a:cxnSpLocks/>
          </p:cNvCxnSpPr>
          <p:nvPr/>
        </p:nvCxnSpPr>
        <p:spPr>
          <a:xfrm>
            <a:off x="2114547" y="1285876"/>
            <a:ext cx="39814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C06301-BF2D-384C-82E6-92690D6D545F}"/>
              </a:ext>
            </a:extLst>
          </p:cNvPr>
          <p:cNvCxnSpPr>
            <a:cxnSpLocks/>
          </p:cNvCxnSpPr>
          <p:nvPr/>
        </p:nvCxnSpPr>
        <p:spPr>
          <a:xfrm>
            <a:off x="6624635" y="1285876"/>
            <a:ext cx="41338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7E20C54-9A43-3D4E-A857-711D818993D0}"/>
              </a:ext>
            </a:extLst>
          </p:cNvPr>
          <p:cNvSpPr txBox="1"/>
          <p:nvPr/>
        </p:nvSpPr>
        <p:spPr>
          <a:xfrm>
            <a:off x="1270119" y="2337580"/>
            <a:ext cx="515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thập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hơn</a:t>
            </a:r>
            <a:r>
              <a:rPr lang="en-US" sz="2800" b="1" dirty="0">
                <a:solidFill>
                  <a:srgbClr val="002060"/>
                </a:solidFill>
              </a:rPr>
              <a:t> 1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F791E-B855-964B-91C8-AEFB5A69487C}"/>
              </a:ext>
            </a:extLst>
          </p:cNvPr>
          <p:cNvSpPr txBox="1"/>
          <p:nvPr/>
        </p:nvSpPr>
        <p:spPr>
          <a:xfrm>
            <a:off x="1236782" y="3404380"/>
            <a:ext cx="515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thập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lớn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hơn</a:t>
            </a:r>
            <a:r>
              <a:rPr lang="en-US" sz="2800" b="1" dirty="0">
                <a:solidFill>
                  <a:srgbClr val="002060"/>
                </a:solidFill>
              </a:rPr>
              <a:t> 1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0EA5A5-D0B5-8D4E-8FC0-81A1855870DB}"/>
                  </a:ext>
                </a:extLst>
              </p:cNvPr>
              <p:cNvSpPr txBox="1"/>
              <p:nvPr/>
            </p:nvSpPr>
            <p:spPr>
              <a:xfrm>
                <a:off x="5889188" y="2003674"/>
                <a:ext cx="2802373" cy="105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vi-VN" sz="4400" b="0" i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;…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0EA5A5-D0B5-8D4E-8FC0-81A185587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88" y="2003674"/>
                <a:ext cx="2802373" cy="1053045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05682D-4D2A-3F46-BF14-8CA10E0C518E}"/>
                  </a:ext>
                </a:extLst>
              </p:cNvPr>
              <p:cNvSpPr txBox="1"/>
              <p:nvPr/>
            </p:nvSpPr>
            <p:spPr>
              <a:xfrm>
                <a:off x="6096000" y="3139467"/>
                <a:ext cx="3548063" cy="1063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157</m:t>
                        </m:r>
                      </m:num>
                      <m:den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vi-VN" sz="4400" b="0" i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2023</m:t>
                        </m:r>
                      </m:num>
                      <m:den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;…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05682D-4D2A-3F46-BF14-8CA10E0C5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39467"/>
                <a:ext cx="3548063" cy="1063753"/>
              </a:xfrm>
              <a:prstGeom prst="rect">
                <a:avLst/>
              </a:prstGeom>
              <a:blipFill>
                <a:blip r:embed="rId4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692B183-D5E3-5346-9DE2-41BA60BF7B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40" r="59531"/>
          <a:stretch/>
        </p:blipFill>
        <p:spPr>
          <a:xfrm>
            <a:off x="8652084" y="2379357"/>
            <a:ext cx="4687122" cy="4471388"/>
          </a:xfrm>
          <a:prstGeom prst="rect">
            <a:avLst/>
          </a:prstGeom>
        </p:spPr>
      </p:pic>
      <p:sp>
        <p:nvSpPr>
          <p:cNvPr id="13" name="Cloud Callout 12">
            <a:extLst>
              <a:ext uri="{FF2B5EF4-FFF2-40B4-BE49-F238E27FC236}">
                <a16:creationId xmlns:a16="http://schemas.microsoft.com/office/drawing/2014/main" id="{58CE3D9A-C7F4-BD45-A7E9-A01BAAC68643}"/>
              </a:ext>
            </a:extLst>
          </p:cNvPr>
          <p:cNvSpPr/>
          <p:nvPr/>
        </p:nvSpPr>
        <p:spPr>
          <a:xfrm>
            <a:off x="5019031" y="4827561"/>
            <a:ext cx="3755873" cy="1918671"/>
          </a:xfrm>
          <a:prstGeom prst="cloudCallout">
            <a:avLst>
              <a:gd name="adj1" fmla="val 66714"/>
              <a:gd name="adj2" fmla="val -4747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40DC1-62EE-3240-9D1A-B8F46049C3C8}"/>
              </a:ext>
            </a:extLst>
          </p:cNvPr>
          <p:cNvSpPr txBox="1"/>
          <p:nvPr/>
        </p:nvSpPr>
        <p:spPr>
          <a:xfrm>
            <a:off x="5429250" y="5221388"/>
            <a:ext cx="3341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Ta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được</a:t>
            </a:r>
            <a:r>
              <a:rPr lang="en-US" sz="2800" b="1" dirty="0">
                <a:solidFill>
                  <a:srgbClr val="002060"/>
                </a:solidFill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</a:rPr>
              <a:t>nhiêu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thập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7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DE7E1A8D-C02C-45FB-9D8D-CFDA1A9F7E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90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99920">
            <a:off x="3045995" y="1785831"/>
            <a:ext cx="6049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Phân</a:t>
            </a:r>
            <a:r>
              <a:rPr lang="en-US" sz="40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nào</a:t>
            </a:r>
            <a:r>
              <a:rPr lang="en-US" sz="40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phân</a:t>
            </a:r>
            <a:r>
              <a:rPr lang="en-US" sz="40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thập</a:t>
            </a:r>
            <a:r>
              <a:rPr lang="en-US" sz="40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phân</a:t>
            </a:r>
            <a:r>
              <a:rPr lang="en-US" sz="40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?</a:t>
            </a: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99B3C86-5F78-4F9A-8170-763617BBE323}"/>
              </a:ext>
            </a:extLst>
          </p:cNvPr>
          <p:cNvGrpSpPr/>
          <p:nvPr/>
        </p:nvGrpSpPr>
        <p:grpSpPr>
          <a:xfrm>
            <a:off x="-312215" y="4447836"/>
            <a:ext cx="4461074" cy="2410164"/>
            <a:chOff x="-312215" y="4447836"/>
            <a:chExt cx="4461074" cy="241016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415D06-AEE3-47E5-920D-7798D2D3B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-312215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913149" y="5203436"/>
                  <a:ext cx="696023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𝟒𝟎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accent4">
                        <a:lumMod val="50000"/>
                      </a:schemeClr>
                    </a:solidFill>
                    <a:latin typeface="#9Slide02 Tieu de dai" panose="02000000000000000000" pitchFamily="2" charset="0"/>
                    <a:ea typeface="#9Slide02 Tieu de dai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3149" y="5203436"/>
                  <a:ext cx="696023" cy="898964"/>
                </a:xfrm>
                <a:prstGeom prst="rect">
                  <a:avLst/>
                </a:prstGeom>
                <a:blipFill>
                  <a:blip r:embed="rId9"/>
                  <a:stretch>
                    <a:fillRect l="-3571" b="-6944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0B36F17-4B25-40F1-A64E-754FF5414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391192" y="5048180"/>
              <a:ext cx="1314450" cy="1352550"/>
            </a:xfrm>
            <a:prstGeom prst="rect">
              <a:avLst/>
            </a:prstGeom>
          </p:spPr>
        </p:pic>
      </p:grpSp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2060"/>
                </a:solidFill>
                <a:latin typeface="#9Slide03 Bebas Neue Bold" panose="020B0606020202050201" pitchFamily="34" charset="0"/>
                <a:cs typeface="#9Slide07 Pattaya" panose="00000500000000000000" pitchFamily="2" charset="-34"/>
              </a:rPr>
              <a:t>Câu 1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560EDED-6A49-4039-998D-7AF84E40E0D0}"/>
              </a:ext>
            </a:extLst>
          </p:cNvPr>
          <p:cNvGrpSpPr/>
          <p:nvPr/>
        </p:nvGrpSpPr>
        <p:grpSpPr>
          <a:xfrm>
            <a:off x="3810858" y="4447836"/>
            <a:ext cx="4461074" cy="2410164"/>
            <a:chOff x="3810858" y="4447836"/>
            <a:chExt cx="4461074" cy="24101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B7CA528-6BD8-4B7F-83C7-47E446E3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1397F335-FB58-4556-BFB8-6ED17285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4454366" y="4998092"/>
              <a:ext cx="1340330" cy="15333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/>
                <p:nvPr/>
              </p:nvSpPr>
              <p:spPr>
                <a:xfrm>
                  <a:off x="5755388" y="5228237"/>
                  <a:ext cx="910826" cy="9017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𝟔𝟏</m:t>
                            </m:r>
                          </m:num>
                          <m:den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rgbClr val="002060"/>
                    </a:solidFill>
                    <a:latin typeface="#9Slide02 Tieu de dai" panose="02000000000000000000" pitchFamily="2" charset="0"/>
                    <a:ea typeface="#9Slide02 Tieu de dai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5388" y="5228237"/>
                  <a:ext cx="910826" cy="901785"/>
                </a:xfrm>
                <a:prstGeom prst="rect">
                  <a:avLst/>
                </a:prstGeom>
                <a:blipFill>
                  <a:blip r:embed="rId21"/>
                  <a:stretch>
                    <a:fillRect l="-2740" b="-6944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EE9A52E-8C72-4C6F-9AB9-ACF10C6C6BC5}"/>
              </a:ext>
            </a:extLst>
          </p:cNvPr>
          <p:cNvGrpSpPr/>
          <p:nvPr/>
        </p:nvGrpSpPr>
        <p:grpSpPr>
          <a:xfrm>
            <a:off x="7933930" y="4447836"/>
            <a:ext cx="4461074" cy="2410164"/>
            <a:chOff x="7933930" y="4447836"/>
            <a:chExt cx="4461074" cy="241016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9382F09-EE7D-477C-A645-9EB56C81A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7933930" y="4447836"/>
              <a:ext cx="4461074" cy="2410164"/>
            </a:xfrm>
            <a:prstGeom prst="rect">
              <a:avLst/>
            </a:prstGeom>
          </p:spPr>
        </p:pic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0552B0F7-977E-43EE-BB81-75BDEF2EA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8724425" y="4990930"/>
              <a:ext cx="1288091" cy="14098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92CF140-C554-4C31-8A79-6EB4C15C51EA}"/>
                    </a:ext>
                  </a:extLst>
                </p:cNvPr>
                <p:cNvSpPr txBox="1"/>
                <p:nvPr/>
              </p:nvSpPr>
              <p:spPr>
                <a:xfrm>
                  <a:off x="10103274" y="5123240"/>
                  <a:ext cx="696023" cy="899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#9Slide02 Tieu de dai" panose="02000000000000000000" pitchFamily="2" charset="0"/>
                    <a:ea typeface="#9Slide02 Tieu de dai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92CF140-C554-4C31-8A79-6EB4C15C51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3274" y="5123240"/>
                  <a:ext cx="696023" cy="899542"/>
                </a:xfrm>
                <a:prstGeom prst="rect">
                  <a:avLst/>
                </a:prstGeom>
                <a:blipFill>
                  <a:blip r:embed="rId24"/>
                  <a:stretch>
                    <a:fillRect l="-3571" b="-6944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24918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4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81" y="-1380124"/>
            <a:ext cx="9428155" cy="5677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99920">
            <a:off x="3133174" y="724400"/>
            <a:ext cx="60496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Hình</a:t>
            </a:r>
            <a:r>
              <a:rPr lang="en-US" sz="39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sau</a:t>
            </a:r>
            <a:r>
              <a:rPr lang="en-US" sz="39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chỉ</a:t>
            </a:r>
            <a:r>
              <a:rPr lang="en-US" sz="39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phân</a:t>
            </a:r>
            <a:r>
              <a:rPr lang="en-US" sz="39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số</a:t>
            </a:r>
            <a:r>
              <a:rPr lang="en-US" sz="39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thập</a:t>
            </a:r>
            <a:r>
              <a:rPr lang="en-US" sz="39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phân</a:t>
            </a:r>
            <a:r>
              <a:rPr lang="en-US" sz="39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nào</a:t>
            </a:r>
            <a:r>
              <a:rPr lang="en-US" sz="39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?</a:t>
            </a: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99B3C86-5F78-4F9A-8170-763617BBE323}"/>
              </a:ext>
            </a:extLst>
          </p:cNvPr>
          <p:cNvGrpSpPr/>
          <p:nvPr/>
        </p:nvGrpSpPr>
        <p:grpSpPr>
          <a:xfrm>
            <a:off x="-312215" y="4447836"/>
            <a:ext cx="4461074" cy="2410164"/>
            <a:chOff x="-312215" y="4447836"/>
            <a:chExt cx="4461074" cy="241016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415D06-AEE3-47E5-920D-7798D2D3B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-312215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765085" y="5197633"/>
                  <a:ext cx="696024" cy="9105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accent4">
                        <a:lumMod val="50000"/>
                      </a:schemeClr>
                    </a:solidFill>
                    <a:latin typeface="#9Slide02 Tieu de dai" panose="02000000000000000000" pitchFamily="2" charset="0"/>
                    <a:ea typeface="#9Slide02 Tieu de dai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5085" y="5197633"/>
                  <a:ext cx="696024" cy="910570"/>
                </a:xfrm>
                <a:prstGeom prst="rect">
                  <a:avLst/>
                </a:prstGeom>
                <a:blipFill>
                  <a:blip r:embed="rId9"/>
                  <a:stretch>
                    <a:fillRect l="-5455" b="-8333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0B36F17-4B25-40F1-A64E-754FF5414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391192" y="5048180"/>
              <a:ext cx="1314450" cy="1352550"/>
            </a:xfrm>
            <a:prstGeom prst="rect">
              <a:avLst/>
            </a:prstGeom>
          </p:spPr>
        </p:pic>
      </p:grpSp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517067" y="-56867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2060"/>
                </a:solidFill>
                <a:latin typeface="#9Slide03 Bebas Neue Bold" panose="020B0606020202050201" pitchFamily="34" charset="0"/>
                <a:cs typeface="#9Slide07 Pattaya" panose="00000500000000000000" pitchFamily="2" charset="-34"/>
              </a:rPr>
              <a:t>Câu 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560EDED-6A49-4039-998D-7AF84E40E0D0}"/>
              </a:ext>
            </a:extLst>
          </p:cNvPr>
          <p:cNvGrpSpPr/>
          <p:nvPr/>
        </p:nvGrpSpPr>
        <p:grpSpPr>
          <a:xfrm>
            <a:off x="3810858" y="4447836"/>
            <a:ext cx="4461074" cy="2410164"/>
            <a:chOff x="3810858" y="4447836"/>
            <a:chExt cx="4461074" cy="24101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B7CA528-6BD8-4B7F-83C7-47E446E3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1397F335-FB58-4556-BFB8-6ED17285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4454366" y="4998092"/>
              <a:ext cx="1340330" cy="15333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/>
                <p:nvPr/>
              </p:nvSpPr>
              <p:spPr>
                <a:xfrm>
                  <a:off x="5862383" y="5228237"/>
                  <a:ext cx="696023" cy="9017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rgbClr val="002060"/>
                    </a:solidFill>
                    <a:latin typeface="#9Slide02 Tieu de dai" panose="02000000000000000000" pitchFamily="2" charset="0"/>
                    <a:ea typeface="#9Slide02 Tieu de dai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383" y="5228237"/>
                  <a:ext cx="696023" cy="901785"/>
                </a:xfrm>
                <a:prstGeom prst="rect">
                  <a:avLst/>
                </a:prstGeom>
                <a:blipFill>
                  <a:blip r:embed="rId21"/>
                  <a:stretch>
                    <a:fillRect l="-3571" b="-6944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EE9A52E-8C72-4C6F-9AB9-ACF10C6C6BC5}"/>
              </a:ext>
            </a:extLst>
          </p:cNvPr>
          <p:cNvGrpSpPr/>
          <p:nvPr/>
        </p:nvGrpSpPr>
        <p:grpSpPr>
          <a:xfrm>
            <a:off x="7933930" y="4447836"/>
            <a:ext cx="4461074" cy="2410164"/>
            <a:chOff x="7933930" y="4447836"/>
            <a:chExt cx="4461074" cy="241016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9382F09-EE7D-477C-A645-9EB56C81A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7933930" y="4447836"/>
              <a:ext cx="4461074" cy="2410164"/>
            </a:xfrm>
            <a:prstGeom prst="rect">
              <a:avLst/>
            </a:prstGeom>
          </p:spPr>
        </p:pic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0552B0F7-977E-43EE-BB81-75BDEF2EA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8724425" y="4990930"/>
              <a:ext cx="1288091" cy="14098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92CF140-C554-4C31-8A79-6EB4C15C51EA}"/>
                    </a:ext>
                  </a:extLst>
                </p:cNvPr>
                <p:cNvSpPr txBox="1"/>
                <p:nvPr/>
              </p:nvSpPr>
              <p:spPr>
                <a:xfrm>
                  <a:off x="10088064" y="5231058"/>
                  <a:ext cx="696023" cy="9017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#9Slide02 Tieu de dai" panose="02000000000000000000" pitchFamily="2" charset="0"/>
                    <a:ea typeface="#9Slide02 Tieu de dai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92CF140-C554-4C31-8A79-6EB4C15C51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8064" y="5231058"/>
                  <a:ext cx="696023" cy="901785"/>
                </a:xfrm>
                <a:prstGeom prst="rect">
                  <a:avLst/>
                </a:prstGeom>
                <a:blipFill>
                  <a:blip r:embed="rId24"/>
                  <a:stretch>
                    <a:fillRect l="-3571" b="-9722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538AE6C-7E11-6845-9944-9912BC8BB3D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0" y="2756751"/>
            <a:ext cx="5270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22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73801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99920">
            <a:off x="3137127" y="1041779"/>
            <a:ext cx="604966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9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Phân</a:t>
            </a:r>
            <a:r>
              <a:rPr lang="en-US" sz="39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số</a:t>
            </a:r>
            <a:r>
              <a:rPr lang="en-US" sz="39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thập</a:t>
            </a:r>
            <a:r>
              <a:rPr lang="en-US" sz="39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phân</a:t>
            </a:r>
            <a:r>
              <a:rPr lang="en-US" sz="39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nào</a:t>
            </a:r>
            <a:r>
              <a:rPr lang="en-US" sz="39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sau</a:t>
            </a:r>
            <a:r>
              <a:rPr lang="en-US" sz="39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đây</a:t>
            </a:r>
            <a:r>
              <a:rPr lang="en-US" sz="39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lớn</a:t>
            </a:r>
            <a:r>
              <a:rPr lang="en-US" sz="39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hơn</a:t>
            </a:r>
            <a:r>
              <a:rPr lang="en-US" sz="3900" b="1" dirty="0">
                <a:solidFill>
                  <a:srgbClr val="C00000"/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1?</a:t>
            </a: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99B3C86-5F78-4F9A-8170-763617BBE323}"/>
              </a:ext>
            </a:extLst>
          </p:cNvPr>
          <p:cNvGrpSpPr/>
          <p:nvPr/>
        </p:nvGrpSpPr>
        <p:grpSpPr>
          <a:xfrm>
            <a:off x="-312215" y="4447836"/>
            <a:ext cx="4461074" cy="2410164"/>
            <a:chOff x="-312215" y="4447836"/>
            <a:chExt cx="4461074" cy="241016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415D06-AEE3-47E5-920D-7798D2D3B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-312215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944389" y="5240545"/>
                  <a:ext cx="696023" cy="9017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accent4">
                        <a:lumMod val="50000"/>
                      </a:schemeClr>
                    </a:solidFill>
                    <a:latin typeface="#9Slide02 Tieu de dai" panose="02000000000000000000" pitchFamily="2" charset="0"/>
                    <a:ea typeface="#9Slide02 Tieu de dai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389" y="5240545"/>
                  <a:ext cx="696023" cy="901785"/>
                </a:xfrm>
                <a:prstGeom prst="rect">
                  <a:avLst/>
                </a:prstGeom>
                <a:blipFill>
                  <a:blip r:embed="rId9"/>
                  <a:stretch>
                    <a:fillRect l="-5455" b="-6944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0B36F17-4B25-40F1-A64E-754FF5414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391192" y="5048180"/>
              <a:ext cx="1314450" cy="1352550"/>
            </a:xfrm>
            <a:prstGeom prst="rect">
              <a:avLst/>
            </a:prstGeom>
          </p:spPr>
        </p:pic>
      </p:grpSp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2060"/>
                </a:solidFill>
                <a:latin typeface="#9Slide03 Bebas Neue Bold" panose="020B0606020202050201" pitchFamily="34" charset="0"/>
                <a:cs typeface="#9Slide07 Pattaya" panose="00000500000000000000" pitchFamily="2" charset="-34"/>
              </a:rPr>
              <a:t>Câu 3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560EDED-6A49-4039-998D-7AF84E40E0D0}"/>
              </a:ext>
            </a:extLst>
          </p:cNvPr>
          <p:cNvGrpSpPr/>
          <p:nvPr/>
        </p:nvGrpSpPr>
        <p:grpSpPr>
          <a:xfrm>
            <a:off x="3810858" y="4447836"/>
            <a:ext cx="4461074" cy="2410164"/>
            <a:chOff x="3810858" y="4447836"/>
            <a:chExt cx="4461074" cy="24101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B7CA528-6BD8-4B7F-83C7-47E446E3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1397F335-FB58-4556-BFB8-6ED17285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4454366" y="4998092"/>
              <a:ext cx="1340330" cy="15333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/>
                <p:nvPr/>
              </p:nvSpPr>
              <p:spPr>
                <a:xfrm>
                  <a:off x="5993925" y="5228237"/>
                  <a:ext cx="696023" cy="9017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rgbClr val="002060"/>
                    </a:solidFill>
                    <a:latin typeface="#9Slide02 Tieu de dai" panose="02000000000000000000" pitchFamily="2" charset="0"/>
                    <a:ea typeface="#9Slide02 Tieu de dai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3925" y="5228237"/>
                  <a:ext cx="696023" cy="901785"/>
                </a:xfrm>
                <a:prstGeom prst="rect">
                  <a:avLst/>
                </a:prstGeom>
                <a:blipFill>
                  <a:blip r:embed="rId21"/>
                  <a:stretch>
                    <a:fillRect l="-3571" b="-6944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EE9A52E-8C72-4C6F-9AB9-ACF10C6C6BC5}"/>
              </a:ext>
            </a:extLst>
          </p:cNvPr>
          <p:cNvGrpSpPr/>
          <p:nvPr/>
        </p:nvGrpSpPr>
        <p:grpSpPr>
          <a:xfrm>
            <a:off x="7933930" y="4447836"/>
            <a:ext cx="4461074" cy="2410164"/>
            <a:chOff x="7933930" y="4447836"/>
            <a:chExt cx="4461074" cy="241016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9382F09-EE7D-477C-A645-9EB56C81A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7933930" y="4447836"/>
              <a:ext cx="4461074" cy="2410164"/>
            </a:xfrm>
            <a:prstGeom prst="rect">
              <a:avLst/>
            </a:prstGeom>
          </p:spPr>
        </p:pic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0552B0F7-977E-43EE-BB81-75BDEF2EA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8724425" y="4990930"/>
              <a:ext cx="1288091" cy="14098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92CF140-C554-4C31-8A79-6EB4C15C51EA}"/>
                    </a:ext>
                  </a:extLst>
                </p:cNvPr>
                <p:cNvSpPr txBox="1"/>
                <p:nvPr/>
              </p:nvSpPr>
              <p:spPr>
                <a:xfrm>
                  <a:off x="10075590" y="5202025"/>
                  <a:ext cx="696023" cy="9017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vi-VN" sz="28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#9Slide02 Tieu de dai" panose="02000000000000000000" pitchFamily="2" charset="0"/>
                    <a:ea typeface="#9Slide02 Tieu de dai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92CF140-C554-4C31-8A79-6EB4C15C51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5590" y="5202025"/>
                  <a:ext cx="696023" cy="901785"/>
                </a:xfrm>
                <a:prstGeom prst="rect">
                  <a:avLst/>
                </a:prstGeom>
                <a:blipFill>
                  <a:blip r:embed="rId24"/>
                  <a:stretch>
                    <a:fillRect l="-3571" b="-6944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60858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b="1" kern="800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DẶN DÒ</a:t>
            </a:r>
            <a:endParaRPr lang="zh-CN" altLang="en-US" sz="8000" b="1" kern="800" dirty="0">
              <a:ln w="2857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29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654142" y="1608703"/>
            <a:ext cx="6510004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b="1" kern="800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Xin </a:t>
            </a:r>
            <a:r>
              <a:rPr lang="en-US" altLang="zh-CN" sz="8000" b="1" kern="800" dirty="0" err="1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chào</a:t>
            </a:r>
            <a:r>
              <a:rPr lang="en-US" altLang="zh-CN" sz="8000" b="1" kern="800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kern="800" dirty="0" err="1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kern="800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kern="800" dirty="0" err="1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kern="800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kern="800" dirty="0" err="1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kern="800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kern="800" dirty="0" err="1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kern="800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!</a:t>
            </a:r>
            <a:endParaRPr lang="zh-CN" altLang="en-US" sz="8000" b="1" kern="800" dirty="0">
              <a:ln w="2857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46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9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Phân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phân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2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7A2D78-37EB-9343-A92C-4F8C059FAFF1}"/>
                  </a:ext>
                </a:extLst>
              </p:cNvPr>
              <p:cNvSpPr txBox="1"/>
              <p:nvPr/>
            </p:nvSpPr>
            <p:spPr>
              <a:xfrm>
                <a:off x="1120270" y="1912263"/>
                <a:ext cx="2802373" cy="1059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7A2D78-37EB-9343-A92C-4F8C059F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70" y="1912263"/>
                <a:ext cx="2802373" cy="1059521"/>
              </a:xfrm>
              <a:prstGeom prst="rect">
                <a:avLst/>
              </a:prstGeom>
              <a:blipFill>
                <a:blip r:embed="rId2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13">
            <a:extLst>
              <a:ext uri="{FF2B5EF4-FFF2-40B4-BE49-F238E27FC236}">
                <a16:creationId xmlns:a16="http://schemas.microsoft.com/office/drawing/2014/main" id="{ABFDBBAF-0C5B-EA4E-9AAA-7C6EB718E047}"/>
              </a:ext>
            </a:extLst>
          </p:cNvPr>
          <p:cNvSpPr txBox="1"/>
          <p:nvPr/>
        </p:nvSpPr>
        <p:spPr>
          <a:xfrm>
            <a:off x="-1416967" y="402732"/>
            <a:ext cx="11055231" cy="830995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4800" b="1" kern="800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So </a:t>
            </a:r>
            <a:r>
              <a:rPr lang="en-US" altLang="zh-CN" sz="4800" b="1" kern="800" dirty="0" err="1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sánh</a:t>
            </a:r>
            <a:r>
              <a:rPr lang="en-US" altLang="zh-CN" sz="4800" b="1" kern="800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kern="800" dirty="0" err="1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800" b="1" kern="800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kern="800" dirty="0" err="1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phân</a:t>
            </a:r>
            <a:r>
              <a:rPr lang="en-US" altLang="zh-CN" sz="4800" b="1" kern="800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kern="800" dirty="0" err="1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800" b="1" kern="800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kern="800" dirty="0" err="1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4800" b="1" kern="800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4800" b="1" kern="800" dirty="0">
              <a:ln w="2857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83752E-2EF8-DE48-8403-B179DF5B3D35}"/>
                  </a:ext>
                </a:extLst>
              </p:cNvPr>
              <p:cNvSpPr txBox="1"/>
              <p:nvPr/>
            </p:nvSpPr>
            <p:spPr>
              <a:xfrm>
                <a:off x="4506200" y="1912263"/>
                <a:ext cx="2802373" cy="105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83752E-2EF8-DE48-8403-B179DF5B3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200" y="1912263"/>
                <a:ext cx="2802373" cy="1053045"/>
              </a:xfrm>
              <a:prstGeom prst="rect">
                <a:avLst/>
              </a:prstGeom>
              <a:blipFill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4AA2C4-FA66-D942-9413-6AB9B017F981}"/>
                  </a:ext>
                </a:extLst>
              </p:cNvPr>
              <p:cNvSpPr txBox="1"/>
              <p:nvPr/>
            </p:nvSpPr>
            <p:spPr>
              <a:xfrm>
                <a:off x="7892130" y="1916880"/>
                <a:ext cx="2802373" cy="1049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…. 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4AA2C4-FA66-D942-9413-6AB9B017F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130" y="1916880"/>
                <a:ext cx="2802373" cy="1049839"/>
              </a:xfrm>
              <a:prstGeom prst="rect">
                <a:avLst/>
              </a:prstGeom>
              <a:blipFill>
                <a:blip r:embed="rId4"/>
                <a:stretch>
                  <a:fillRect b="-1309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2FB36E4-7856-8946-A081-C83E87F9CAB1}"/>
              </a:ext>
            </a:extLst>
          </p:cNvPr>
          <p:cNvSpPr txBox="1"/>
          <p:nvPr/>
        </p:nvSpPr>
        <p:spPr>
          <a:xfrm>
            <a:off x="1875645" y="2054770"/>
            <a:ext cx="708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190B1-AA6F-CA41-878B-ACA4CC6133CD}"/>
              </a:ext>
            </a:extLst>
          </p:cNvPr>
          <p:cNvSpPr txBox="1"/>
          <p:nvPr/>
        </p:nvSpPr>
        <p:spPr>
          <a:xfrm>
            <a:off x="5198857" y="2054770"/>
            <a:ext cx="708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D5150-6E3D-C148-A0F0-C209AE5F848A}"/>
              </a:ext>
            </a:extLst>
          </p:cNvPr>
          <p:cNvSpPr txBox="1"/>
          <p:nvPr/>
        </p:nvSpPr>
        <p:spPr>
          <a:xfrm>
            <a:off x="8611291" y="2054064"/>
            <a:ext cx="708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7C3E95-9552-B240-AA21-108A8FC9C8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40" r="59531"/>
          <a:stretch/>
        </p:blipFill>
        <p:spPr>
          <a:xfrm flipH="1">
            <a:off x="-1159581" y="2785333"/>
            <a:ext cx="4687122" cy="4471388"/>
          </a:xfrm>
          <a:prstGeom prst="rect">
            <a:avLst/>
          </a:prstGeom>
        </p:spPr>
      </p:pic>
      <p:sp>
        <p:nvSpPr>
          <p:cNvPr id="10" name="Cloud Callout 9">
            <a:extLst>
              <a:ext uri="{FF2B5EF4-FFF2-40B4-BE49-F238E27FC236}">
                <a16:creationId xmlns:a16="http://schemas.microsoft.com/office/drawing/2014/main" id="{53DD6352-270F-B840-BFA1-1012C3BFC71B}"/>
              </a:ext>
            </a:extLst>
          </p:cNvPr>
          <p:cNvSpPr/>
          <p:nvPr/>
        </p:nvSpPr>
        <p:spPr>
          <a:xfrm>
            <a:off x="3130301" y="3067846"/>
            <a:ext cx="5159070" cy="1918671"/>
          </a:xfrm>
          <a:prstGeom prst="cloudCallout">
            <a:avLst>
              <a:gd name="adj1" fmla="val -55776"/>
              <a:gd name="adj2" fmla="val 5677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F5ABD5-F73E-DF48-A612-F0469D3B4DF7}"/>
              </a:ext>
            </a:extLst>
          </p:cNvPr>
          <p:cNvSpPr txBox="1"/>
          <p:nvPr/>
        </p:nvSpPr>
        <p:spPr>
          <a:xfrm>
            <a:off x="3527541" y="3569283"/>
            <a:ext cx="5159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Muốn</a:t>
            </a:r>
            <a:r>
              <a:rPr lang="en-US" sz="2800" b="1" dirty="0">
                <a:solidFill>
                  <a:srgbClr val="002060"/>
                </a:solidFill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</a:rPr>
              <a:t>sánh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1, ta </a:t>
            </a:r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thế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4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b="1" kern="800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KHÁM PHÁ</a:t>
            </a:r>
            <a:endParaRPr lang="zh-CN" altLang="en-US" sz="8000" b="1" kern="800" dirty="0">
              <a:ln w="2857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87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3841E5-FE6E-FB43-B73A-B98BC096B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7" b="94044" l="5778" r="97185">
                        <a14:foregroundMark x1="4741" y1="16928" x2="10963" y2="8150"/>
                        <a14:foregroundMark x1="10963" y1="8150" x2="15852" y2="21317"/>
                        <a14:foregroundMark x1="15852" y1="21317" x2="6815" y2="23511"/>
                        <a14:foregroundMark x1="6815" y1="23511" x2="5778" y2="21003"/>
                        <a14:foregroundMark x1="15704" y1="25705" x2="18667" y2="65517"/>
                        <a14:foregroundMark x1="18667" y1="65517" x2="21185" y2="50470"/>
                        <a14:foregroundMark x1="21185" y1="50470" x2="14815" y2="23824"/>
                        <a14:foregroundMark x1="26222" y1="10972" x2="27852" y2="10345"/>
                        <a14:foregroundMark x1="28000" y1="7837" x2="28000" y2="7837"/>
                        <a14:foregroundMark x1="16296" y1="85580" x2="17778" y2="85266"/>
                        <a14:foregroundMark x1="89926" y1="17868" x2="93778" y2="37304"/>
                        <a14:foregroundMark x1="93778" y1="37304" x2="94370" y2="70219"/>
                        <a14:foregroundMark x1="94370" y1="70219" x2="89778" y2="57680"/>
                        <a14:foregroundMark x1="89778" y1="57680" x2="90074" y2="35423"/>
                        <a14:foregroundMark x1="93630" y1="26332" x2="93630" y2="60815"/>
                        <a14:foregroundMark x1="27259" y1="9404" x2="27259" y2="9404"/>
                        <a14:foregroundMark x1="24000" y1="9718" x2="24000" y2="9718"/>
                        <a14:foregroundMark x1="28296" y1="8150" x2="28296" y2="8150"/>
                        <a14:foregroundMark x1="25037" y1="21317" x2="25037" y2="21317"/>
                        <a14:foregroundMark x1="96148" y1="22571" x2="97333" y2="69906"/>
                        <a14:foregroundMark x1="97333" y1="69906" x2="96444" y2="75862"/>
                        <a14:foregroundMark x1="97037" y1="59561" x2="96000" y2="26332"/>
                        <a14:foregroundMark x1="96444" y1="24138" x2="96741" y2="77429"/>
                        <a14:foregroundMark x1="96444" y1="20376" x2="96148" y2="40752"/>
                        <a14:foregroundMark x1="96593" y1="24765" x2="96444" y2="43574"/>
                        <a14:foregroundMark x1="97037" y1="36991" x2="97037" y2="42947"/>
                        <a14:foregroundMark x1="96593" y1="31661" x2="96593" y2="31661"/>
                        <a14:foregroundMark x1="19111" y1="94044" x2="19111" y2="94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0"/>
            <a:ext cx="6592657" cy="3115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E4E5C-F8DE-374C-972A-FCDBA4A17C56}"/>
              </a:ext>
            </a:extLst>
          </p:cNvPr>
          <p:cNvSpPr txBox="1"/>
          <p:nvPr/>
        </p:nvSpPr>
        <p:spPr>
          <a:xfrm>
            <a:off x="0" y="2905780"/>
            <a:ext cx="10234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Mẫu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:                                     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điểm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?         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BE8FEB-7012-3140-8D2C-18167A239170}"/>
                  </a:ext>
                </a:extLst>
              </p:cNvPr>
              <p:cNvSpPr txBox="1"/>
              <p:nvPr/>
            </p:nvSpPr>
            <p:spPr>
              <a:xfrm>
                <a:off x="3639675" y="2632303"/>
                <a:ext cx="3120426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latin typeface="Cambria Math" panose="02040503050406030204" pitchFamily="18" charset="0"/>
                          </a:rPr>
                          <m:t>109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vi-VN" sz="4000" b="0" i="1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vi-VN" sz="40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BE8FEB-7012-3140-8D2C-18167A239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675" y="2632303"/>
                <a:ext cx="3120426" cy="966675"/>
              </a:xfrm>
              <a:prstGeom prst="rect">
                <a:avLst/>
              </a:prstGeom>
              <a:blipFill>
                <a:blip r:embed="rId4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87294CE-DD23-CA44-B67E-4D46BB19A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9" b="91696" l="4792" r="95208">
                        <a14:foregroundMark x1="6550" y1="22837" x2="6550" y2="22837"/>
                        <a14:foregroundMark x1="68850" y1="56055" x2="68850" y2="56055"/>
                        <a14:foregroundMark x1="79872" y1="36678" x2="79872" y2="36678"/>
                        <a14:foregroundMark x1="84505" y1="28028" x2="84505" y2="28028"/>
                        <a14:foregroundMark x1="91054" y1="12803" x2="91054" y2="12803"/>
                        <a14:foregroundMark x1="95527" y1="21107" x2="95527" y2="21107"/>
                        <a14:foregroundMark x1="81789" y1="75087" x2="81789" y2="75087"/>
                        <a14:foregroundMark x1="53994" y1="16609" x2="53994" y2="16609"/>
                        <a14:foregroundMark x1="53035" y1="16609" x2="53035" y2="16609"/>
                        <a14:foregroundMark x1="53035" y1="16609" x2="53035" y2="16609"/>
                        <a14:foregroundMark x1="52875" y1="15917" x2="52875" y2="15917"/>
                        <a14:foregroundMark x1="4952" y1="18685" x2="4952" y2="18685"/>
                        <a14:foregroundMark x1="84824" y1="48789" x2="84824" y2="48789"/>
                        <a14:foregroundMark x1="93610" y1="35986" x2="93610" y2="35986"/>
                        <a14:foregroundMark x1="84824" y1="77163" x2="84824" y2="77163"/>
                        <a14:foregroundMark x1="90575" y1="62630" x2="90575" y2="62630"/>
                        <a14:foregroundMark x1="91853" y1="86159" x2="91853" y2="86159"/>
                        <a14:foregroundMark x1="51597" y1="91696" x2="51597" y2="91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49" y="303971"/>
            <a:ext cx="5431899" cy="25076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B54A23-22FE-A844-A451-7C2B8B4EF050}"/>
              </a:ext>
            </a:extLst>
          </p:cNvPr>
          <p:cNvSpPr txBox="1"/>
          <p:nvPr/>
        </p:nvSpPr>
        <p:spPr>
          <a:xfrm>
            <a:off x="152399" y="4168212"/>
            <a:ext cx="12039601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Mẫu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:                                     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mẫu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 10, 100, 1000</a:t>
            </a:r>
            <a:r>
              <a:rPr lang="en-US" sz="2800" b="1" dirty="0">
                <a:solidFill>
                  <a:srgbClr val="002060"/>
                </a:solidFill>
              </a:rPr>
              <a:t>; … </a:t>
            </a:r>
            <a:r>
              <a:rPr lang="en-US" sz="2800" b="1" dirty="0" err="1">
                <a:solidFill>
                  <a:srgbClr val="002060"/>
                </a:solidFill>
              </a:rPr>
              <a:t>gọi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phân</a:t>
            </a:r>
            <a:r>
              <a:rPr lang="en-US" sz="2800" b="1" dirty="0">
                <a:solidFill>
                  <a:srgbClr val="FF0000"/>
                </a:solidFill>
              </a:rPr>
              <a:t>.         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5C98A9-0A5E-7449-A311-1BC4435EE267}"/>
                  </a:ext>
                </a:extLst>
              </p:cNvPr>
              <p:cNvSpPr txBox="1"/>
              <p:nvPr/>
            </p:nvSpPr>
            <p:spPr>
              <a:xfrm>
                <a:off x="3709573" y="4060330"/>
                <a:ext cx="3120426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latin typeface="Cambria Math" panose="02040503050406030204" pitchFamily="18" charset="0"/>
                          </a:rPr>
                          <m:t>109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vi-VN" sz="4000" b="0" i="1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vi-VN" sz="40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5C98A9-0A5E-7449-A311-1BC4435EE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573" y="4060330"/>
                <a:ext cx="3120426" cy="966675"/>
              </a:xfrm>
              <a:prstGeom prst="rect">
                <a:avLst/>
              </a:prstGeom>
              <a:blipFill>
                <a:blip r:embed="rId7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42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05E248-8AB7-4C4A-9319-9E5614EC5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40" r="59531"/>
          <a:stretch/>
        </p:blipFill>
        <p:spPr>
          <a:xfrm flipH="1">
            <a:off x="-900798" y="819236"/>
            <a:ext cx="4687122" cy="4471388"/>
          </a:xfrm>
          <a:prstGeom prst="rect">
            <a:avLst/>
          </a:prstGeom>
        </p:spPr>
      </p:pic>
      <p:sp>
        <p:nvSpPr>
          <p:cNvPr id="3" name="Cloud Callout 2">
            <a:extLst>
              <a:ext uri="{FF2B5EF4-FFF2-40B4-BE49-F238E27FC236}">
                <a16:creationId xmlns:a16="http://schemas.microsoft.com/office/drawing/2014/main" id="{D154BAD5-14B8-264D-B79F-40EE33A427EB}"/>
              </a:ext>
            </a:extLst>
          </p:cNvPr>
          <p:cNvSpPr/>
          <p:nvPr/>
        </p:nvSpPr>
        <p:spPr>
          <a:xfrm>
            <a:off x="3516465" y="981868"/>
            <a:ext cx="5159070" cy="1918671"/>
          </a:xfrm>
          <a:prstGeom prst="cloudCallout">
            <a:avLst>
              <a:gd name="adj1" fmla="val -55776"/>
              <a:gd name="adj2" fmla="val 5677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C4D47-6F60-5D41-818F-C34FDD8B3821}"/>
              </a:ext>
            </a:extLst>
          </p:cNvPr>
          <p:cNvSpPr txBox="1"/>
          <p:nvPr/>
        </p:nvSpPr>
        <p:spPr>
          <a:xfrm>
            <a:off x="4056182" y="1464149"/>
            <a:ext cx="5159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Hãy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lấy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ví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về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thập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005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b="1" kern="800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THỰC HÀNH</a:t>
            </a:r>
            <a:endParaRPr lang="zh-CN" altLang="en-US" sz="8000" b="1" kern="800" dirty="0">
              <a:ln w="2857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34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9A5715-74EA-4B47-B54B-548D305D8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6" y="0"/>
            <a:ext cx="10232448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26E3BD-AA12-FA43-9267-4284E0EB0BEF}"/>
              </a:ext>
            </a:extLst>
          </p:cNvPr>
          <p:cNvCxnSpPr/>
          <p:nvPr/>
        </p:nvCxnSpPr>
        <p:spPr>
          <a:xfrm>
            <a:off x="2900359" y="500063"/>
            <a:ext cx="22431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ACDF51-3410-7A40-AF60-1B691B82BF33}"/>
              </a:ext>
            </a:extLst>
          </p:cNvPr>
          <p:cNvCxnSpPr/>
          <p:nvPr/>
        </p:nvCxnSpPr>
        <p:spPr>
          <a:xfrm>
            <a:off x="5581645" y="500063"/>
            <a:ext cx="22431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6755D3-11E5-324D-8A0A-C296D988392D}"/>
              </a:ext>
            </a:extLst>
          </p:cNvPr>
          <p:cNvCxnSpPr/>
          <p:nvPr/>
        </p:nvCxnSpPr>
        <p:spPr>
          <a:xfrm>
            <a:off x="4986338" y="2100263"/>
            <a:ext cx="1900237" cy="6286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EBFAFD-2B45-5142-8AF8-313777B69C7A}"/>
              </a:ext>
            </a:extLst>
          </p:cNvPr>
          <p:cNvCxnSpPr>
            <a:cxnSpLocks/>
          </p:cNvCxnSpPr>
          <p:nvPr/>
        </p:nvCxnSpPr>
        <p:spPr>
          <a:xfrm flipH="1">
            <a:off x="4786313" y="2100263"/>
            <a:ext cx="4207663" cy="6286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0626D1-CC0B-DB47-8EEA-D2EAF4A71934}"/>
              </a:ext>
            </a:extLst>
          </p:cNvPr>
          <p:cNvCxnSpPr>
            <a:cxnSpLocks/>
          </p:cNvCxnSpPr>
          <p:nvPr/>
        </p:nvCxnSpPr>
        <p:spPr>
          <a:xfrm flipV="1">
            <a:off x="4986338" y="3364708"/>
            <a:ext cx="3200400" cy="6357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AF85F7-45C9-B448-94BC-31E24DCF2E88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364708"/>
            <a:ext cx="3148013" cy="6357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66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257</Words>
  <Application>Microsoft Office PowerPoint</Application>
  <PresentationFormat>Widescreen</PresentationFormat>
  <Paragraphs>52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#9Slide02 Tieu de dai</vt:lpstr>
      <vt:lpstr>#9Slide03 Bebas Neue Bold</vt:lpstr>
      <vt:lpstr>#9Slide07 Pattaya</vt:lpstr>
      <vt:lpstr>Arial</vt:lpstr>
      <vt:lpstr>Calibri</vt:lpstr>
      <vt:lpstr>Calibri Light</vt:lpstr>
      <vt:lpstr>Cambria Math</vt:lpstr>
      <vt:lpstr>Fujiyama</vt:lpstr>
      <vt:lpstr>Tahoma</vt:lpstr>
      <vt:lpstr>Times New Roman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39</cp:revision>
  <dcterms:created xsi:type="dcterms:W3CDTF">2023-04-19T08:21:59Z</dcterms:created>
  <dcterms:modified xsi:type="dcterms:W3CDTF">2024-04-09T07:57:36Z</dcterms:modified>
</cp:coreProperties>
</file>