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3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7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7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9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8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6507-C73D-4520-837F-9480C537D01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9C92-93DB-4BA8-B44D-C2687979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2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64" y="166255"/>
            <a:ext cx="10474036" cy="942109"/>
          </a:xfrm>
        </p:spPr>
        <p:txBody>
          <a:bodyPr/>
          <a:lstStyle/>
          <a:p>
            <a:r>
              <a:rPr lang="en-US" dirty="0" smtClean="0"/>
              <a:t>40.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49784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414" y="1149784"/>
            <a:ext cx="8807136" cy="417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40" y="1138779"/>
            <a:ext cx="10271930" cy="990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640" y="2129742"/>
            <a:ext cx="6151342" cy="22042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982" y="2129742"/>
            <a:ext cx="4120588" cy="22042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640" y="4333973"/>
            <a:ext cx="10271930" cy="86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944" y="1458686"/>
            <a:ext cx="9546770" cy="379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5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892629"/>
            <a:ext cx="9209314" cy="4127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0184" y="315983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0184" y="4090149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9779" y="315983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9779" y="4090149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39374" y="317134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39374" y="4090149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40. Giảm một số đi một số lần</vt:lpstr>
      <vt:lpstr>PowerPoint Presentation</vt:lpstr>
      <vt:lpstr>                               Bài tập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40. Giảm một số đi một số lần</dc:title>
  <dc:creator>Tu Anh</dc:creator>
  <cp:lastModifiedBy>Tu Anh</cp:lastModifiedBy>
  <cp:revision>4</cp:revision>
  <dcterms:created xsi:type="dcterms:W3CDTF">2022-04-22T03:15:31Z</dcterms:created>
  <dcterms:modified xsi:type="dcterms:W3CDTF">2022-04-24T11:08:03Z</dcterms:modified>
</cp:coreProperties>
</file>