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C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9AAC9-C174-4B83-8EFE-B91EDE9ACF69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4F4F6-FB45-49B7-B8AF-95F14D97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2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035B6-9471-4E00-A7EE-B111EAA5A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0C6CC-B2E7-4A3E-A68F-DD27E43DC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28D6A-F974-4FB7-B1A6-0B1878B5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439E0-2036-4382-A6DB-F601E890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B8E95-1EEE-4349-816C-5AF0101A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A2CA-45F3-4584-B37C-E768B420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1162FF-D0E3-4E00-837E-A46145D4D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217CE-B04F-4AFB-BDBC-D13D597E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7E947-0807-4F97-9493-A6ED6360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D42B2-4ED0-43CD-AABE-0B5D8C5A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1F8C5-241D-4026-B3BA-813247F9B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8FE14D-0929-49B1-9F27-916A934AD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B48A8-DDE1-465D-9268-3234A4A9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9D33C-9DA6-4215-AFAA-C80F4B95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CB1E3-E035-491D-A26C-1C016398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0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3ED5-A88B-40B7-9C3B-1469B503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F5F10-347D-4785-98A1-A56403B9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46A-5577-4709-BF9D-88B4236F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F0669-4F5C-433E-8B3F-9C782380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3AF6E-10F2-4FEE-BEC1-AAB9A5DBE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01D7-9CF4-4106-AFB4-7B872C0F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C442E-4977-4490-95D6-D5F6AC42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20DA-EACB-42C7-9A32-F59033FB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8367C-8530-4D27-A8F6-EC41836D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CF1F8-85F2-4DAE-ACF7-D488A125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4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1A3BF-DBDA-4CFA-9533-556B5D53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26A9E-9C11-4355-BDA5-7BAAB81B0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93872-5DB8-469C-A436-1F95E7121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B09E2-78E3-4C72-B0EE-0D465562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8FADA-85F6-4EB5-BD0F-FCD89148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367AE-BB94-41AF-80B7-58B5E842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8717-70F0-4022-984B-024BDF31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D04F8-001C-4256-9778-C70B775DE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4E4FB-17D6-4CA8-8A88-3AFBD980E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8ACBC0-6064-4D7D-93D2-940DC598F9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F31C5-511D-4052-8AB8-683A843F3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9AE15-8A49-4FF8-9229-11BD9576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00040-A0C4-4B5E-A6BB-B94C5C67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3CC392-2B5F-411A-89DA-6AAF7A69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24D5A-C01E-4208-B1BB-EC0E5CD2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C247B-314C-49B2-B313-F786A7BF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206DE-C8DB-494E-89AA-12C96F3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1B73F-7B41-446B-9A89-9A128A06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5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2EBDC8-2D90-4165-AF23-CA0F9AC5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5C5AB6-46F5-473B-A227-7F1AC5B12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87EE2-C908-44CB-90D4-4469B6842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2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3F86-6284-4964-A753-B20079932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F18CB-06F3-4264-86EA-3A9B5A844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58EF2-0E34-4647-B37C-C73A1BB0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2AC16-6892-40A0-A17C-A4E918B3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2A49D-4BF3-4068-AF16-3562D09DC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604B2-14AC-4BC2-8686-4C28F095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1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123D-4FC3-4BED-B6E7-87D5C2A5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DE663B-0167-452F-91F7-98EEEAEA4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89EEE-B8E5-468B-A2A8-C161299B5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5DBAD-90ED-42FA-8C67-3C4DB557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3DB8A-D1C0-4D85-8124-FEA57173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25D9A-DBC2-4AB7-B294-BADEA099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B792E8-9A2B-4656-AEE9-79A967CB5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2E09B-54FB-4208-A412-6A35DC19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D7B-8C4C-4698-94CA-E246EFC5E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2422-BF26-4822-A80F-C71E7D6FF47F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D02D5-4F9B-47E9-89AF-800311BBBD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C82A-A9D8-4E05-8345-527510F85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51D12-2F32-4453-B458-7071F539D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D1C95-DC45-43DC-A464-98248266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337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TIẾT 41. BẢNG SỐ LIỆU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DF5662-E1CE-4EB2-8904-BD7171A20F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9514" y="1032627"/>
            <a:ext cx="2371725" cy="1304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88E680-4144-4B9C-9F2C-71F4CA8F6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57" y="1032627"/>
            <a:ext cx="923925" cy="11525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51EEE4-C445-4096-9EB5-1DFB4C88C864}"/>
              </a:ext>
            </a:extLst>
          </p:cNvPr>
          <p:cNvSpPr txBox="1"/>
          <p:nvPr/>
        </p:nvSpPr>
        <p:spPr>
          <a:xfrm>
            <a:off x="6273579" y="1125299"/>
            <a:ext cx="3220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Trong</a:t>
            </a:r>
            <a:r>
              <a:rPr lang="en-US" sz="2000" b="1" dirty="0"/>
              <a:t> </a:t>
            </a:r>
            <a:r>
              <a:rPr lang="en-US" sz="2000" b="1" dirty="0" err="1"/>
              <a:t>bình</a:t>
            </a:r>
            <a:r>
              <a:rPr lang="en-US" sz="2000" b="1" dirty="0"/>
              <a:t> </a:t>
            </a:r>
            <a:r>
              <a:rPr lang="en-US" sz="2000" b="1" dirty="0" err="1"/>
              <a:t>có</a:t>
            </a:r>
            <a:r>
              <a:rPr lang="en-US" sz="2000" b="1" dirty="0"/>
              <a:t>:</a:t>
            </a:r>
          </a:p>
          <a:p>
            <a:r>
              <a:rPr lang="en-US" sz="2000" b="1" dirty="0"/>
              <a:t>-  9 </a:t>
            </a:r>
            <a:r>
              <a:rPr lang="en-US" sz="2000" b="1" dirty="0" err="1"/>
              <a:t>viên</a:t>
            </a:r>
            <a:r>
              <a:rPr lang="en-US" sz="2000" b="1" dirty="0"/>
              <a:t>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xanh</a:t>
            </a:r>
            <a:endParaRPr lang="en-US" sz="2000" b="1" dirty="0"/>
          </a:p>
          <a:p>
            <a:r>
              <a:rPr lang="en-US" sz="2000" b="1" dirty="0"/>
              <a:t>-  14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đỏ</a:t>
            </a:r>
            <a:endParaRPr lang="en-US" sz="2000" b="1" dirty="0"/>
          </a:p>
          <a:p>
            <a:r>
              <a:rPr lang="en-US" sz="2000" b="1" dirty="0"/>
              <a:t>-  11 </a:t>
            </a:r>
            <a:r>
              <a:rPr lang="en-US" sz="2000" b="1" dirty="0" err="1"/>
              <a:t>viên</a:t>
            </a:r>
            <a:r>
              <a:rPr lang="en-US" sz="2000" b="1" dirty="0"/>
              <a:t>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vàng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A41B-E9E6-4944-A4EA-726C66A8BA83}"/>
              </a:ext>
            </a:extLst>
          </p:cNvPr>
          <p:cNvSpPr txBox="1"/>
          <p:nvPr/>
        </p:nvSpPr>
        <p:spPr>
          <a:xfrm>
            <a:off x="1105231" y="2471681"/>
            <a:ext cx="2759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Đây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 </a:t>
            </a:r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</a:t>
            </a:r>
            <a:r>
              <a:rPr lang="en-US" sz="2000" b="1" dirty="0" err="1"/>
              <a:t>liệu</a:t>
            </a:r>
            <a:r>
              <a:rPr lang="en-US" dirty="0"/>
              <a:t>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95D0A9-FCC1-4041-A568-D4E1B71E51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935" y="2940160"/>
            <a:ext cx="4851725" cy="15048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C87DFA-AB80-4109-9057-D2E06F4D9A88}"/>
              </a:ext>
            </a:extLst>
          </p:cNvPr>
          <p:cNvSpPr txBox="1"/>
          <p:nvPr/>
        </p:nvSpPr>
        <p:spPr>
          <a:xfrm>
            <a:off x="6273578" y="3121534"/>
            <a:ext cx="3220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này</a:t>
            </a:r>
            <a:r>
              <a:rPr lang="en-US" sz="2000" b="1" dirty="0"/>
              <a:t>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hai</a:t>
            </a:r>
            <a:r>
              <a:rPr lang="en-US" sz="2000" b="1" dirty="0"/>
              <a:t> </a:t>
            </a:r>
            <a:r>
              <a:rPr lang="en-US" sz="2000" b="1" dirty="0" err="1"/>
              <a:t>hàng</a:t>
            </a:r>
            <a:r>
              <a:rPr lang="en-US" sz="2000" b="1" dirty="0"/>
              <a:t>:</a:t>
            </a:r>
          </a:p>
          <a:p>
            <a:r>
              <a:rPr lang="en-US" sz="2000" b="1" dirty="0"/>
              <a:t>-  </a:t>
            </a:r>
            <a:r>
              <a:rPr lang="en-US" sz="2000" b="1" dirty="0" err="1"/>
              <a:t>Hàng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</a:t>
            </a:r>
            <a:r>
              <a:rPr lang="en-US" sz="2000" b="1" dirty="0" err="1"/>
              <a:t>ghi</a:t>
            </a:r>
            <a:r>
              <a:rPr lang="en-US" sz="2000" b="1" dirty="0"/>
              <a:t> </a:t>
            </a:r>
            <a:r>
              <a:rPr lang="en-US" sz="2000" b="1" dirty="0" err="1"/>
              <a:t>loại</a:t>
            </a:r>
            <a:r>
              <a:rPr lang="en-US" sz="2000" b="1" dirty="0"/>
              <a:t> bi</a:t>
            </a:r>
          </a:p>
          <a:p>
            <a:r>
              <a:rPr lang="en-US" sz="2000" b="1" dirty="0"/>
              <a:t>-  </a:t>
            </a:r>
            <a:r>
              <a:rPr lang="en-US" sz="2000" b="1" dirty="0" err="1"/>
              <a:t>Hàng</a:t>
            </a:r>
            <a:r>
              <a:rPr lang="en-US" sz="2000" b="1" dirty="0"/>
              <a:t> d</a:t>
            </a:r>
            <a:r>
              <a:rPr lang="vi-VN" sz="2000" b="1" dirty="0"/>
              <a:t>ư</a:t>
            </a:r>
            <a:r>
              <a:rPr lang="en-US" sz="2000" b="1" dirty="0" err="1"/>
              <a:t>ới</a:t>
            </a:r>
            <a:r>
              <a:rPr lang="en-US" sz="2000" b="1" dirty="0"/>
              <a:t> </a:t>
            </a:r>
            <a:r>
              <a:rPr lang="en-US" sz="2000" b="1" dirty="0" err="1"/>
              <a:t>ghi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l</a:t>
            </a:r>
            <a:r>
              <a:rPr lang="vi-VN" sz="2000" b="1" dirty="0"/>
              <a:t>ư</a:t>
            </a:r>
            <a:r>
              <a:rPr lang="en-US" sz="2000" b="1" dirty="0" err="1"/>
              <a:t>ợng</a:t>
            </a:r>
            <a:r>
              <a:rPr lang="en-US" sz="2000" b="1" dirty="0"/>
              <a:t> bi </a:t>
            </a:r>
            <a:r>
              <a:rPr lang="en-US" sz="2000" b="1" dirty="0" err="1"/>
              <a:t>mỗi</a:t>
            </a:r>
            <a:r>
              <a:rPr lang="en-US" sz="2000" b="1" dirty="0"/>
              <a:t> </a:t>
            </a:r>
            <a:r>
              <a:rPr lang="en-US" sz="2000" b="1" dirty="0" err="1"/>
              <a:t>loại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AB6E47-CC07-465D-8D6F-C3370815BE0E}"/>
              </a:ext>
            </a:extLst>
          </p:cNvPr>
          <p:cNvSpPr txBox="1"/>
          <p:nvPr/>
        </p:nvSpPr>
        <p:spPr>
          <a:xfrm>
            <a:off x="995236" y="4633607"/>
            <a:ext cx="96118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Nhìn</a:t>
            </a:r>
            <a:r>
              <a:rPr lang="en-US" sz="2000" b="1" dirty="0"/>
              <a:t> </a:t>
            </a:r>
            <a:r>
              <a:rPr lang="en-US" sz="2000" b="1" dirty="0" err="1"/>
              <a:t>vào</a:t>
            </a:r>
            <a:r>
              <a:rPr lang="en-US" sz="2000" b="1" dirty="0"/>
              <a:t> </a:t>
            </a:r>
            <a:r>
              <a:rPr lang="en-US" sz="2000" b="1" dirty="0" err="1"/>
              <a:t>bảng</a:t>
            </a:r>
            <a:r>
              <a:rPr lang="en-US" sz="2000" b="1" dirty="0"/>
              <a:t> </a:t>
            </a:r>
            <a:r>
              <a:rPr lang="en-US" sz="2000" b="1" dirty="0" err="1"/>
              <a:t>trên</a:t>
            </a:r>
            <a:r>
              <a:rPr lang="en-US" sz="2000" b="1" dirty="0"/>
              <a:t> ta </a:t>
            </a:r>
            <a:r>
              <a:rPr lang="en-US" sz="2000" b="1" dirty="0" err="1"/>
              <a:t>biết</a:t>
            </a:r>
            <a:r>
              <a:rPr lang="en-US" sz="2000" b="1" dirty="0"/>
              <a:t>:</a:t>
            </a:r>
          </a:p>
          <a:p>
            <a:r>
              <a:rPr lang="en-US" sz="2000" b="1" dirty="0"/>
              <a:t>-  </a:t>
            </a:r>
            <a:r>
              <a:rPr lang="en-US" sz="2000" b="1" dirty="0" err="1"/>
              <a:t>Trong</a:t>
            </a:r>
            <a:r>
              <a:rPr lang="en-US" sz="2000" b="1" dirty="0"/>
              <a:t> </a:t>
            </a:r>
            <a:r>
              <a:rPr lang="en-US" sz="2000" b="1" dirty="0" err="1"/>
              <a:t>bình</a:t>
            </a:r>
            <a:r>
              <a:rPr lang="en-US" sz="2000" b="1" dirty="0"/>
              <a:t>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ba</a:t>
            </a:r>
            <a:r>
              <a:rPr lang="en-US" sz="2000" b="1" dirty="0"/>
              <a:t> </a:t>
            </a:r>
            <a:r>
              <a:rPr lang="en-US" sz="2000" b="1" dirty="0" err="1"/>
              <a:t>loại</a:t>
            </a:r>
            <a:r>
              <a:rPr lang="en-US" sz="2000" b="1" dirty="0"/>
              <a:t> bi </a:t>
            </a:r>
            <a:r>
              <a:rPr lang="en-US" sz="2000" b="1" dirty="0" err="1"/>
              <a:t>là</a:t>
            </a:r>
            <a:r>
              <a:rPr lang="en-US" sz="2000" b="1" dirty="0"/>
              <a:t>: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xanh</a:t>
            </a:r>
            <a:r>
              <a:rPr lang="en-US" sz="2000" b="1" dirty="0"/>
              <a:t>,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đỏ</a:t>
            </a:r>
            <a:r>
              <a:rPr lang="en-US" sz="2000" b="1" dirty="0"/>
              <a:t> </a:t>
            </a:r>
            <a:r>
              <a:rPr lang="en-US" sz="2000" b="1" dirty="0" err="1"/>
              <a:t>và</a:t>
            </a:r>
            <a:r>
              <a:rPr lang="en-US" sz="2000" b="1" dirty="0"/>
              <a:t>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vàng</a:t>
            </a:r>
            <a:endParaRPr lang="en-US" sz="2000" b="1" dirty="0"/>
          </a:p>
          <a:p>
            <a:r>
              <a:rPr lang="en-US" sz="2000" b="1" dirty="0"/>
              <a:t>-  </a:t>
            </a:r>
            <a:r>
              <a:rPr lang="en-US" sz="2000" b="1" dirty="0" err="1"/>
              <a:t>Có</a:t>
            </a:r>
            <a:r>
              <a:rPr lang="en-US" sz="2000" b="1" dirty="0"/>
              <a:t> 9 </a:t>
            </a:r>
            <a:r>
              <a:rPr lang="en-US" sz="2000" b="1" dirty="0" err="1"/>
              <a:t>viên</a:t>
            </a:r>
            <a:r>
              <a:rPr lang="en-US" sz="2000" b="1" dirty="0"/>
              <a:t>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xanh</a:t>
            </a:r>
            <a:r>
              <a:rPr lang="en-US" sz="2000" b="1" dirty="0"/>
              <a:t>, 14 </a:t>
            </a:r>
            <a:r>
              <a:rPr lang="en-US" sz="2000" b="1" dirty="0" err="1"/>
              <a:t>viên</a:t>
            </a:r>
            <a:r>
              <a:rPr lang="en-US" sz="2000" b="1" dirty="0"/>
              <a:t>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đỏ</a:t>
            </a:r>
            <a:r>
              <a:rPr lang="en-US" sz="2000" b="1" dirty="0"/>
              <a:t> </a:t>
            </a:r>
            <a:r>
              <a:rPr lang="en-US" sz="2000" b="1" dirty="0" err="1"/>
              <a:t>và</a:t>
            </a:r>
            <a:r>
              <a:rPr lang="en-US" sz="2000" b="1" dirty="0"/>
              <a:t> 11 </a:t>
            </a:r>
            <a:r>
              <a:rPr lang="en-US" sz="2000" b="1" dirty="0" err="1"/>
              <a:t>viên</a:t>
            </a:r>
            <a:r>
              <a:rPr lang="en-US" sz="2000" b="1" dirty="0"/>
              <a:t> bi </a:t>
            </a:r>
            <a:r>
              <a:rPr lang="en-US" sz="2000" b="1" dirty="0" err="1"/>
              <a:t>màu</a:t>
            </a:r>
            <a:r>
              <a:rPr lang="en-US" sz="2000" b="1" dirty="0"/>
              <a:t> </a:t>
            </a:r>
            <a:r>
              <a:rPr lang="en-US" sz="2000" b="1" dirty="0" err="1"/>
              <a:t>vàng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96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103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TIẾT 41. BẢNG SỐ LIỆU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manh tran</cp:lastModifiedBy>
  <cp:revision>16</cp:revision>
  <dcterms:created xsi:type="dcterms:W3CDTF">2022-04-16T00:49:55Z</dcterms:created>
  <dcterms:modified xsi:type="dcterms:W3CDTF">2022-05-30T06:26:07Z</dcterms:modified>
</cp:coreProperties>
</file>