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C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9AAC9-C174-4B83-8EFE-B91EDE9ACF69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4F4F6-FB45-49B7-B8AF-95F14D97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2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035B6-9471-4E00-A7EE-B111EAA5A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30C6CC-B2E7-4A3E-A68F-DD27E43DC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28D6A-F974-4FB7-B1A6-0B1878B5E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439E0-2036-4382-A6DB-F601E8901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B8E95-1EEE-4349-816C-5AF0101AB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0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3A2CA-45F3-4584-B37C-E768B420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1162FF-D0E3-4E00-837E-A46145D4D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217CE-B04F-4AFB-BDBC-D13D597E3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7E947-0807-4F97-9493-A6ED6360E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D42B2-4ED0-43CD-AABE-0B5D8C5A2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1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11F8C5-241D-4026-B3BA-813247F9B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8FE14D-0929-49B1-9F27-916A934AD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B48A8-DDE1-465D-9268-3234A4A9E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9D33C-9DA6-4215-AFAA-C80F4B95E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CB1E3-E035-491D-A26C-1C0163981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0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A3ED5-A88B-40B7-9C3B-1469B5031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F5F10-347D-4785-98A1-A56403B90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4346A-5577-4709-BF9D-88B4236FF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F0669-4F5C-433E-8B3F-9C7823804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3AF6E-10F2-4FEE-BEC1-AAB9A5DBE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2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601D7-9CF4-4106-AFB4-7B872C0F2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C442E-4977-4490-95D6-D5F6AC425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20DA-EACB-42C7-9A32-F59033FBB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8367C-8530-4D27-A8F6-EC41836D4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CF1F8-85F2-4DAE-ACF7-D488A125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4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1A3BF-DBDA-4CFA-9533-556B5D533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26A9E-9C11-4355-BDA5-7BAAB81B0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493872-5DB8-469C-A436-1F95E7121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B09E2-78E3-4C72-B0EE-0D4655625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8FADA-85F6-4EB5-BD0F-FCD89148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367AE-BB94-41AF-80B7-58B5E842E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4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B8717-70F0-4022-984B-024BDF316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D04F8-001C-4256-9778-C70B775DE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34E4FB-17D6-4CA8-8A88-3AFBD980E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8ACBC0-6064-4D7D-93D2-940DC598F9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F31C5-511D-4052-8AB8-683A843F3A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9AE15-8A49-4FF8-9229-11BD95761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200040-A0C4-4B5E-A6BB-B94C5C676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3CC392-2B5F-411A-89DA-6AAF7A696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5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24D5A-C01E-4208-B1BB-EC0E5CD20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1C247B-314C-49B2-B313-F786A7BF5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206DE-C8DB-494E-89AA-12C96F323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61B73F-7B41-446B-9A89-9A128A06B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5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2EBDC8-2D90-4165-AF23-CA0F9AC5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5C5AB6-46F5-473B-A227-7F1AC5B12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87EE2-C908-44CB-90D4-4469B6842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2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03F86-6284-4964-A753-B20079932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F18CB-06F3-4264-86EA-3A9B5A844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758EF2-0E34-4647-B37C-C73A1BB0B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2AC16-6892-40A0-A17C-A4E918B3E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2A49D-4BF3-4068-AF16-3562D09DC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604B2-14AC-4BC2-8686-4C28F095E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1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3123D-4FC3-4BED-B6E7-87D5C2A5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DE663B-0167-452F-91F7-98EEEAEA4D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89EEE-B8E5-468B-A2A8-C161299B5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5DBAD-90ED-42FA-8C67-3C4DB557B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3DB8A-D1C0-4D85-8124-FEA571732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25D9A-DBC2-4AB7-B294-BADEA099E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0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B792E8-9A2B-4656-AEE9-79A967CB5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2E09B-54FB-4208-A412-6A35DC19D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D7B-8C4C-4698-94CA-E246EFC5EB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D02D5-4F9B-47E9-89AF-800311BBB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7C82A-A9D8-4E05-8345-527510F85E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0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6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5.png"/><Relationship Id="rId4" Type="http://schemas.openxmlformats.org/officeDocument/2006/relationships/image" Target="../media/image13.wmf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27F2-D7F4-48A1-899D-D6877F6F2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676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TIẾT 52. GÓC VUÔNG. GÓC KHÔNG VUÔNG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2F0935C-24AB-46F7-A484-5D2F1554C2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1534" y="1049572"/>
            <a:ext cx="3201853" cy="16437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911FBE-6064-426B-A9F3-E730D4BE7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5175" y="970679"/>
            <a:ext cx="4240066" cy="17350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F6406CE-3AEE-4B9F-9581-77B1CB207B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355" y="2763529"/>
            <a:ext cx="2578709" cy="11104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332F1CE-B1DA-4ED7-844C-7DD3674A23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0829" y="2726264"/>
            <a:ext cx="2937655" cy="11700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CD4C9CA-2EC8-4E30-85A1-53C1C1DE865D}"/>
              </a:ext>
            </a:extLst>
          </p:cNvPr>
          <p:cNvSpPr txBox="1"/>
          <p:nvPr/>
        </p:nvSpPr>
        <p:spPr>
          <a:xfrm>
            <a:off x="1609725" y="3853439"/>
            <a:ext cx="2719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Góc</a:t>
            </a:r>
            <a:r>
              <a:rPr lang="en-US" b="1" dirty="0"/>
              <a:t> </a:t>
            </a:r>
            <a:r>
              <a:rPr lang="en-US" b="1" dirty="0" err="1"/>
              <a:t>đỉnh</a:t>
            </a:r>
            <a:r>
              <a:rPr lang="en-US" b="1" dirty="0"/>
              <a:t> O, </a:t>
            </a:r>
            <a:r>
              <a:rPr lang="en-US" b="1" dirty="0" err="1"/>
              <a:t>cạnh</a:t>
            </a:r>
            <a:r>
              <a:rPr lang="en-US" b="1" dirty="0"/>
              <a:t> OA, OB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E8413E-3825-451C-A59E-8B126C285FDD}"/>
              </a:ext>
            </a:extLst>
          </p:cNvPr>
          <p:cNvSpPr txBox="1"/>
          <p:nvPr/>
        </p:nvSpPr>
        <p:spPr>
          <a:xfrm>
            <a:off x="5815822" y="3826177"/>
            <a:ext cx="2719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Góc</a:t>
            </a:r>
            <a:r>
              <a:rPr lang="en-US" b="1" dirty="0"/>
              <a:t> </a:t>
            </a:r>
            <a:r>
              <a:rPr lang="en-US" b="1" dirty="0" err="1"/>
              <a:t>đỉnh</a:t>
            </a:r>
            <a:r>
              <a:rPr lang="en-US" b="1" dirty="0"/>
              <a:t> I, </a:t>
            </a:r>
            <a:r>
              <a:rPr lang="en-US" b="1" dirty="0" err="1"/>
              <a:t>cạnh</a:t>
            </a:r>
            <a:r>
              <a:rPr lang="en-US" b="1" dirty="0"/>
              <a:t> IC, ID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0BE45F2-4CC4-4EEC-B242-FE2B94128A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7908" y="4157612"/>
            <a:ext cx="2905125" cy="2762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C6C29D2-E4DC-4EEF-8A58-E1D04CBFE8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200" y="2705752"/>
            <a:ext cx="771525" cy="3619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9E23F78-1D92-4863-83E0-9243BE8572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24975" y="4294482"/>
            <a:ext cx="5029200" cy="762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47D2526-5A64-42F0-B2C7-FCD4E2D629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81739" y="5060205"/>
            <a:ext cx="904875" cy="1905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87DC1BF-6C84-45B6-BF3A-2215446EAC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05188" y="5056482"/>
            <a:ext cx="3200400" cy="2667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A416FCA-D4A3-4AED-85DE-D9739A6D0F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1801" y="5250705"/>
            <a:ext cx="3762375" cy="3143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2538D99-BF69-46E0-9951-FA719559CB3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29976" y="5613879"/>
            <a:ext cx="881530" cy="1244121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6A987249-F42A-4D59-871E-7521A6DA4795}"/>
              </a:ext>
            </a:extLst>
          </p:cNvPr>
          <p:cNvGrpSpPr/>
          <p:nvPr/>
        </p:nvGrpSpPr>
        <p:grpSpPr>
          <a:xfrm>
            <a:off x="4642634" y="5498859"/>
            <a:ext cx="1062554" cy="1175583"/>
            <a:chOff x="3251200" y="5410200"/>
            <a:chExt cx="1173188" cy="1175583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476D1A4-F4B0-4339-8786-7498BBE02EE2}"/>
                </a:ext>
              </a:extLst>
            </p:cNvPr>
            <p:cNvCxnSpPr/>
            <p:nvPr/>
          </p:nvCxnSpPr>
          <p:spPr>
            <a:xfrm>
              <a:off x="3251200" y="5410200"/>
              <a:ext cx="0" cy="117318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9C8DE97-FB42-4DFB-A39D-47FF4EE010B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837794" y="5999189"/>
              <a:ext cx="0" cy="117318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56806DB-C3F5-4E9A-8515-E5CE02212F28}"/>
              </a:ext>
            </a:extLst>
          </p:cNvPr>
          <p:cNvGrpSpPr/>
          <p:nvPr/>
        </p:nvGrpSpPr>
        <p:grpSpPr>
          <a:xfrm>
            <a:off x="6774111" y="5818482"/>
            <a:ext cx="1062554" cy="811718"/>
            <a:chOff x="3251200" y="5774065"/>
            <a:chExt cx="1173188" cy="811718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AF2139D-8CA0-4D14-9077-7C6800586F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51201" y="5774065"/>
              <a:ext cx="697113" cy="809323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5E3912A-0AF2-4759-B6F3-9D30CC0631A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837794" y="5999189"/>
              <a:ext cx="0" cy="117318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DDCC4C9-170E-4584-B7E0-AF5884FA1C0C}"/>
              </a:ext>
            </a:extLst>
          </p:cNvPr>
          <p:cNvGrpSpPr/>
          <p:nvPr/>
        </p:nvGrpSpPr>
        <p:grpSpPr>
          <a:xfrm>
            <a:off x="9303025" y="5818482"/>
            <a:ext cx="1589063" cy="790719"/>
            <a:chOff x="2669870" y="5795064"/>
            <a:chExt cx="1754518" cy="790719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F910500-7AF5-487B-8382-FD8CFAD52112}"/>
                </a:ext>
              </a:extLst>
            </p:cNvPr>
            <p:cNvCxnSpPr>
              <a:cxnSpLocks/>
            </p:cNvCxnSpPr>
            <p:nvPr/>
          </p:nvCxnSpPr>
          <p:spPr>
            <a:xfrm>
              <a:off x="2669870" y="5795064"/>
              <a:ext cx="581330" cy="788324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A34D81F-3B2A-4E64-896C-97F619378705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837794" y="5999189"/>
              <a:ext cx="0" cy="117318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0CE8EB95-CAC7-4F37-B509-F7B4E88600D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98726" y="5676760"/>
            <a:ext cx="922052" cy="146042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08EEEAA-EF59-4B9C-92F4-16DC25F413A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66683" y="5635953"/>
            <a:ext cx="922052" cy="146042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1B9A214-938B-4AB7-A39D-82E97A6A862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00998" y="5603097"/>
            <a:ext cx="922052" cy="146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12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29 -0.00347 L -0.04935 -0.0034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07 0.00347 L -0.04558 0.00347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37 0.00486 L -0.04427 0.00486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B0DC3-B3CA-48E4-9172-CB5C43C84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888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/>
              <a:t>Bài</a:t>
            </a:r>
            <a:r>
              <a:rPr lang="en-US" sz="3200" b="1" dirty="0"/>
              <a:t> 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847214-606C-4578-B386-CEB35896E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4B9B56E-2AA2-45D1-822D-6FD580CEBA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089083"/>
              </p:ext>
            </p:extLst>
          </p:nvPr>
        </p:nvGraphicFramePr>
        <p:xfrm>
          <a:off x="417886" y="1184745"/>
          <a:ext cx="10713940" cy="5330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Bitmap Image" r:id="rId3" imgW="14584680" imgH="6400800" progId="Paint.Picture">
                  <p:embed/>
                </p:oleObj>
              </mc:Choice>
              <mc:Fallback>
                <p:oleObj name="Bitmap Image" r:id="rId3" imgW="14584680" imgH="640080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886" y="1184745"/>
                        <a:ext cx="10713940" cy="53303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037E0DB-C844-4B12-9837-718BB01165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471610"/>
              </p:ext>
            </p:extLst>
          </p:nvPr>
        </p:nvGraphicFramePr>
        <p:xfrm>
          <a:off x="2032000" y="1649413"/>
          <a:ext cx="8128000" cy="355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Bitmap Image" r:id="rId5" imgW="14584680" imgH="6400800" progId="Paint.Picture">
                  <p:embed/>
                </p:oleObj>
              </mc:Choice>
              <mc:Fallback>
                <p:oleObj name="Bitmap Image" r:id="rId5" imgW="14584680" imgH="640080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2000" y="1649413"/>
                        <a:ext cx="8128000" cy="3557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523C574-AB39-420D-9C7B-906C15514D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7784002"/>
              </p:ext>
            </p:extLst>
          </p:nvPr>
        </p:nvGraphicFramePr>
        <p:xfrm>
          <a:off x="2032000" y="1649413"/>
          <a:ext cx="8128000" cy="355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Bitmap Image" r:id="rId6" imgW="14584680" imgH="6400800" progId="Paint.Picture">
                  <p:embed/>
                </p:oleObj>
              </mc:Choice>
              <mc:Fallback>
                <p:oleObj name="Bitmap Image" r:id="rId6" imgW="14584680" imgH="640080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2000" y="1649413"/>
                        <a:ext cx="8128000" cy="3557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38B6BB6-3E23-4403-96A4-00149A5323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614988"/>
              </p:ext>
            </p:extLst>
          </p:nvPr>
        </p:nvGraphicFramePr>
        <p:xfrm>
          <a:off x="1906401" y="1264744"/>
          <a:ext cx="8128000" cy="355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Bitmap Image" r:id="rId7" imgW="14584680" imgH="6400800" progId="Paint.Picture">
                  <p:embed/>
                </p:oleObj>
              </mc:Choice>
              <mc:Fallback>
                <p:oleObj name="Bitmap Image" r:id="rId7" imgW="14584680" imgH="640080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6401" y="1264744"/>
                        <a:ext cx="8128000" cy="3557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8A4CADA-7DD0-4C74-88FD-E5D1897793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926892"/>
              </p:ext>
            </p:extLst>
          </p:nvPr>
        </p:nvGraphicFramePr>
        <p:xfrm>
          <a:off x="2452314" y="1311309"/>
          <a:ext cx="8128000" cy="355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Bitmap Image" r:id="rId8" imgW="14584680" imgH="6400800" progId="Paint.Picture">
                  <p:embed/>
                </p:oleObj>
              </mc:Choice>
              <mc:Fallback>
                <p:oleObj name="Bitmap Image" r:id="rId8" imgW="14584680" imgH="640080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2314" y="1311309"/>
                        <a:ext cx="8128000" cy="3557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DA741318-EC93-4F0D-A99A-726B112CC06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61357" y="1759920"/>
            <a:ext cx="611049" cy="95751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A64E354-4046-40FB-8464-358F9815E88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93921" y="1433813"/>
            <a:ext cx="209550" cy="16097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1500EAA-D686-424C-A0E7-1D72B0361BB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48837" y="1498602"/>
            <a:ext cx="209550" cy="16097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C2653FD-1435-48AE-9960-0B11865CD31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59735" y="1519614"/>
            <a:ext cx="647700" cy="11144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9ECD0C6-A571-4CBA-B6BC-4DF921A2B7C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70291" y="1684614"/>
            <a:ext cx="611049" cy="95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56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22222E-6 L -0.05013 0.006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3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27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Bitmap Image</vt:lpstr>
      <vt:lpstr>TIẾT 52. GÓC VUÔNG. GÓC KHÔNG VUÔNG</vt:lpstr>
      <vt:lpstr>Bài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manh tran</cp:lastModifiedBy>
  <cp:revision>16</cp:revision>
  <dcterms:created xsi:type="dcterms:W3CDTF">2022-04-16T00:49:55Z</dcterms:created>
  <dcterms:modified xsi:type="dcterms:W3CDTF">2022-05-30T06:27:11Z</dcterms:modified>
</cp:coreProperties>
</file>