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AC599"/>
    <a:srgbClr val="F1F8E8"/>
    <a:srgbClr val="4472C4"/>
    <a:srgbClr val="00803E"/>
    <a:srgbClr val="E39719"/>
    <a:srgbClr val="A65A2B"/>
    <a:srgbClr val="A95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76DE7-347A-4773-BE85-047D6656B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CDEED-6BA0-4000-9124-04DCAE2F5A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F00DA-84C4-423C-BD9C-E68DC9EA8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EF3-4AD5-49BC-BDFE-29D39B563B2B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D4CFC-CBBE-4112-9F49-F712D7746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0EBAA-5702-4B2C-BE53-048C79210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63FE-C8E1-4070-9086-823B76A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3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31A73-E4F2-477D-9BF2-66FC31D05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C178FF-5A4A-47C4-8BF8-91FFDD184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4CBE6-E920-450B-9E15-414E25DE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EF3-4AD5-49BC-BDFE-29D39B563B2B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5C230-BCE1-475E-B2D0-3E18DB83A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092B8-A0A3-49FA-8EC2-AB553A6C1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63FE-C8E1-4070-9086-823B76A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8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F6BAD6-027F-4983-9420-F3131F9FF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6426FE-4EB8-421A-BE34-153B25846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F5296-9376-4D66-AEC3-9CA8DE0D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EF3-4AD5-49BC-BDFE-29D39B563B2B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7F8FD-40A1-4EDE-A6D9-844DBA1FD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0F844-F66F-4DB2-B4D3-93FF31CB9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63FE-C8E1-4070-9086-823B76A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0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F4DB7-3C3C-4E22-99AD-A344ADE1E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1CC4B-6F1F-4160-8E29-DE6C8C54B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C6952-B6A6-4ED8-A47C-504AA12BB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EF3-4AD5-49BC-BDFE-29D39B563B2B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BB107-5B50-43FC-89F2-872F4BC46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59150-56B8-4B31-86B3-F6E6A0281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63FE-C8E1-4070-9086-823B76A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6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BF132-CDC1-44B5-B7AF-35FD2FCE8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50864-DE22-4EE2-9D5E-52860CC31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76861-0D2F-4CFB-B2A5-3792AEA6F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EF3-4AD5-49BC-BDFE-29D39B563B2B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9591B-2302-480D-8C76-4D04AB5DB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9BCAF-FA42-40F1-A84F-347C32EF9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63FE-C8E1-4070-9086-823B76A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0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3D5BD-0F3F-44C3-8402-10C2CF413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CF337-3172-4E51-A456-366394205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5F055A-B70D-472D-8434-D7F3F8DBC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41CDB-D64F-4081-A385-8732BBDDF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EF3-4AD5-49BC-BDFE-29D39B563B2B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0CA51-1F23-42FB-A8F1-F142EB623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839CF-8E51-4D4B-BBC8-0D4747CCE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63FE-C8E1-4070-9086-823B76A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2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64E8D-B8F3-4417-92D5-C0735FA7B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D330D-2752-4CB4-8EF5-7B086B391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966A56-DC42-4E40-9DB2-DFE80D403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56540F-406F-41CA-B6E4-D0AC5CFDC7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2CCA1B-A8D8-4D0F-85D9-B7F1B580EA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3CE101-0204-4E13-A2B4-2D6223DAA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EF3-4AD5-49BC-BDFE-29D39B563B2B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E5E530-DEE3-48D8-952E-9DD253A24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0E7DEA-F992-42F0-93BC-35E3E900F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63FE-C8E1-4070-9086-823B76A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9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1DC33-3E4C-46E7-A3F0-B96170A71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A14845-8286-4E49-BC4E-247B4CC72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EF3-4AD5-49BC-BDFE-29D39B563B2B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62254-B769-4F72-8BE9-6B33C4F52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D38BE-7EB6-4A7D-858F-9999A1FFB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63FE-C8E1-4070-9086-823B76A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3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B36718-3BA7-419B-A8A8-746310B08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EF3-4AD5-49BC-BDFE-29D39B563B2B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9D3B62-034B-49FD-829E-4DAA13382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87F6A-79B8-43C1-9EEB-B4441B8E5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63FE-C8E1-4070-9086-823B76A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5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9C03D-34D1-4650-A2F9-3D271BECD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FE24A-0E99-4456-8130-B4B32C424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E5120-BB69-43B0-8472-9D59937CC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EC23C-5A84-4262-91E2-48C774186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EF3-4AD5-49BC-BDFE-29D39B563B2B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3C1A06-A92B-44FE-A6DF-9872A29EF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5F379-F3B3-44D3-BFBC-F14806F81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63FE-C8E1-4070-9086-823B76A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5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C33CA-02B1-4767-B3A3-239D1FF32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3C65FB-EA38-4571-86A0-3DE1EED9EC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222880-E025-4D19-9512-030591A74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1BBD4-321B-46D9-82CE-C9A99FBD6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EF3-4AD5-49BC-BDFE-29D39B563B2B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7B48D-AD05-417E-BCAB-A53FABDB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8DA98B-50E9-44D2-A6BC-575E4594A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63FE-C8E1-4070-9086-823B76A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7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A5EBDB-D324-4758-9B2A-219B4A270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5826-05C6-4B55-B73E-1034265CD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A25F0-C970-483E-92EA-3C1546021E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C3EF3-4AD5-49BC-BDFE-29D39B563B2B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0F523-04A7-4E0B-B5FB-3A47B36DC9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2E590-FEF7-4A6E-AB3D-FF79DA930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463FE-C8E1-4070-9086-823B76A56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3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46475-9262-4D85-BC3E-D1AE8B1EE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47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TIẾT 144. CHU VI HÌNH VUÔNG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739ABB8-2B0E-4BF5-BBA8-F129A77749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1950" y="1750219"/>
            <a:ext cx="3143250" cy="31276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DD52EA-4B9D-45D6-8AB8-4156644931B6}"/>
              </a:ext>
            </a:extLst>
          </p:cNvPr>
          <p:cNvSpPr txBox="1"/>
          <p:nvPr/>
        </p:nvSpPr>
        <p:spPr>
          <a:xfrm>
            <a:off x="4913906" y="4985468"/>
            <a:ext cx="1677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 12 dm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459B48-D498-4D3F-A126-D47330D90E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325" y="1936422"/>
            <a:ext cx="2823783" cy="24367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96FD4B-EFF2-46AF-BC74-EF811C5E3C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8480" y="1857649"/>
            <a:ext cx="2785193" cy="25669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4F2AD13-FE2D-4849-89CD-4628651FAAA9}"/>
              </a:ext>
            </a:extLst>
          </p:cNvPr>
          <p:cNvSpPr txBox="1"/>
          <p:nvPr/>
        </p:nvSpPr>
        <p:spPr>
          <a:xfrm>
            <a:off x="7712765" y="3164619"/>
            <a:ext cx="636105" cy="369332"/>
          </a:xfrm>
          <a:prstGeom prst="rect">
            <a:avLst/>
          </a:prstGeom>
          <a:solidFill>
            <a:srgbClr val="F1F8E8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287BFF-6AB2-4D44-9E05-505977F8A26A}"/>
              </a:ext>
            </a:extLst>
          </p:cNvPr>
          <p:cNvSpPr txBox="1"/>
          <p:nvPr/>
        </p:nvSpPr>
        <p:spPr>
          <a:xfrm>
            <a:off x="1009816" y="1152939"/>
            <a:ext cx="2297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Khởi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động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12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124F2-9D27-42EA-8A9B-E1ABA3F41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691"/>
          </a:xfrm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Khám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phá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CB39D2F-923D-42FB-9AB6-ECC45629C1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1025" y="1075061"/>
            <a:ext cx="2223264" cy="24235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AF68692-F75A-48A7-98CE-E7D3A5A239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41" y="1405754"/>
            <a:ext cx="6448425" cy="1762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29BE0B-2BA3-4688-B738-F7B0B8EB7E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5975" y="3498573"/>
            <a:ext cx="8020050" cy="1181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9C4592-3652-469B-B823-8258FFD7D8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1781" y="4793477"/>
            <a:ext cx="7936685" cy="18669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DEE42D2-352C-48B1-A953-E6CDBD444896}"/>
              </a:ext>
            </a:extLst>
          </p:cNvPr>
          <p:cNvSpPr txBox="1"/>
          <p:nvPr/>
        </p:nvSpPr>
        <p:spPr>
          <a:xfrm>
            <a:off x="2321781" y="4850296"/>
            <a:ext cx="1940118" cy="601950"/>
          </a:xfrm>
          <a:prstGeom prst="rect">
            <a:avLst/>
          </a:prstGeom>
          <a:solidFill>
            <a:srgbClr val="F1F8E8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6598E4-E71F-475A-928F-82E4498F78E3}"/>
              </a:ext>
            </a:extLst>
          </p:cNvPr>
          <p:cNvSpPr txBox="1"/>
          <p:nvPr/>
        </p:nvSpPr>
        <p:spPr>
          <a:xfrm>
            <a:off x="4150581" y="5010367"/>
            <a:ext cx="294198" cy="369332"/>
          </a:xfrm>
          <a:prstGeom prst="rect">
            <a:avLst/>
          </a:prstGeom>
          <a:solidFill>
            <a:srgbClr val="F1F8E8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6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32561-E129-4762-9AA8-CC0D5410A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717"/>
          </a:xfrm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Thực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hành</a:t>
            </a:r>
            <a:r>
              <a:rPr lang="en-US" sz="3200" b="1" dirty="0">
                <a:solidFill>
                  <a:srgbClr val="FF0000"/>
                </a:solidFill>
              </a:rPr>
              <a:t> – </a:t>
            </a:r>
            <a:r>
              <a:rPr lang="en-US" sz="3200" b="1" dirty="0" err="1">
                <a:solidFill>
                  <a:srgbClr val="FF0000"/>
                </a:solidFill>
              </a:rPr>
              <a:t>Luyện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tập</a:t>
            </a:r>
            <a:endParaRPr lang="en-US" sz="32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32DA954-CDB2-4584-A4FA-71D6786023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85719"/>
            <a:ext cx="10515600" cy="27485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1B4441-CA61-4ADD-A2F1-A92BE1466787}"/>
              </a:ext>
            </a:extLst>
          </p:cNvPr>
          <p:cNvSpPr txBox="1"/>
          <p:nvPr/>
        </p:nvSpPr>
        <p:spPr>
          <a:xfrm>
            <a:off x="7426518" y="4269337"/>
            <a:ext cx="97006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72 (cm)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E94679-969E-4AEB-BE71-C1934E5D1EB7}"/>
              </a:ext>
            </a:extLst>
          </p:cNvPr>
          <p:cNvSpPr txBox="1"/>
          <p:nvPr/>
        </p:nvSpPr>
        <p:spPr>
          <a:xfrm>
            <a:off x="8619214" y="4253948"/>
            <a:ext cx="108932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420 (m)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713425-4CE5-4EA6-9684-191CEE484F1C}"/>
              </a:ext>
            </a:extLst>
          </p:cNvPr>
          <p:cNvSpPr txBox="1"/>
          <p:nvPr/>
        </p:nvSpPr>
        <p:spPr>
          <a:xfrm>
            <a:off x="9811911" y="4253948"/>
            <a:ext cx="114498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280 (cm)</a:t>
            </a:r>
          </a:p>
        </p:txBody>
      </p:sp>
    </p:spTree>
    <p:extLst>
      <p:ext uri="{BB962C8B-B14F-4D97-AF65-F5344CB8AC3E}">
        <p14:creationId xmlns:p14="http://schemas.microsoft.com/office/powerpoint/2010/main" val="108939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31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TIẾT 144. CHU VI HÌNH VUÔNG</vt:lpstr>
      <vt:lpstr>Khám phá</vt:lpstr>
      <vt:lpstr>Thực hành – Luyện tập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manh tran</cp:lastModifiedBy>
  <cp:revision>26</cp:revision>
  <dcterms:created xsi:type="dcterms:W3CDTF">2022-04-17T00:48:35Z</dcterms:created>
  <dcterms:modified xsi:type="dcterms:W3CDTF">2022-05-30T06:35:46Z</dcterms:modified>
</cp:coreProperties>
</file>